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ink/ink4.xml" ContentType="application/inkml+xml"/>
  <Override PartName="/ppt/ink/ink5.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6.xml" ContentType="application/inkml+xml"/>
  <Override PartName="/ppt/ink/ink7.xml" ContentType="application/inkml+xml"/>
  <Override PartName="/ppt/ink/ink8.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1" r:id="rId6"/>
    <p:sldId id="264" r:id="rId7"/>
    <p:sldId id="263" r:id="rId8"/>
    <p:sldId id="318" r:id="rId9"/>
    <p:sldId id="265" r:id="rId10"/>
    <p:sldId id="266" r:id="rId11"/>
    <p:sldId id="319" r:id="rId12"/>
    <p:sldId id="267" r:id="rId13"/>
    <p:sldId id="268" r:id="rId14"/>
    <p:sldId id="271" r:id="rId15"/>
    <p:sldId id="270" r:id="rId16"/>
    <p:sldId id="273" r:id="rId17"/>
    <p:sldId id="320" r:id="rId18"/>
    <p:sldId id="269" r:id="rId19"/>
    <p:sldId id="272" r:id="rId20"/>
    <p:sldId id="274" r:id="rId21"/>
    <p:sldId id="317" r:id="rId22"/>
    <p:sldId id="277" r:id="rId23"/>
    <p:sldId id="275" r:id="rId24"/>
    <p:sldId id="276" r:id="rId25"/>
    <p:sldId id="278" r:id="rId26"/>
    <p:sldId id="287" r:id="rId27"/>
    <p:sldId id="280" r:id="rId28"/>
    <p:sldId id="279" r:id="rId29"/>
    <p:sldId id="281" r:id="rId30"/>
    <p:sldId id="294" r:id="rId31"/>
    <p:sldId id="295" r:id="rId32"/>
    <p:sldId id="296" r:id="rId33"/>
    <p:sldId id="297" r:id="rId34"/>
    <p:sldId id="298" r:id="rId35"/>
    <p:sldId id="288" r:id="rId36"/>
    <p:sldId id="289" r:id="rId37"/>
    <p:sldId id="282" r:id="rId38"/>
    <p:sldId id="328" r:id="rId39"/>
    <p:sldId id="311" r:id="rId40"/>
    <p:sldId id="301" r:id="rId41"/>
    <p:sldId id="302" r:id="rId42"/>
    <p:sldId id="303" r:id="rId43"/>
    <p:sldId id="304" r:id="rId44"/>
    <p:sldId id="305" r:id="rId45"/>
    <p:sldId id="306" r:id="rId46"/>
    <p:sldId id="307" r:id="rId47"/>
    <p:sldId id="308" r:id="rId48"/>
    <p:sldId id="309" r:id="rId49"/>
    <p:sldId id="310" r:id="rId50"/>
    <p:sldId id="300" r:id="rId51"/>
    <p:sldId id="299" r:id="rId52"/>
    <p:sldId id="260" r:id="rId53"/>
    <p:sldId id="312" r:id="rId54"/>
    <p:sldId id="314" r:id="rId55"/>
    <p:sldId id="315" r:id="rId56"/>
    <p:sldId id="292" r:id="rId57"/>
    <p:sldId id="290" r:id="rId58"/>
    <p:sldId id="316" r:id="rId59"/>
    <p:sldId id="284" r:id="rId60"/>
    <p:sldId id="322" r:id="rId61"/>
    <p:sldId id="323" r:id="rId62"/>
    <p:sldId id="325" r:id="rId63"/>
    <p:sldId id="327" r:id="rId64"/>
    <p:sldId id="32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9218"/>
    <a:srgbClr val="DBE9A9"/>
    <a:srgbClr val="5A3575"/>
    <a:srgbClr val="C3A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E4F8F-A16C-4CC4-9BED-B558AB6519BC}"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F4550319-7FDD-4B50-80BF-D640E1349675}">
      <dgm:prSet/>
      <dgm:spPr/>
      <dgm:t>
        <a:bodyPr/>
        <a:lstStyle/>
        <a:p>
          <a:r>
            <a:rPr lang="en-US"/>
            <a:t>Do these feelings and thoughts sound familiar?</a:t>
          </a:r>
        </a:p>
      </dgm:t>
    </dgm:pt>
    <dgm:pt modelId="{A6F33794-14BC-4D7D-8B01-5ED3BB56D2FF}" type="parTrans" cxnId="{9488B11D-0AF0-47AE-8191-46E3BFA602F5}">
      <dgm:prSet/>
      <dgm:spPr/>
      <dgm:t>
        <a:bodyPr/>
        <a:lstStyle/>
        <a:p>
          <a:endParaRPr lang="en-US"/>
        </a:p>
      </dgm:t>
    </dgm:pt>
    <dgm:pt modelId="{07076362-3A78-408D-85F8-DF405467860F}" type="sibTrans" cxnId="{9488B11D-0AF0-47AE-8191-46E3BFA602F5}">
      <dgm:prSet/>
      <dgm:spPr/>
      <dgm:t>
        <a:bodyPr/>
        <a:lstStyle/>
        <a:p>
          <a:endParaRPr lang="en-US"/>
        </a:p>
      </dgm:t>
    </dgm:pt>
    <dgm:pt modelId="{CF193B5C-FC58-4C6A-8DB7-183E722CA7A4}">
      <dgm:prSet/>
      <dgm:spPr/>
      <dgm:t>
        <a:bodyPr/>
        <a:lstStyle/>
        <a:p>
          <a:r>
            <a:rPr lang="en-US"/>
            <a:t>How has your knowledge or perspective of MS changed? </a:t>
          </a:r>
        </a:p>
        <a:p>
          <a:r>
            <a:rPr lang="en-US"/>
            <a:t>Or not changed?</a:t>
          </a:r>
        </a:p>
      </dgm:t>
    </dgm:pt>
    <dgm:pt modelId="{6EFCD6FD-1975-432B-A698-CF4A03F10354}" type="parTrans" cxnId="{E37FE948-F263-49B1-8DFE-8EF8DCD93D70}">
      <dgm:prSet/>
      <dgm:spPr/>
      <dgm:t>
        <a:bodyPr/>
        <a:lstStyle/>
        <a:p>
          <a:endParaRPr lang="en-US"/>
        </a:p>
      </dgm:t>
    </dgm:pt>
    <dgm:pt modelId="{23C381AD-C568-41CA-AA5C-0B5416B4753D}" type="sibTrans" cxnId="{E37FE948-F263-49B1-8DFE-8EF8DCD93D70}">
      <dgm:prSet/>
      <dgm:spPr/>
      <dgm:t>
        <a:bodyPr/>
        <a:lstStyle/>
        <a:p>
          <a:endParaRPr lang="en-US"/>
        </a:p>
      </dgm:t>
    </dgm:pt>
    <dgm:pt modelId="{5FE97582-F6A6-47D1-ACCA-37E78686DEF8}">
      <dgm:prSet/>
      <dgm:spPr/>
      <dgm:t>
        <a:bodyPr/>
        <a:lstStyle/>
        <a:p>
          <a:r>
            <a:rPr lang="en-US"/>
            <a:t>What has been most helpful?</a:t>
          </a:r>
        </a:p>
      </dgm:t>
    </dgm:pt>
    <dgm:pt modelId="{E3FCA969-B266-44ED-AFA8-B423FD8EBD69}" type="parTrans" cxnId="{BF188ED2-62CD-46B7-A3EC-3DAC81AA948F}">
      <dgm:prSet/>
      <dgm:spPr/>
      <dgm:t>
        <a:bodyPr/>
        <a:lstStyle/>
        <a:p>
          <a:endParaRPr lang="en-US"/>
        </a:p>
      </dgm:t>
    </dgm:pt>
    <dgm:pt modelId="{BD5659AD-D0AC-4EB4-A119-3BEB3D7DDF4F}" type="sibTrans" cxnId="{BF188ED2-62CD-46B7-A3EC-3DAC81AA948F}">
      <dgm:prSet/>
      <dgm:spPr/>
      <dgm:t>
        <a:bodyPr/>
        <a:lstStyle/>
        <a:p>
          <a:endParaRPr lang="en-US"/>
        </a:p>
      </dgm:t>
    </dgm:pt>
    <dgm:pt modelId="{9361DA44-F11A-4175-964F-C3B797D47A8C}" type="pres">
      <dgm:prSet presAssocID="{3C0E4F8F-A16C-4CC4-9BED-B558AB6519BC}" presName="hierChild1" presStyleCnt="0">
        <dgm:presLayoutVars>
          <dgm:chPref val="1"/>
          <dgm:dir/>
          <dgm:animOne val="branch"/>
          <dgm:animLvl val="lvl"/>
          <dgm:resizeHandles/>
        </dgm:presLayoutVars>
      </dgm:prSet>
      <dgm:spPr/>
    </dgm:pt>
    <dgm:pt modelId="{A575BBB5-DED9-4DC8-AC15-452A557F49E0}" type="pres">
      <dgm:prSet presAssocID="{F4550319-7FDD-4B50-80BF-D640E1349675}" presName="hierRoot1" presStyleCnt="0"/>
      <dgm:spPr/>
    </dgm:pt>
    <dgm:pt modelId="{45B97651-2D2C-470E-BD43-7C00C994BB58}" type="pres">
      <dgm:prSet presAssocID="{F4550319-7FDD-4B50-80BF-D640E1349675}" presName="composite" presStyleCnt="0"/>
      <dgm:spPr/>
    </dgm:pt>
    <dgm:pt modelId="{C3B33734-6913-4647-9B89-F0B1A12516C5}" type="pres">
      <dgm:prSet presAssocID="{F4550319-7FDD-4B50-80BF-D640E1349675}" presName="background" presStyleLbl="node0" presStyleIdx="0" presStyleCnt="3"/>
      <dgm:spPr/>
    </dgm:pt>
    <dgm:pt modelId="{92566C0E-C34A-40F2-A500-9D425EA31311}" type="pres">
      <dgm:prSet presAssocID="{F4550319-7FDD-4B50-80BF-D640E1349675}" presName="text" presStyleLbl="fgAcc0" presStyleIdx="0" presStyleCnt="3">
        <dgm:presLayoutVars>
          <dgm:chPref val="3"/>
        </dgm:presLayoutVars>
      </dgm:prSet>
      <dgm:spPr/>
    </dgm:pt>
    <dgm:pt modelId="{5478A61C-3B00-467B-AED6-D877FD8A4FFF}" type="pres">
      <dgm:prSet presAssocID="{F4550319-7FDD-4B50-80BF-D640E1349675}" presName="hierChild2" presStyleCnt="0"/>
      <dgm:spPr/>
    </dgm:pt>
    <dgm:pt modelId="{72917804-12E6-47F6-9A1B-B71CEA2C5306}" type="pres">
      <dgm:prSet presAssocID="{CF193B5C-FC58-4C6A-8DB7-183E722CA7A4}" presName="hierRoot1" presStyleCnt="0"/>
      <dgm:spPr/>
    </dgm:pt>
    <dgm:pt modelId="{866696F6-B696-4E40-BD7E-222929F7DA81}" type="pres">
      <dgm:prSet presAssocID="{CF193B5C-FC58-4C6A-8DB7-183E722CA7A4}" presName="composite" presStyleCnt="0"/>
      <dgm:spPr/>
    </dgm:pt>
    <dgm:pt modelId="{09417FD2-FED7-4298-9C5B-B4A8361152F9}" type="pres">
      <dgm:prSet presAssocID="{CF193B5C-FC58-4C6A-8DB7-183E722CA7A4}" presName="background" presStyleLbl="node0" presStyleIdx="1" presStyleCnt="3"/>
      <dgm:spPr/>
    </dgm:pt>
    <dgm:pt modelId="{3E518595-AD77-42C2-A75B-14C0E177079A}" type="pres">
      <dgm:prSet presAssocID="{CF193B5C-FC58-4C6A-8DB7-183E722CA7A4}" presName="text" presStyleLbl="fgAcc0" presStyleIdx="1" presStyleCnt="3">
        <dgm:presLayoutVars>
          <dgm:chPref val="3"/>
        </dgm:presLayoutVars>
      </dgm:prSet>
      <dgm:spPr/>
    </dgm:pt>
    <dgm:pt modelId="{5DB00BC9-54DE-4360-9AD0-07715BBD80BE}" type="pres">
      <dgm:prSet presAssocID="{CF193B5C-FC58-4C6A-8DB7-183E722CA7A4}" presName="hierChild2" presStyleCnt="0"/>
      <dgm:spPr/>
    </dgm:pt>
    <dgm:pt modelId="{8DBA7DA9-A7B9-4F25-BAF4-E0F0DABEAC5D}" type="pres">
      <dgm:prSet presAssocID="{5FE97582-F6A6-47D1-ACCA-37E78686DEF8}" presName="hierRoot1" presStyleCnt="0"/>
      <dgm:spPr/>
    </dgm:pt>
    <dgm:pt modelId="{78A2702E-DBFF-4A77-A355-712A7592C64B}" type="pres">
      <dgm:prSet presAssocID="{5FE97582-F6A6-47D1-ACCA-37E78686DEF8}" presName="composite" presStyleCnt="0"/>
      <dgm:spPr/>
    </dgm:pt>
    <dgm:pt modelId="{62F6D57F-475D-4E0C-AD39-9A664289832A}" type="pres">
      <dgm:prSet presAssocID="{5FE97582-F6A6-47D1-ACCA-37E78686DEF8}" presName="background" presStyleLbl="node0" presStyleIdx="2" presStyleCnt="3"/>
      <dgm:spPr/>
    </dgm:pt>
    <dgm:pt modelId="{09A47892-AE2D-4880-9E61-7392AAEBE0B0}" type="pres">
      <dgm:prSet presAssocID="{5FE97582-F6A6-47D1-ACCA-37E78686DEF8}" presName="text" presStyleLbl="fgAcc0" presStyleIdx="2" presStyleCnt="3">
        <dgm:presLayoutVars>
          <dgm:chPref val="3"/>
        </dgm:presLayoutVars>
      </dgm:prSet>
      <dgm:spPr/>
    </dgm:pt>
    <dgm:pt modelId="{E4876A23-7DBC-4E70-A06C-A12A23C3694C}" type="pres">
      <dgm:prSet presAssocID="{5FE97582-F6A6-47D1-ACCA-37E78686DEF8}" presName="hierChild2" presStyleCnt="0"/>
      <dgm:spPr/>
    </dgm:pt>
  </dgm:ptLst>
  <dgm:cxnLst>
    <dgm:cxn modelId="{149B3601-A812-4987-8F84-C265B77E2A6D}" type="presOf" srcId="{F4550319-7FDD-4B50-80BF-D640E1349675}" destId="{92566C0E-C34A-40F2-A500-9D425EA31311}" srcOrd="0" destOrd="0" presId="urn:microsoft.com/office/officeart/2005/8/layout/hierarchy1"/>
    <dgm:cxn modelId="{9488B11D-0AF0-47AE-8191-46E3BFA602F5}" srcId="{3C0E4F8F-A16C-4CC4-9BED-B558AB6519BC}" destId="{F4550319-7FDD-4B50-80BF-D640E1349675}" srcOrd="0" destOrd="0" parTransId="{A6F33794-14BC-4D7D-8B01-5ED3BB56D2FF}" sibTransId="{07076362-3A78-408D-85F8-DF405467860F}"/>
    <dgm:cxn modelId="{E37FE948-F263-49B1-8DFE-8EF8DCD93D70}" srcId="{3C0E4F8F-A16C-4CC4-9BED-B558AB6519BC}" destId="{CF193B5C-FC58-4C6A-8DB7-183E722CA7A4}" srcOrd="1" destOrd="0" parTransId="{6EFCD6FD-1975-432B-A698-CF4A03F10354}" sibTransId="{23C381AD-C568-41CA-AA5C-0B5416B4753D}"/>
    <dgm:cxn modelId="{E6A3C95A-4E98-4F26-9335-46E1027B921D}" type="presOf" srcId="{CF193B5C-FC58-4C6A-8DB7-183E722CA7A4}" destId="{3E518595-AD77-42C2-A75B-14C0E177079A}" srcOrd="0" destOrd="0" presId="urn:microsoft.com/office/officeart/2005/8/layout/hierarchy1"/>
    <dgm:cxn modelId="{E837EBC2-FD65-4471-A786-0BC0728D92D8}" type="presOf" srcId="{3C0E4F8F-A16C-4CC4-9BED-B558AB6519BC}" destId="{9361DA44-F11A-4175-964F-C3B797D47A8C}" srcOrd="0" destOrd="0" presId="urn:microsoft.com/office/officeart/2005/8/layout/hierarchy1"/>
    <dgm:cxn modelId="{BF188ED2-62CD-46B7-A3EC-3DAC81AA948F}" srcId="{3C0E4F8F-A16C-4CC4-9BED-B558AB6519BC}" destId="{5FE97582-F6A6-47D1-ACCA-37E78686DEF8}" srcOrd="2" destOrd="0" parTransId="{E3FCA969-B266-44ED-AFA8-B423FD8EBD69}" sibTransId="{BD5659AD-D0AC-4EB4-A119-3BEB3D7DDF4F}"/>
    <dgm:cxn modelId="{02F670DF-AE1E-42B1-AF9A-944A56F2560A}" type="presOf" srcId="{5FE97582-F6A6-47D1-ACCA-37E78686DEF8}" destId="{09A47892-AE2D-4880-9E61-7392AAEBE0B0}" srcOrd="0" destOrd="0" presId="urn:microsoft.com/office/officeart/2005/8/layout/hierarchy1"/>
    <dgm:cxn modelId="{ADB1F64B-98DC-4CC9-A4DB-FC56C8742993}" type="presParOf" srcId="{9361DA44-F11A-4175-964F-C3B797D47A8C}" destId="{A575BBB5-DED9-4DC8-AC15-452A557F49E0}" srcOrd="0" destOrd="0" presId="urn:microsoft.com/office/officeart/2005/8/layout/hierarchy1"/>
    <dgm:cxn modelId="{BEBD51BA-1DB1-4CC9-9A00-0B8C3918E204}" type="presParOf" srcId="{A575BBB5-DED9-4DC8-AC15-452A557F49E0}" destId="{45B97651-2D2C-470E-BD43-7C00C994BB58}" srcOrd="0" destOrd="0" presId="urn:microsoft.com/office/officeart/2005/8/layout/hierarchy1"/>
    <dgm:cxn modelId="{2065F41D-F056-4E88-9964-3DA171A8D9AC}" type="presParOf" srcId="{45B97651-2D2C-470E-BD43-7C00C994BB58}" destId="{C3B33734-6913-4647-9B89-F0B1A12516C5}" srcOrd="0" destOrd="0" presId="urn:microsoft.com/office/officeart/2005/8/layout/hierarchy1"/>
    <dgm:cxn modelId="{58A2303F-3A9F-4690-A260-2388FE136828}" type="presParOf" srcId="{45B97651-2D2C-470E-BD43-7C00C994BB58}" destId="{92566C0E-C34A-40F2-A500-9D425EA31311}" srcOrd="1" destOrd="0" presId="urn:microsoft.com/office/officeart/2005/8/layout/hierarchy1"/>
    <dgm:cxn modelId="{E0E295D8-A01A-4935-8F74-944BF16E8C8B}" type="presParOf" srcId="{A575BBB5-DED9-4DC8-AC15-452A557F49E0}" destId="{5478A61C-3B00-467B-AED6-D877FD8A4FFF}" srcOrd="1" destOrd="0" presId="urn:microsoft.com/office/officeart/2005/8/layout/hierarchy1"/>
    <dgm:cxn modelId="{376BADC2-FF4F-451C-85BB-2BD6AA78B3B3}" type="presParOf" srcId="{9361DA44-F11A-4175-964F-C3B797D47A8C}" destId="{72917804-12E6-47F6-9A1B-B71CEA2C5306}" srcOrd="1" destOrd="0" presId="urn:microsoft.com/office/officeart/2005/8/layout/hierarchy1"/>
    <dgm:cxn modelId="{6047C3BA-A649-4F14-BF38-670279D4E6B7}" type="presParOf" srcId="{72917804-12E6-47F6-9A1B-B71CEA2C5306}" destId="{866696F6-B696-4E40-BD7E-222929F7DA81}" srcOrd="0" destOrd="0" presId="urn:microsoft.com/office/officeart/2005/8/layout/hierarchy1"/>
    <dgm:cxn modelId="{BFDC1B56-FCED-43B7-A314-14DBBC1E6631}" type="presParOf" srcId="{866696F6-B696-4E40-BD7E-222929F7DA81}" destId="{09417FD2-FED7-4298-9C5B-B4A8361152F9}" srcOrd="0" destOrd="0" presId="urn:microsoft.com/office/officeart/2005/8/layout/hierarchy1"/>
    <dgm:cxn modelId="{F47261F9-10BE-480C-AB97-97D6AB3C7677}" type="presParOf" srcId="{866696F6-B696-4E40-BD7E-222929F7DA81}" destId="{3E518595-AD77-42C2-A75B-14C0E177079A}" srcOrd="1" destOrd="0" presId="urn:microsoft.com/office/officeart/2005/8/layout/hierarchy1"/>
    <dgm:cxn modelId="{05178F4B-8B49-400D-9703-995CD3BE35D9}" type="presParOf" srcId="{72917804-12E6-47F6-9A1B-B71CEA2C5306}" destId="{5DB00BC9-54DE-4360-9AD0-07715BBD80BE}" srcOrd="1" destOrd="0" presId="urn:microsoft.com/office/officeart/2005/8/layout/hierarchy1"/>
    <dgm:cxn modelId="{E5BE779E-BD0D-4C9F-9561-82202DBD1D06}" type="presParOf" srcId="{9361DA44-F11A-4175-964F-C3B797D47A8C}" destId="{8DBA7DA9-A7B9-4F25-BAF4-E0F0DABEAC5D}" srcOrd="2" destOrd="0" presId="urn:microsoft.com/office/officeart/2005/8/layout/hierarchy1"/>
    <dgm:cxn modelId="{70B88ED3-79A0-41A4-BBBC-3C639A052FB6}" type="presParOf" srcId="{8DBA7DA9-A7B9-4F25-BAF4-E0F0DABEAC5D}" destId="{78A2702E-DBFF-4A77-A355-712A7592C64B}" srcOrd="0" destOrd="0" presId="urn:microsoft.com/office/officeart/2005/8/layout/hierarchy1"/>
    <dgm:cxn modelId="{35E51ECD-092F-4363-B970-21E23653D773}" type="presParOf" srcId="{78A2702E-DBFF-4A77-A355-712A7592C64B}" destId="{62F6D57F-475D-4E0C-AD39-9A664289832A}" srcOrd="0" destOrd="0" presId="urn:microsoft.com/office/officeart/2005/8/layout/hierarchy1"/>
    <dgm:cxn modelId="{C66CB75A-0563-426D-9BD7-29B6F78C9959}" type="presParOf" srcId="{78A2702E-DBFF-4A77-A355-712A7592C64B}" destId="{09A47892-AE2D-4880-9E61-7392AAEBE0B0}" srcOrd="1" destOrd="0" presId="urn:microsoft.com/office/officeart/2005/8/layout/hierarchy1"/>
    <dgm:cxn modelId="{59037148-A6F6-46DF-ACEC-F43C2B1D1A30}" type="presParOf" srcId="{8DBA7DA9-A7B9-4F25-BAF4-E0F0DABEAC5D}" destId="{E4876A23-7DBC-4E70-A06C-A12A23C369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666E8-ADC7-7C4A-BF6D-A900F2F8EBA0}" type="doc">
      <dgm:prSet loTypeId="urn:microsoft.com/office/officeart/2005/8/layout/cycle3" loCatId="" qsTypeId="urn:microsoft.com/office/officeart/2005/8/quickstyle/simple4" qsCatId="simple" csTypeId="urn:microsoft.com/office/officeart/2005/8/colors/colorful1#1" csCatId="colorful" phldr="1"/>
      <dgm:spPr/>
      <dgm:t>
        <a:bodyPr/>
        <a:lstStyle/>
        <a:p>
          <a:endParaRPr lang="en-US"/>
        </a:p>
      </dgm:t>
    </dgm:pt>
    <dgm:pt modelId="{F0D9B369-6051-804D-82B3-DFEF9A264E49}">
      <dgm:prSet phldrT="[Text]" custT="1"/>
      <dgm:spPr/>
      <dgm:t>
        <a:bodyPr/>
        <a:lstStyle/>
        <a:p>
          <a:r>
            <a:rPr lang="en-US" sz="1400" b="1" dirty="0">
              <a:latin typeface="Georgia" panose="02040502050405020303" pitchFamily="18" charset="0"/>
            </a:rPr>
            <a:t>Shock</a:t>
          </a:r>
        </a:p>
      </dgm:t>
    </dgm:pt>
    <dgm:pt modelId="{3A27715E-9E60-934A-8428-5D9C04114351}" type="parTrans" cxnId="{5EBEBFAD-1001-BC43-828D-DEB2A7EEC2A8}">
      <dgm:prSet/>
      <dgm:spPr/>
      <dgm:t>
        <a:bodyPr/>
        <a:lstStyle/>
        <a:p>
          <a:endParaRPr lang="en-US"/>
        </a:p>
      </dgm:t>
    </dgm:pt>
    <dgm:pt modelId="{CCC9DD6F-AB51-8840-8D2B-C5D3DFFA4D3F}" type="sibTrans" cxnId="{5EBEBFAD-1001-BC43-828D-DEB2A7EEC2A8}">
      <dgm:prSet/>
      <dgm:spPr/>
      <dgm:t>
        <a:bodyPr/>
        <a:lstStyle/>
        <a:p>
          <a:endParaRPr lang="en-US"/>
        </a:p>
      </dgm:t>
    </dgm:pt>
    <dgm:pt modelId="{3F459B58-A7F3-2640-B44D-CFD83354AA57}">
      <dgm:prSet phldrT="[Text]" custT="1"/>
      <dgm:spPr/>
      <dgm:t>
        <a:bodyPr/>
        <a:lstStyle/>
        <a:p>
          <a:r>
            <a:rPr lang="en-US" sz="1400" b="1" dirty="0">
              <a:latin typeface="Georgia" panose="02040502050405020303" pitchFamily="18" charset="0"/>
            </a:rPr>
            <a:t>Anxiety</a:t>
          </a:r>
        </a:p>
      </dgm:t>
    </dgm:pt>
    <dgm:pt modelId="{F56F8C42-DE46-FD49-A33D-D917BD107E1E}" type="parTrans" cxnId="{1BCF7083-64A0-694A-8D01-C2C34B34BEA3}">
      <dgm:prSet/>
      <dgm:spPr/>
      <dgm:t>
        <a:bodyPr/>
        <a:lstStyle/>
        <a:p>
          <a:endParaRPr lang="en-US"/>
        </a:p>
      </dgm:t>
    </dgm:pt>
    <dgm:pt modelId="{F1400F18-C4F2-5949-AD19-5BAA5FD88F00}" type="sibTrans" cxnId="{1BCF7083-64A0-694A-8D01-C2C34B34BEA3}">
      <dgm:prSet/>
      <dgm:spPr/>
      <dgm:t>
        <a:bodyPr/>
        <a:lstStyle/>
        <a:p>
          <a:endParaRPr lang="en-US"/>
        </a:p>
      </dgm:t>
    </dgm:pt>
    <dgm:pt modelId="{EDA27F62-7777-B24D-B413-2E77CD1D6EB6}">
      <dgm:prSet phldrT="[Text]" custT="1"/>
      <dgm:spPr/>
      <dgm:t>
        <a:bodyPr/>
        <a:lstStyle/>
        <a:p>
          <a:r>
            <a:rPr lang="en-US" sz="1400" b="1" dirty="0">
              <a:latin typeface="Georgia" panose="02040502050405020303" pitchFamily="18" charset="0"/>
            </a:rPr>
            <a:t>Denial</a:t>
          </a:r>
        </a:p>
      </dgm:t>
    </dgm:pt>
    <dgm:pt modelId="{385CAF01-2606-8A46-B4A1-1571AC6DD768}" type="parTrans" cxnId="{47AC66C0-1B8F-8848-AB0B-A397D0E9286C}">
      <dgm:prSet/>
      <dgm:spPr/>
      <dgm:t>
        <a:bodyPr/>
        <a:lstStyle/>
        <a:p>
          <a:endParaRPr lang="en-US"/>
        </a:p>
      </dgm:t>
    </dgm:pt>
    <dgm:pt modelId="{73E105F1-1831-F143-80CF-820C0F918C97}" type="sibTrans" cxnId="{47AC66C0-1B8F-8848-AB0B-A397D0E9286C}">
      <dgm:prSet/>
      <dgm:spPr/>
      <dgm:t>
        <a:bodyPr/>
        <a:lstStyle/>
        <a:p>
          <a:endParaRPr lang="en-US"/>
        </a:p>
      </dgm:t>
    </dgm:pt>
    <dgm:pt modelId="{5890EFA2-333E-0542-8C67-12CACD6E8145}">
      <dgm:prSet phldrT="[Text]" custT="1"/>
      <dgm:spPr/>
      <dgm:t>
        <a:bodyPr/>
        <a:lstStyle/>
        <a:p>
          <a:r>
            <a:rPr lang="en-US" sz="1400" b="1" dirty="0">
              <a:latin typeface="Georgia" panose="02040502050405020303" pitchFamily="18" charset="0"/>
            </a:rPr>
            <a:t>Depression</a:t>
          </a:r>
        </a:p>
      </dgm:t>
    </dgm:pt>
    <dgm:pt modelId="{DECC5710-0C59-3747-B76B-C6901AFF65D0}" type="parTrans" cxnId="{7EE3305F-938E-CA4A-979A-E14B0DFA8655}">
      <dgm:prSet/>
      <dgm:spPr/>
      <dgm:t>
        <a:bodyPr/>
        <a:lstStyle/>
        <a:p>
          <a:endParaRPr lang="en-US"/>
        </a:p>
      </dgm:t>
    </dgm:pt>
    <dgm:pt modelId="{7B038AC5-2B1D-764D-9E9C-B771884D2088}" type="sibTrans" cxnId="{7EE3305F-938E-CA4A-979A-E14B0DFA8655}">
      <dgm:prSet/>
      <dgm:spPr/>
      <dgm:t>
        <a:bodyPr/>
        <a:lstStyle/>
        <a:p>
          <a:endParaRPr lang="en-US"/>
        </a:p>
      </dgm:t>
    </dgm:pt>
    <dgm:pt modelId="{02480306-EA38-224B-851B-C71F526E15E8}">
      <dgm:prSet custT="1"/>
      <dgm:spPr/>
      <dgm:t>
        <a:bodyPr/>
        <a:lstStyle/>
        <a:p>
          <a:r>
            <a:rPr lang="en-US" sz="1400" b="1" dirty="0">
              <a:latin typeface="Georgia" panose="02040502050405020303" pitchFamily="18" charset="0"/>
            </a:rPr>
            <a:t>Internalized Anger</a:t>
          </a:r>
        </a:p>
      </dgm:t>
    </dgm:pt>
    <dgm:pt modelId="{8C6FE4E1-0221-7A4D-9AC3-EDE5F3FB91F8}" type="parTrans" cxnId="{B6331872-CB1B-1345-BA5E-DF5D9FB9FA65}">
      <dgm:prSet/>
      <dgm:spPr/>
      <dgm:t>
        <a:bodyPr/>
        <a:lstStyle/>
        <a:p>
          <a:endParaRPr lang="en-US"/>
        </a:p>
      </dgm:t>
    </dgm:pt>
    <dgm:pt modelId="{C0697905-9D2D-7F4F-B51C-86CCD0A0BC50}" type="sibTrans" cxnId="{B6331872-CB1B-1345-BA5E-DF5D9FB9FA65}">
      <dgm:prSet/>
      <dgm:spPr/>
      <dgm:t>
        <a:bodyPr/>
        <a:lstStyle/>
        <a:p>
          <a:endParaRPr lang="en-US"/>
        </a:p>
      </dgm:t>
    </dgm:pt>
    <dgm:pt modelId="{EBF0F176-534B-5145-86A4-33F6C20A9674}">
      <dgm:prSet custT="1"/>
      <dgm:spPr/>
      <dgm:t>
        <a:bodyPr/>
        <a:lstStyle/>
        <a:p>
          <a:r>
            <a:rPr lang="en-US" sz="1400" b="1" dirty="0">
              <a:latin typeface="Georgia" panose="02040502050405020303" pitchFamily="18" charset="0"/>
            </a:rPr>
            <a:t>Hostility</a:t>
          </a:r>
        </a:p>
      </dgm:t>
    </dgm:pt>
    <dgm:pt modelId="{DBCA6C54-6BF6-C64E-9B03-16A6560F4D13}" type="parTrans" cxnId="{56B9E2EB-3C93-FB4D-BB10-E6CD406BA747}">
      <dgm:prSet/>
      <dgm:spPr/>
      <dgm:t>
        <a:bodyPr/>
        <a:lstStyle/>
        <a:p>
          <a:endParaRPr lang="en-US"/>
        </a:p>
      </dgm:t>
    </dgm:pt>
    <dgm:pt modelId="{1C8565D4-4F36-BD42-92E2-D0670A8434DE}" type="sibTrans" cxnId="{56B9E2EB-3C93-FB4D-BB10-E6CD406BA747}">
      <dgm:prSet/>
      <dgm:spPr/>
      <dgm:t>
        <a:bodyPr/>
        <a:lstStyle/>
        <a:p>
          <a:endParaRPr lang="en-US"/>
        </a:p>
      </dgm:t>
    </dgm:pt>
    <dgm:pt modelId="{55418B4F-D3A6-2E41-8853-89B88DE4C91A}">
      <dgm:prSet custT="1"/>
      <dgm:spPr/>
      <dgm:t>
        <a:bodyPr/>
        <a:lstStyle/>
        <a:p>
          <a:r>
            <a:rPr lang="en-US" sz="1400" b="1" dirty="0">
              <a:latin typeface="Georgia" panose="02040502050405020303" pitchFamily="18" charset="0"/>
            </a:rPr>
            <a:t>Acknowledgment</a:t>
          </a:r>
        </a:p>
      </dgm:t>
    </dgm:pt>
    <dgm:pt modelId="{78CD3E33-FAAB-C24A-8B42-8A7CDB73FE85}" type="parTrans" cxnId="{6FB441DE-1838-8441-86C3-D2D1572D1004}">
      <dgm:prSet/>
      <dgm:spPr/>
      <dgm:t>
        <a:bodyPr/>
        <a:lstStyle/>
        <a:p>
          <a:endParaRPr lang="en-US"/>
        </a:p>
      </dgm:t>
    </dgm:pt>
    <dgm:pt modelId="{27593415-F21B-9745-A6ED-24E0E57F2846}" type="sibTrans" cxnId="{6FB441DE-1838-8441-86C3-D2D1572D1004}">
      <dgm:prSet/>
      <dgm:spPr/>
      <dgm:t>
        <a:bodyPr/>
        <a:lstStyle/>
        <a:p>
          <a:endParaRPr lang="en-US"/>
        </a:p>
      </dgm:t>
    </dgm:pt>
    <dgm:pt modelId="{DDB8A206-2645-2A4F-BF2E-3919FD8624F0}">
      <dgm:prSet custT="1"/>
      <dgm:spPr/>
      <dgm:t>
        <a:bodyPr/>
        <a:lstStyle/>
        <a:p>
          <a:r>
            <a:rPr lang="en-US" sz="1400" b="1" dirty="0">
              <a:latin typeface="Georgia" panose="02040502050405020303" pitchFamily="18" charset="0"/>
            </a:rPr>
            <a:t>Adjustment</a:t>
          </a:r>
        </a:p>
      </dgm:t>
    </dgm:pt>
    <dgm:pt modelId="{82EBBCE3-F59F-8C46-8D76-21FF65301489}" type="parTrans" cxnId="{B19AB1F8-604B-C346-AB8A-874D7DDE6C03}">
      <dgm:prSet/>
      <dgm:spPr/>
      <dgm:t>
        <a:bodyPr/>
        <a:lstStyle/>
        <a:p>
          <a:endParaRPr lang="en-US"/>
        </a:p>
      </dgm:t>
    </dgm:pt>
    <dgm:pt modelId="{1CE95CEC-52A6-2345-99A3-E82A8A1A04E7}" type="sibTrans" cxnId="{B19AB1F8-604B-C346-AB8A-874D7DDE6C03}">
      <dgm:prSet/>
      <dgm:spPr/>
      <dgm:t>
        <a:bodyPr/>
        <a:lstStyle/>
        <a:p>
          <a:endParaRPr lang="en-US"/>
        </a:p>
      </dgm:t>
    </dgm:pt>
    <dgm:pt modelId="{0D17B616-7C80-9E44-ADE3-B706711F9CF4}" type="pres">
      <dgm:prSet presAssocID="{0A0666E8-ADC7-7C4A-BF6D-A900F2F8EBA0}" presName="Name0" presStyleCnt="0">
        <dgm:presLayoutVars>
          <dgm:dir/>
          <dgm:resizeHandles val="exact"/>
        </dgm:presLayoutVars>
      </dgm:prSet>
      <dgm:spPr/>
    </dgm:pt>
    <dgm:pt modelId="{7492D413-B2F5-F544-8BF1-EB27719BC462}" type="pres">
      <dgm:prSet presAssocID="{0A0666E8-ADC7-7C4A-BF6D-A900F2F8EBA0}" presName="cycle" presStyleCnt="0"/>
      <dgm:spPr/>
    </dgm:pt>
    <dgm:pt modelId="{D43A05D0-32E7-564F-889F-A48AB2BC45C8}" type="pres">
      <dgm:prSet presAssocID="{F0D9B369-6051-804D-82B3-DFEF9A264E49}" presName="nodeFirstNode" presStyleLbl="node1" presStyleIdx="0" presStyleCnt="8" custRadScaleRad="103317">
        <dgm:presLayoutVars>
          <dgm:bulletEnabled val="1"/>
        </dgm:presLayoutVars>
      </dgm:prSet>
      <dgm:spPr/>
    </dgm:pt>
    <dgm:pt modelId="{833DA2ED-2F95-5C42-B90E-CAC0E9B09B80}" type="pres">
      <dgm:prSet presAssocID="{CCC9DD6F-AB51-8840-8D2B-C5D3DFFA4D3F}" presName="sibTransFirstNode" presStyleLbl="bgShp" presStyleIdx="0" presStyleCnt="1"/>
      <dgm:spPr/>
    </dgm:pt>
    <dgm:pt modelId="{D9C55621-0872-9E48-826B-1FBC8004427E}" type="pres">
      <dgm:prSet presAssocID="{3F459B58-A7F3-2640-B44D-CFD83354AA57}" presName="nodeFollowingNodes" presStyleLbl="node1" presStyleIdx="1" presStyleCnt="8" custRadScaleRad="101862" custRadScaleInc="20595">
        <dgm:presLayoutVars>
          <dgm:bulletEnabled val="1"/>
        </dgm:presLayoutVars>
      </dgm:prSet>
      <dgm:spPr/>
    </dgm:pt>
    <dgm:pt modelId="{F665557F-FA89-F942-8DFF-552168DC3A0E}" type="pres">
      <dgm:prSet presAssocID="{EDA27F62-7777-B24D-B413-2E77CD1D6EB6}" presName="nodeFollowingNodes" presStyleLbl="node1" presStyleIdx="2" presStyleCnt="8">
        <dgm:presLayoutVars>
          <dgm:bulletEnabled val="1"/>
        </dgm:presLayoutVars>
      </dgm:prSet>
      <dgm:spPr/>
    </dgm:pt>
    <dgm:pt modelId="{7767C977-FA7B-C040-BC49-DE8FFEDA1D68}" type="pres">
      <dgm:prSet presAssocID="{5890EFA2-333E-0542-8C67-12CACD6E8145}" presName="nodeFollowingNodes" presStyleLbl="node1" presStyleIdx="3" presStyleCnt="8" custScaleX="123841" custRadScaleRad="96975" custRadScaleInc="-24674">
        <dgm:presLayoutVars>
          <dgm:bulletEnabled val="1"/>
        </dgm:presLayoutVars>
      </dgm:prSet>
      <dgm:spPr/>
    </dgm:pt>
    <dgm:pt modelId="{43465DB6-09E6-ED4D-9C53-71F9C1E4BD78}" type="pres">
      <dgm:prSet presAssocID="{02480306-EA38-224B-851B-C71F526E15E8}" presName="nodeFollowingNodes" presStyleLbl="node1" presStyleIdx="4" presStyleCnt="8">
        <dgm:presLayoutVars>
          <dgm:bulletEnabled val="1"/>
        </dgm:presLayoutVars>
      </dgm:prSet>
      <dgm:spPr/>
    </dgm:pt>
    <dgm:pt modelId="{F945EBFE-4A04-784A-A212-29AA700D9BD7}" type="pres">
      <dgm:prSet presAssocID="{EBF0F176-534B-5145-86A4-33F6C20A9674}" presName="nodeFollowingNodes" presStyleLbl="node1" presStyleIdx="5" presStyleCnt="8" custRadScaleRad="97651" custRadScaleInc="23310">
        <dgm:presLayoutVars>
          <dgm:bulletEnabled val="1"/>
        </dgm:presLayoutVars>
      </dgm:prSet>
      <dgm:spPr/>
    </dgm:pt>
    <dgm:pt modelId="{7B29FB02-5CF2-8245-BF2D-E22A54DE7887}" type="pres">
      <dgm:prSet presAssocID="{55418B4F-D3A6-2E41-8853-89B88DE4C91A}" presName="nodeFollowingNodes" presStyleLbl="node1" presStyleIdx="6" presStyleCnt="8" custScaleX="150302">
        <dgm:presLayoutVars>
          <dgm:bulletEnabled val="1"/>
        </dgm:presLayoutVars>
      </dgm:prSet>
      <dgm:spPr/>
    </dgm:pt>
    <dgm:pt modelId="{759FB55B-C95E-C74D-82B4-423D7659B988}" type="pres">
      <dgm:prSet presAssocID="{DDB8A206-2645-2A4F-BF2E-3919FD8624F0}" presName="nodeFollowingNodes" presStyleLbl="node1" presStyleIdx="7" presStyleCnt="8" custRadScaleRad="110992" custRadScaleInc="-28322">
        <dgm:presLayoutVars>
          <dgm:bulletEnabled val="1"/>
        </dgm:presLayoutVars>
      </dgm:prSet>
      <dgm:spPr/>
    </dgm:pt>
  </dgm:ptLst>
  <dgm:cxnLst>
    <dgm:cxn modelId="{AD5D1317-585D-4FC3-BD9B-B71C387DD4C7}" type="presOf" srcId="{CCC9DD6F-AB51-8840-8D2B-C5D3DFFA4D3F}" destId="{833DA2ED-2F95-5C42-B90E-CAC0E9B09B80}" srcOrd="0" destOrd="0" presId="urn:microsoft.com/office/officeart/2005/8/layout/cycle3"/>
    <dgm:cxn modelId="{43AD911F-8F20-41ED-A0F2-CBBA51894A05}" type="presOf" srcId="{F0D9B369-6051-804D-82B3-DFEF9A264E49}" destId="{D43A05D0-32E7-564F-889F-A48AB2BC45C8}" srcOrd="0" destOrd="0" presId="urn:microsoft.com/office/officeart/2005/8/layout/cycle3"/>
    <dgm:cxn modelId="{7EE3305F-938E-CA4A-979A-E14B0DFA8655}" srcId="{0A0666E8-ADC7-7C4A-BF6D-A900F2F8EBA0}" destId="{5890EFA2-333E-0542-8C67-12CACD6E8145}" srcOrd="3" destOrd="0" parTransId="{DECC5710-0C59-3747-B76B-C6901AFF65D0}" sibTransId="{7B038AC5-2B1D-764D-9E9C-B771884D2088}"/>
    <dgm:cxn modelId="{1AEC096C-6715-439B-9AE5-754BA3DF92F1}" type="presOf" srcId="{5890EFA2-333E-0542-8C67-12CACD6E8145}" destId="{7767C977-FA7B-C040-BC49-DE8FFEDA1D68}" srcOrd="0" destOrd="0" presId="urn:microsoft.com/office/officeart/2005/8/layout/cycle3"/>
    <dgm:cxn modelId="{B6331872-CB1B-1345-BA5E-DF5D9FB9FA65}" srcId="{0A0666E8-ADC7-7C4A-BF6D-A900F2F8EBA0}" destId="{02480306-EA38-224B-851B-C71F526E15E8}" srcOrd="4" destOrd="0" parTransId="{8C6FE4E1-0221-7A4D-9AC3-EDE5F3FB91F8}" sibTransId="{C0697905-9D2D-7F4F-B51C-86CCD0A0BC50}"/>
    <dgm:cxn modelId="{1BCF7083-64A0-694A-8D01-C2C34B34BEA3}" srcId="{0A0666E8-ADC7-7C4A-BF6D-A900F2F8EBA0}" destId="{3F459B58-A7F3-2640-B44D-CFD83354AA57}" srcOrd="1" destOrd="0" parTransId="{F56F8C42-DE46-FD49-A33D-D917BD107E1E}" sibTransId="{F1400F18-C4F2-5949-AD19-5BAA5FD88F00}"/>
    <dgm:cxn modelId="{E5CCF695-A383-4238-9853-82541E2BA2E7}" type="presOf" srcId="{EBF0F176-534B-5145-86A4-33F6C20A9674}" destId="{F945EBFE-4A04-784A-A212-29AA700D9BD7}" srcOrd="0" destOrd="0" presId="urn:microsoft.com/office/officeart/2005/8/layout/cycle3"/>
    <dgm:cxn modelId="{DB71209D-D4A5-48ED-8A16-D4D771ED98A7}" type="presOf" srcId="{DDB8A206-2645-2A4F-BF2E-3919FD8624F0}" destId="{759FB55B-C95E-C74D-82B4-423D7659B988}" srcOrd="0" destOrd="0" presId="urn:microsoft.com/office/officeart/2005/8/layout/cycle3"/>
    <dgm:cxn modelId="{5EBEBFAD-1001-BC43-828D-DEB2A7EEC2A8}" srcId="{0A0666E8-ADC7-7C4A-BF6D-A900F2F8EBA0}" destId="{F0D9B369-6051-804D-82B3-DFEF9A264E49}" srcOrd="0" destOrd="0" parTransId="{3A27715E-9E60-934A-8428-5D9C04114351}" sibTransId="{CCC9DD6F-AB51-8840-8D2B-C5D3DFFA4D3F}"/>
    <dgm:cxn modelId="{D22F36B3-FF22-4CB4-AC96-6F258BEC30D3}" type="presOf" srcId="{3F459B58-A7F3-2640-B44D-CFD83354AA57}" destId="{D9C55621-0872-9E48-826B-1FBC8004427E}" srcOrd="0" destOrd="0" presId="urn:microsoft.com/office/officeart/2005/8/layout/cycle3"/>
    <dgm:cxn modelId="{47AC66C0-1B8F-8848-AB0B-A397D0E9286C}" srcId="{0A0666E8-ADC7-7C4A-BF6D-A900F2F8EBA0}" destId="{EDA27F62-7777-B24D-B413-2E77CD1D6EB6}" srcOrd="2" destOrd="0" parTransId="{385CAF01-2606-8A46-B4A1-1571AC6DD768}" sibTransId="{73E105F1-1831-F143-80CF-820C0F918C97}"/>
    <dgm:cxn modelId="{C3E9D3C8-000E-4A6D-85BD-142F03E57209}" type="presOf" srcId="{02480306-EA38-224B-851B-C71F526E15E8}" destId="{43465DB6-09E6-ED4D-9C53-71F9C1E4BD78}" srcOrd="0" destOrd="0" presId="urn:microsoft.com/office/officeart/2005/8/layout/cycle3"/>
    <dgm:cxn modelId="{6FB441DE-1838-8441-86C3-D2D1572D1004}" srcId="{0A0666E8-ADC7-7C4A-BF6D-A900F2F8EBA0}" destId="{55418B4F-D3A6-2E41-8853-89B88DE4C91A}" srcOrd="6" destOrd="0" parTransId="{78CD3E33-FAAB-C24A-8B42-8A7CDB73FE85}" sibTransId="{27593415-F21B-9745-A6ED-24E0E57F2846}"/>
    <dgm:cxn modelId="{1C8089E2-8D55-4033-840A-C501835946F9}" type="presOf" srcId="{55418B4F-D3A6-2E41-8853-89B88DE4C91A}" destId="{7B29FB02-5CF2-8245-BF2D-E22A54DE7887}" srcOrd="0" destOrd="0" presId="urn:microsoft.com/office/officeart/2005/8/layout/cycle3"/>
    <dgm:cxn modelId="{56B9E2EB-3C93-FB4D-BB10-E6CD406BA747}" srcId="{0A0666E8-ADC7-7C4A-BF6D-A900F2F8EBA0}" destId="{EBF0F176-534B-5145-86A4-33F6C20A9674}" srcOrd="5" destOrd="0" parTransId="{DBCA6C54-6BF6-C64E-9B03-16A6560F4D13}" sibTransId="{1C8565D4-4F36-BD42-92E2-D0670A8434DE}"/>
    <dgm:cxn modelId="{73C68DEC-DBEC-4169-A27B-DF83DF51ECB9}" type="presOf" srcId="{0A0666E8-ADC7-7C4A-BF6D-A900F2F8EBA0}" destId="{0D17B616-7C80-9E44-ADE3-B706711F9CF4}" srcOrd="0" destOrd="0" presId="urn:microsoft.com/office/officeart/2005/8/layout/cycle3"/>
    <dgm:cxn modelId="{643F38F5-A899-490F-8B5A-768DE7BA2821}" type="presOf" srcId="{EDA27F62-7777-B24D-B413-2E77CD1D6EB6}" destId="{F665557F-FA89-F942-8DFF-552168DC3A0E}" srcOrd="0" destOrd="0" presId="urn:microsoft.com/office/officeart/2005/8/layout/cycle3"/>
    <dgm:cxn modelId="{B19AB1F8-604B-C346-AB8A-874D7DDE6C03}" srcId="{0A0666E8-ADC7-7C4A-BF6D-A900F2F8EBA0}" destId="{DDB8A206-2645-2A4F-BF2E-3919FD8624F0}" srcOrd="7" destOrd="0" parTransId="{82EBBCE3-F59F-8C46-8D76-21FF65301489}" sibTransId="{1CE95CEC-52A6-2345-99A3-E82A8A1A04E7}"/>
    <dgm:cxn modelId="{C5FA34C8-5E1F-4371-87CF-42DFBB6375A0}" type="presParOf" srcId="{0D17B616-7C80-9E44-ADE3-B706711F9CF4}" destId="{7492D413-B2F5-F544-8BF1-EB27719BC462}" srcOrd="0" destOrd="0" presId="urn:microsoft.com/office/officeart/2005/8/layout/cycle3"/>
    <dgm:cxn modelId="{C6D6C8BA-5688-4716-AF4B-49600E823C38}" type="presParOf" srcId="{7492D413-B2F5-F544-8BF1-EB27719BC462}" destId="{D43A05D0-32E7-564F-889F-A48AB2BC45C8}" srcOrd="0" destOrd="0" presId="urn:microsoft.com/office/officeart/2005/8/layout/cycle3"/>
    <dgm:cxn modelId="{4A758CDB-4EFF-454C-86BC-C5877BF887C6}" type="presParOf" srcId="{7492D413-B2F5-F544-8BF1-EB27719BC462}" destId="{833DA2ED-2F95-5C42-B90E-CAC0E9B09B80}" srcOrd="1" destOrd="0" presId="urn:microsoft.com/office/officeart/2005/8/layout/cycle3"/>
    <dgm:cxn modelId="{D53817C0-3EFC-4AFB-8A98-8A9CE034995A}" type="presParOf" srcId="{7492D413-B2F5-F544-8BF1-EB27719BC462}" destId="{D9C55621-0872-9E48-826B-1FBC8004427E}" srcOrd="2" destOrd="0" presId="urn:microsoft.com/office/officeart/2005/8/layout/cycle3"/>
    <dgm:cxn modelId="{55B721A3-B41F-4022-8D45-0C9B2CC9DFCC}" type="presParOf" srcId="{7492D413-B2F5-F544-8BF1-EB27719BC462}" destId="{F665557F-FA89-F942-8DFF-552168DC3A0E}" srcOrd="3" destOrd="0" presId="urn:microsoft.com/office/officeart/2005/8/layout/cycle3"/>
    <dgm:cxn modelId="{8EA1E503-B1DD-4B1B-9D25-D8E4D777F4C9}" type="presParOf" srcId="{7492D413-B2F5-F544-8BF1-EB27719BC462}" destId="{7767C977-FA7B-C040-BC49-DE8FFEDA1D68}" srcOrd="4" destOrd="0" presId="urn:microsoft.com/office/officeart/2005/8/layout/cycle3"/>
    <dgm:cxn modelId="{FA16886F-EE48-426F-B2FF-EBE5E749246E}" type="presParOf" srcId="{7492D413-B2F5-F544-8BF1-EB27719BC462}" destId="{43465DB6-09E6-ED4D-9C53-71F9C1E4BD78}" srcOrd="5" destOrd="0" presId="urn:microsoft.com/office/officeart/2005/8/layout/cycle3"/>
    <dgm:cxn modelId="{EDB73519-9D91-459E-941D-7316CEB68C63}" type="presParOf" srcId="{7492D413-B2F5-F544-8BF1-EB27719BC462}" destId="{F945EBFE-4A04-784A-A212-29AA700D9BD7}" srcOrd="6" destOrd="0" presId="urn:microsoft.com/office/officeart/2005/8/layout/cycle3"/>
    <dgm:cxn modelId="{8B5D7D3B-4C6E-493B-A19B-0FD7C29C3332}" type="presParOf" srcId="{7492D413-B2F5-F544-8BF1-EB27719BC462}" destId="{7B29FB02-5CF2-8245-BF2D-E22A54DE7887}" srcOrd="7" destOrd="0" presId="urn:microsoft.com/office/officeart/2005/8/layout/cycle3"/>
    <dgm:cxn modelId="{E46D5627-2DCE-4533-BB11-A7ACB612F78B}" type="presParOf" srcId="{7492D413-B2F5-F544-8BF1-EB27719BC462}" destId="{759FB55B-C95E-C74D-82B4-423D7659B988}"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2D60EE-A60B-4A79-B50C-A01BF50D22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FC9BB21-2B61-4408-A31B-F0D7FE0489F9}">
      <dgm:prSet/>
      <dgm:spPr/>
      <dgm:t>
        <a:bodyPr/>
        <a:lstStyle/>
        <a:p>
          <a:r>
            <a:rPr lang="en-US" baseline="0"/>
            <a:t>Denial</a:t>
          </a:r>
          <a:endParaRPr lang="en-US"/>
        </a:p>
      </dgm:t>
    </dgm:pt>
    <dgm:pt modelId="{AE9590F5-B6B6-4313-8064-E32FEBB649E2}" type="parTrans" cxnId="{3B6B4B3D-BC3C-4F36-BAD1-5DE9E15FDF6B}">
      <dgm:prSet/>
      <dgm:spPr/>
      <dgm:t>
        <a:bodyPr/>
        <a:lstStyle/>
        <a:p>
          <a:endParaRPr lang="en-US"/>
        </a:p>
      </dgm:t>
    </dgm:pt>
    <dgm:pt modelId="{7D40CCDB-8ABB-412F-9914-9ADAA37DB123}" type="sibTrans" cxnId="{3B6B4B3D-BC3C-4F36-BAD1-5DE9E15FDF6B}">
      <dgm:prSet/>
      <dgm:spPr/>
      <dgm:t>
        <a:bodyPr/>
        <a:lstStyle/>
        <a:p>
          <a:endParaRPr lang="en-US"/>
        </a:p>
      </dgm:t>
    </dgm:pt>
    <dgm:pt modelId="{41A5B386-A315-4EDA-AC21-FAC138E8E38D}">
      <dgm:prSet/>
      <dgm:spPr/>
      <dgm:t>
        <a:bodyPr/>
        <a:lstStyle/>
        <a:p>
          <a:r>
            <a:rPr lang="en-US" baseline="0"/>
            <a:t>I can’t have MS because I can still walk</a:t>
          </a:r>
          <a:endParaRPr lang="en-US"/>
        </a:p>
      </dgm:t>
    </dgm:pt>
    <dgm:pt modelId="{14C13F9B-BA85-4DE2-87B9-748951B49499}" type="parTrans" cxnId="{B4B21C74-791D-49F7-B962-427E98552726}">
      <dgm:prSet/>
      <dgm:spPr/>
      <dgm:t>
        <a:bodyPr/>
        <a:lstStyle/>
        <a:p>
          <a:endParaRPr lang="en-US"/>
        </a:p>
      </dgm:t>
    </dgm:pt>
    <dgm:pt modelId="{012E0040-A2C5-458F-AD23-0C3C37D682E6}" type="sibTrans" cxnId="{B4B21C74-791D-49F7-B962-427E98552726}">
      <dgm:prSet/>
      <dgm:spPr/>
      <dgm:t>
        <a:bodyPr/>
        <a:lstStyle/>
        <a:p>
          <a:endParaRPr lang="en-US"/>
        </a:p>
      </dgm:t>
    </dgm:pt>
    <dgm:pt modelId="{5A1F6261-4D13-4A8E-8E70-DA35A8BB8F49}">
      <dgm:prSet/>
      <dgm:spPr/>
      <dgm:t>
        <a:bodyPr/>
        <a:lstStyle/>
        <a:p>
          <a:r>
            <a:rPr lang="en-US" baseline="0"/>
            <a:t>I am just tired because I am a working mom</a:t>
          </a:r>
          <a:endParaRPr lang="en-US"/>
        </a:p>
      </dgm:t>
    </dgm:pt>
    <dgm:pt modelId="{62218BEC-DCC8-4DE5-B780-B0E2ABB6FDF8}" type="parTrans" cxnId="{13C11C58-DB6F-4714-A4A8-BD017AC77306}">
      <dgm:prSet/>
      <dgm:spPr/>
      <dgm:t>
        <a:bodyPr/>
        <a:lstStyle/>
        <a:p>
          <a:endParaRPr lang="en-US"/>
        </a:p>
      </dgm:t>
    </dgm:pt>
    <dgm:pt modelId="{ADF7A89D-5DB9-410D-8FFA-0895CD883D78}" type="sibTrans" cxnId="{13C11C58-DB6F-4714-A4A8-BD017AC77306}">
      <dgm:prSet/>
      <dgm:spPr/>
      <dgm:t>
        <a:bodyPr/>
        <a:lstStyle/>
        <a:p>
          <a:endParaRPr lang="en-US"/>
        </a:p>
      </dgm:t>
    </dgm:pt>
    <dgm:pt modelId="{020283E1-5C43-42BB-B0F9-80CA05531C68}">
      <dgm:prSet/>
      <dgm:spPr/>
      <dgm:t>
        <a:bodyPr/>
        <a:lstStyle/>
        <a:p>
          <a:r>
            <a:rPr lang="en-US" baseline="0"/>
            <a:t>Anger</a:t>
          </a:r>
          <a:endParaRPr lang="en-US"/>
        </a:p>
      </dgm:t>
    </dgm:pt>
    <dgm:pt modelId="{B7775764-68AD-4587-8565-5341DFB0FDC0}" type="parTrans" cxnId="{9445EC98-B296-4E70-8109-26DD3999429A}">
      <dgm:prSet/>
      <dgm:spPr/>
      <dgm:t>
        <a:bodyPr/>
        <a:lstStyle/>
        <a:p>
          <a:endParaRPr lang="en-US"/>
        </a:p>
      </dgm:t>
    </dgm:pt>
    <dgm:pt modelId="{FD62A687-2FAD-49BE-A82D-A4C1602BF673}" type="sibTrans" cxnId="{9445EC98-B296-4E70-8109-26DD3999429A}">
      <dgm:prSet/>
      <dgm:spPr/>
      <dgm:t>
        <a:bodyPr/>
        <a:lstStyle/>
        <a:p>
          <a:endParaRPr lang="en-US"/>
        </a:p>
      </dgm:t>
    </dgm:pt>
    <dgm:pt modelId="{64F3A2FA-084A-475F-827D-A38A646B3CDD}">
      <dgm:prSet/>
      <dgm:spPr/>
      <dgm:t>
        <a:bodyPr/>
        <a:lstStyle/>
        <a:p>
          <a:r>
            <a:rPr lang="en-US" baseline="0"/>
            <a:t>Why didn’t I go to the doctor for the parathesia back in 2001 (diagnosed in 2013)</a:t>
          </a:r>
          <a:endParaRPr lang="en-US"/>
        </a:p>
      </dgm:t>
    </dgm:pt>
    <dgm:pt modelId="{90701910-B8BA-4B1C-B4F5-F18B08D5AEB4}" type="parTrans" cxnId="{022F2024-3E5F-47DF-B172-29A587464F36}">
      <dgm:prSet/>
      <dgm:spPr/>
      <dgm:t>
        <a:bodyPr/>
        <a:lstStyle/>
        <a:p>
          <a:endParaRPr lang="en-US"/>
        </a:p>
      </dgm:t>
    </dgm:pt>
    <dgm:pt modelId="{3FB0A2B1-6361-4FDE-A7BC-0433CF39DA21}" type="sibTrans" cxnId="{022F2024-3E5F-47DF-B172-29A587464F36}">
      <dgm:prSet/>
      <dgm:spPr/>
      <dgm:t>
        <a:bodyPr/>
        <a:lstStyle/>
        <a:p>
          <a:endParaRPr lang="en-US"/>
        </a:p>
      </dgm:t>
    </dgm:pt>
    <dgm:pt modelId="{92496A84-B11B-40B0-96AE-CD1D7CD3590F}">
      <dgm:prSet/>
      <dgm:spPr/>
      <dgm:t>
        <a:bodyPr/>
        <a:lstStyle/>
        <a:p>
          <a:r>
            <a:rPr lang="en-US" baseline="0"/>
            <a:t>Bargaining</a:t>
          </a:r>
          <a:endParaRPr lang="en-US"/>
        </a:p>
      </dgm:t>
    </dgm:pt>
    <dgm:pt modelId="{126CD71C-C1AD-49A3-B183-00BE260A95CE}" type="parTrans" cxnId="{3CB075CE-709E-4ACB-94E5-DD791996F6AB}">
      <dgm:prSet/>
      <dgm:spPr/>
      <dgm:t>
        <a:bodyPr/>
        <a:lstStyle/>
        <a:p>
          <a:endParaRPr lang="en-US"/>
        </a:p>
      </dgm:t>
    </dgm:pt>
    <dgm:pt modelId="{F7BB4DB4-5713-4B1F-935B-0E673ADDE4F9}" type="sibTrans" cxnId="{3CB075CE-709E-4ACB-94E5-DD791996F6AB}">
      <dgm:prSet/>
      <dgm:spPr/>
      <dgm:t>
        <a:bodyPr/>
        <a:lstStyle/>
        <a:p>
          <a:endParaRPr lang="en-US"/>
        </a:p>
      </dgm:t>
    </dgm:pt>
    <dgm:pt modelId="{301361AF-BF57-4850-8042-687E14D77205}">
      <dgm:prSet/>
      <dgm:spPr/>
      <dgm:t>
        <a:bodyPr/>
        <a:lstStyle/>
        <a:p>
          <a:r>
            <a:rPr lang="en-US" baseline="0"/>
            <a:t>If I just eat an anti-inflammatory diet, it’ll go away</a:t>
          </a:r>
          <a:endParaRPr lang="en-US"/>
        </a:p>
      </dgm:t>
    </dgm:pt>
    <dgm:pt modelId="{BC854A98-DB15-4258-B431-9002DE2424E1}" type="parTrans" cxnId="{C2BCB989-A396-401F-A532-816838111D42}">
      <dgm:prSet/>
      <dgm:spPr/>
      <dgm:t>
        <a:bodyPr/>
        <a:lstStyle/>
        <a:p>
          <a:endParaRPr lang="en-US"/>
        </a:p>
      </dgm:t>
    </dgm:pt>
    <dgm:pt modelId="{08C6CDAB-31A9-4D74-B3BD-3BB2400DE751}" type="sibTrans" cxnId="{C2BCB989-A396-401F-A532-816838111D42}">
      <dgm:prSet/>
      <dgm:spPr/>
      <dgm:t>
        <a:bodyPr/>
        <a:lstStyle/>
        <a:p>
          <a:endParaRPr lang="en-US"/>
        </a:p>
      </dgm:t>
    </dgm:pt>
    <dgm:pt modelId="{CE9E211A-5F2F-4C03-BD69-44AC01275275}">
      <dgm:prSet/>
      <dgm:spPr/>
      <dgm:t>
        <a:bodyPr/>
        <a:lstStyle/>
        <a:p>
          <a:r>
            <a:rPr lang="en-US" baseline="0"/>
            <a:t>If I can just get through this relapse, I’ll be able to go back to normal living</a:t>
          </a:r>
          <a:endParaRPr lang="en-US"/>
        </a:p>
      </dgm:t>
    </dgm:pt>
    <dgm:pt modelId="{95CFB4D3-B07F-4E97-893C-7D2C84946650}" type="parTrans" cxnId="{C024DC7C-C870-42E2-9EC8-B2CC9F7795E0}">
      <dgm:prSet/>
      <dgm:spPr/>
      <dgm:t>
        <a:bodyPr/>
        <a:lstStyle/>
        <a:p>
          <a:endParaRPr lang="en-US"/>
        </a:p>
      </dgm:t>
    </dgm:pt>
    <dgm:pt modelId="{04823D22-7CB8-44CF-9406-171CE8B83776}" type="sibTrans" cxnId="{C024DC7C-C870-42E2-9EC8-B2CC9F7795E0}">
      <dgm:prSet/>
      <dgm:spPr/>
      <dgm:t>
        <a:bodyPr/>
        <a:lstStyle/>
        <a:p>
          <a:endParaRPr lang="en-US"/>
        </a:p>
      </dgm:t>
    </dgm:pt>
    <dgm:pt modelId="{863FA09A-8BB5-42F5-9D54-F48F80A263BE}">
      <dgm:prSet/>
      <dgm:spPr/>
      <dgm:t>
        <a:bodyPr/>
        <a:lstStyle/>
        <a:p>
          <a:r>
            <a:rPr lang="en-US" baseline="0"/>
            <a:t>Depression </a:t>
          </a:r>
          <a:endParaRPr lang="en-US"/>
        </a:p>
      </dgm:t>
    </dgm:pt>
    <dgm:pt modelId="{CCE6AA71-57AB-4618-92A1-31C50742568A}" type="parTrans" cxnId="{B7CE74B6-66A8-4EC5-B451-C35200D1374C}">
      <dgm:prSet/>
      <dgm:spPr/>
      <dgm:t>
        <a:bodyPr/>
        <a:lstStyle/>
        <a:p>
          <a:endParaRPr lang="en-US"/>
        </a:p>
      </dgm:t>
    </dgm:pt>
    <dgm:pt modelId="{531CD1DB-F6C2-42CF-80EA-3B4008CB5557}" type="sibTrans" cxnId="{B7CE74B6-66A8-4EC5-B451-C35200D1374C}">
      <dgm:prSet/>
      <dgm:spPr/>
      <dgm:t>
        <a:bodyPr/>
        <a:lstStyle/>
        <a:p>
          <a:endParaRPr lang="en-US"/>
        </a:p>
      </dgm:t>
    </dgm:pt>
    <dgm:pt modelId="{16A2819A-0397-4A4E-AD29-9069B568BB12}">
      <dgm:prSet/>
      <dgm:spPr/>
      <dgm:t>
        <a:bodyPr/>
        <a:lstStyle/>
        <a:p>
          <a:r>
            <a:rPr lang="en-US" baseline="0"/>
            <a:t>I don’t want to get out of bed, and that has nothing to do with my pain or spasticity</a:t>
          </a:r>
          <a:endParaRPr lang="en-US"/>
        </a:p>
      </dgm:t>
    </dgm:pt>
    <dgm:pt modelId="{370C6796-0823-4539-A9EE-2DB7AE2858F6}" type="parTrans" cxnId="{7A50CEA3-A555-4F59-9DD2-33C24A176567}">
      <dgm:prSet/>
      <dgm:spPr/>
      <dgm:t>
        <a:bodyPr/>
        <a:lstStyle/>
        <a:p>
          <a:endParaRPr lang="en-US"/>
        </a:p>
      </dgm:t>
    </dgm:pt>
    <dgm:pt modelId="{17DFE555-BEFC-4E01-AA79-12219680E5C4}" type="sibTrans" cxnId="{7A50CEA3-A555-4F59-9DD2-33C24A176567}">
      <dgm:prSet/>
      <dgm:spPr/>
      <dgm:t>
        <a:bodyPr/>
        <a:lstStyle/>
        <a:p>
          <a:endParaRPr lang="en-US"/>
        </a:p>
      </dgm:t>
    </dgm:pt>
    <dgm:pt modelId="{3AFDE153-D03A-4665-920B-8D809F15CC7A}">
      <dgm:prSet/>
      <dgm:spPr/>
      <dgm:t>
        <a:bodyPr/>
        <a:lstStyle/>
        <a:p>
          <a:r>
            <a:rPr lang="en-US" baseline="0"/>
            <a:t>Everyone things I’m lazy because I sleep all the time. Maybe I am.</a:t>
          </a:r>
          <a:endParaRPr lang="en-US"/>
        </a:p>
      </dgm:t>
    </dgm:pt>
    <dgm:pt modelId="{E9D3223C-AF80-448C-8428-5867D46FFB6A}" type="parTrans" cxnId="{0085A31D-81A3-4AAA-9541-BFA922708807}">
      <dgm:prSet/>
      <dgm:spPr/>
      <dgm:t>
        <a:bodyPr/>
        <a:lstStyle/>
        <a:p>
          <a:endParaRPr lang="en-US"/>
        </a:p>
      </dgm:t>
    </dgm:pt>
    <dgm:pt modelId="{F4DA3B48-64E4-4A51-861A-1EF815598FA6}" type="sibTrans" cxnId="{0085A31D-81A3-4AAA-9541-BFA922708807}">
      <dgm:prSet/>
      <dgm:spPr/>
      <dgm:t>
        <a:bodyPr/>
        <a:lstStyle/>
        <a:p>
          <a:endParaRPr lang="en-US"/>
        </a:p>
      </dgm:t>
    </dgm:pt>
    <dgm:pt modelId="{43607745-D17D-437D-A9FD-EA9FDE1DFD10}">
      <dgm:prSet/>
      <dgm:spPr/>
      <dgm:t>
        <a:bodyPr/>
        <a:lstStyle/>
        <a:p>
          <a:r>
            <a:rPr lang="en-US" baseline="0"/>
            <a:t>Acceptance</a:t>
          </a:r>
          <a:endParaRPr lang="en-US"/>
        </a:p>
      </dgm:t>
    </dgm:pt>
    <dgm:pt modelId="{456A0704-F540-4E45-B71C-703AAD87181D}" type="parTrans" cxnId="{F3EDAA73-09B9-406F-A744-9C00A4C4CA94}">
      <dgm:prSet/>
      <dgm:spPr/>
      <dgm:t>
        <a:bodyPr/>
        <a:lstStyle/>
        <a:p>
          <a:endParaRPr lang="en-US"/>
        </a:p>
      </dgm:t>
    </dgm:pt>
    <dgm:pt modelId="{4CA7567E-1CC0-4AEF-9538-53F6FF291A7C}" type="sibTrans" cxnId="{F3EDAA73-09B9-406F-A744-9C00A4C4CA94}">
      <dgm:prSet/>
      <dgm:spPr/>
      <dgm:t>
        <a:bodyPr/>
        <a:lstStyle/>
        <a:p>
          <a:endParaRPr lang="en-US"/>
        </a:p>
      </dgm:t>
    </dgm:pt>
    <dgm:pt modelId="{6E38723F-C830-4037-B1DC-53B15D97B6AA}">
      <dgm:prSet/>
      <dgm:spPr/>
      <dgm:t>
        <a:bodyPr/>
        <a:lstStyle/>
        <a:p>
          <a:r>
            <a:rPr lang="en-US" baseline="0"/>
            <a:t>My life isn’t over, it’s just taking a different path</a:t>
          </a:r>
          <a:endParaRPr lang="en-US"/>
        </a:p>
      </dgm:t>
    </dgm:pt>
    <dgm:pt modelId="{6AF005F7-9EE7-43DE-BEC8-EF7793B72665}" type="parTrans" cxnId="{598A8CA0-62CA-4270-B597-5933F703555E}">
      <dgm:prSet/>
      <dgm:spPr/>
      <dgm:t>
        <a:bodyPr/>
        <a:lstStyle/>
        <a:p>
          <a:endParaRPr lang="en-US"/>
        </a:p>
      </dgm:t>
    </dgm:pt>
    <dgm:pt modelId="{4E88DF50-047D-4B1B-8F85-AED113727795}" type="sibTrans" cxnId="{598A8CA0-62CA-4270-B597-5933F703555E}">
      <dgm:prSet/>
      <dgm:spPr/>
      <dgm:t>
        <a:bodyPr/>
        <a:lstStyle/>
        <a:p>
          <a:endParaRPr lang="en-US"/>
        </a:p>
      </dgm:t>
    </dgm:pt>
    <dgm:pt modelId="{2AB90671-6DCF-489B-A4EA-96A258B59E57}">
      <dgm:prSet/>
      <dgm:spPr/>
      <dgm:t>
        <a:bodyPr/>
        <a:lstStyle/>
        <a:p>
          <a:r>
            <a:rPr lang="en-US" baseline="0"/>
            <a:t>What can I do about it? I can focus on what I can do, for one thing</a:t>
          </a:r>
          <a:endParaRPr lang="en-US"/>
        </a:p>
      </dgm:t>
    </dgm:pt>
    <dgm:pt modelId="{BCE08B4F-DB75-4409-AB29-276D13B86FED}" type="parTrans" cxnId="{B0DD21FE-3931-4D48-B840-1F99CEDE9996}">
      <dgm:prSet/>
      <dgm:spPr/>
      <dgm:t>
        <a:bodyPr/>
        <a:lstStyle/>
        <a:p>
          <a:endParaRPr lang="en-US"/>
        </a:p>
      </dgm:t>
    </dgm:pt>
    <dgm:pt modelId="{BB6822CE-2C75-4302-898D-498B049DAB74}" type="sibTrans" cxnId="{B0DD21FE-3931-4D48-B840-1F99CEDE9996}">
      <dgm:prSet/>
      <dgm:spPr/>
      <dgm:t>
        <a:bodyPr/>
        <a:lstStyle/>
        <a:p>
          <a:endParaRPr lang="en-US"/>
        </a:p>
      </dgm:t>
    </dgm:pt>
    <dgm:pt modelId="{AB47CB82-DC62-4E5D-9F19-6E3BCB802683}" type="pres">
      <dgm:prSet presAssocID="{5B2D60EE-A60B-4A79-B50C-A01BF50D226F}" presName="linear" presStyleCnt="0">
        <dgm:presLayoutVars>
          <dgm:animLvl val="lvl"/>
          <dgm:resizeHandles val="exact"/>
        </dgm:presLayoutVars>
      </dgm:prSet>
      <dgm:spPr/>
    </dgm:pt>
    <dgm:pt modelId="{4D34887B-7E9C-4FA2-851C-D1C7C11AC3E3}" type="pres">
      <dgm:prSet presAssocID="{BFC9BB21-2B61-4408-A31B-F0D7FE0489F9}" presName="parentText" presStyleLbl="node1" presStyleIdx="0" presStyleCnt="5">
        <dgm:presLayoutVars>
          <dgm:chMax val="0"/>
          <dgm:bulletEnabled val="1"/>
        </dgm:presLayoutVars>
      </dgm:prSet>
      <dgm:spPr/>
    </dgm:pt>
    <dgm:pt modelId="{3273733E-4E43-48E1-AADF-DBFF1A1D1BB7}" type="pres">
      <dgm:prSet presAssocID="{BFC9BB21-2B61-4408-A31B-F0D7FE0489F9}" presName="childText" presStyleLbl="revTx" presStyleIdx="0" presStyleCnt="5">
        <dgm:presLayoutVars>
          <dgm:bulletEnabled val="1"/>
        </dgm:presLayoutVars>
      </dgm:prSet>
      <dgm:spPr/>
    </dgm:pt>
    <dgm:pt modelId="{86B58F07-3BC9-4FE3-8C2B-F96EC9AB6DC4}" type="pres">
      <dgm:prSet presAssocID="{020283E1-5C43-42BB-B0F9-80CA05531C68}" presName="parentText" presStyleLbl="node1" presStyleIdx="1" presStyleCnt="5">
        <dgm:presLayoutVars>
          <dgm:chMax val="0"/>
          <dgm:bulletEnabled val="1"/>
        </dgm:presLayoutVars>
      </dgm:prSet>
      <dgm:spPr/>
    </dgm:pt>
    <dgm:pt modelId="{D1445800-1B76-4C62-B945-9F3F462BD78A}" type="pres">
      <dgm:prSet presAssocID="{020283E1-5C43-42BB-B0F9-80CA05531C68}" presName="childText" presStyleLbl="revTx" presStyleIdx="1" presStyleCnt="5">
        <dgm:presLayoutVars>
          <dgm:bulletEnabled val="1"/>
        </dgm:presLayoutVars>
      </dgm:prSet>
      <dgm:spPr/>
    </dgm:pt>
    <dgm:pt modelId="{04C20853-9720-479A-89DF-721FFCBA0A06}" type="pres">
      <dgm:prSet presAssocID="{92496A84-B11B-40B0-96AE-CD1D7CD3590F}" presName="parentText" presStyleLbl="node1" presStyleIdx="2" presStyleCnt="5">
        <dgm:presLayoutVars>
          <dgm:chMax val="0"/>
          <dgm:bulletEnabled val="1"/>
        </dgm:presLayoutVars>
      </dgm:prSet>
      <dgm:spPr/>
    </dgm:pt>
    <dgm:pt modelId="{EB908A94-310E-41CB-BCD2-F4DA43A26AFD}" type="pres">
      <dgm:prSet presAssocID="{92496A84-B11B-40B0-96AE-CD1D7CD3590F}" presName="childText" presStyleLbl="revTx" presStyleIdx="2" presStyleCnt="5">
        <dgm:presLayoutVars>
          <dgm:bulletEnabled val="1"/>
        </dgm:presLayoutVars>
      </dgm:prSet>
      <dgm:spPr/>
    </dgm:pt>
    <dgm:pt modelId="{E6B19387-89D8-4BB3-B592-581E9051EE83}" type="pres">
      <dgm:prSet presAssocID="{863FA09A-8BB5-42F5-9D54-F48F80A263BE}" presName="parentText" presStyleLbl="node1" presStyleIdx="3" presStyleCnt="5">
        <dgm:presLayoutVars>
          <dgm:chMax val="0"/>
          <dgm:bulletEnabled val="1"/>
        </dgm:presLayoutVars>
      </dgm:prSet>
      <dgm:spPr/>
    </dgm:pt>
    <dgm:pt modelId="{A0AD70F1-3D49-4B2D-8F23-738FB5BC8676}" type="pres">
      <dgm:prSet presAssocID="{863FA09A-8BB5-42F5-9D54-F48F80A263BE}" presName="childText" presStyleLbl="revTx" presStyleIdx="3" presStyleCnt="5">
        <dgm:presLayoutVars>
          <dgm:bulletEnabled val="1"/>
        </dgm:presLayoutVars>
      </dgm:prSet>
      <dgm:spPr/>
    </dgm:pt>
    <dgm:pt modelId="{6AD0C8D4-E0F8-4C77-809B-B7531A5E9B7B}" type="pres">
      <dgm:prSet presAssocID="{43607745-D17D-437D-A9FD-EA9FDE1DFD10}" presName="parentText" presStyleLbl="node1" presStyleIdx="4" presStyleCnt="5">
        <dgm:presLayoutVars>
          <dgm:chMax val="0"/>
          <dgm:bulletEnabled val="1"/>
        </dgm:presLayoutVars>
      </dgm:prSet>
      <dgm:spPr/>
    </dgm:pt>
    <dgm:pt modelId="{2CC8E188-D52C-4476-8E69-845B5B4B549E}" type="pres">
      <dgm:prSet presAssocID="{43607745-D17D-437D-A9FD-EA9FDE1DFD10}" presName="childText" presStyleLbl="revTx" presStyleIdx="4" presStyleCnt="5">
        <dgm:presLayoutVars>
          <dgm:bulletEnabled val="1"/>
        </dgm:presLayoutVars>
      </dgm:prSet>
      <dgm:spPr/>
    </dgm:pt>
  </dgm:ptLst>
  <dgm:cxnLst>
    <dgm:cxn modelId="{A358FC00-F3D1-4D92-BC98-5D8B5811AA2F}" type="presOf" srcId="{41A5B386-A315-4EDA-AC21-FAC138E8E38D}" destId="{3273733E-4E43-48E1-AADF-DBFF1A1D1BB7}" srcOrd="0" destOrd="0" presId="urn:microsoft.com/office/officeart/2005/8/layout/vList2"/>
    <dgm:cxn modelId="{86B79104-1261-409C-B62A-AD4CC44D01FA}" type="presOf" srcId="{6E38723F-C830-4037-B1DC-53B15D97B6AA}" destId="{2CC8E188-D52C-4476-8E69-845B5B4B549E}" srcOrd="0" destOrd="0" presId="urn:microsoft.com/office/officeart/2005/8/layout/vList2"/>
    <dgm:cxn modelId="{3BE96110-EFEB-4B24-B4E9-EB293307A3C5}" type="presOf" srcId="{863FA09A-8BB5-42F5-9D54-F48F80A263BE}" destId="{E6B19387-89D8-4BB3-B592-581E9051EE83}" srcOrd="0" destOrd="0" presId="urn:microsoft.com/office/officeart/2005/8/layout/vList2"/>
    <dgm:cxn modelId="{0085A31D-81A3-4AAA-9541-BFA922708807}" srcId="{863FA09A-8BB5-42F5-9D54-F48F80A263BE}" destId="{3AFDE153-D03A-4665-920B-8D809F15CC7A}" srcOrd="1" destOrd="0" parTransId="{E9D3223C-AF80-448C-8428-5867D46FFB6A}" sibTransId="{F4DA3B48-64E4-4A51-861A-1EF815598FA6}"/>
    <dgm:cxn modelId="{022F2024-3E5F-47DF-B172-29A587464F36}" srcId="{020283E1-5C43-42BB-B0F9-80CA05531C68}" destId="{64F3A2FA-084A-475F-827D-A38A646B3CDD}" srcOrd="0" destOrd="0" parTransId="{90701910-B8BA-4B1C-B4F5-F18B08D5AEB4}" sibTransId="{3FB0A2B1-6361-4FDE-A7BC-0433CF39DA21}"/>
    <dgm:cxn modelId="{3B6B4B3D-BC3C-4F36-BAD1-5DE9E15FDF6B}" srcId="{5B2D60EE-A60B-4A79-B50C-A01BF50D226F}" destId="{BFC9BB21-2B61-4408-A31B-F0D7FE0489F9}" srcOrd="0" destOrd="0" parTransId="{AE9590F5-B6B6-4313-8064-E32FEBB649E2}" sibTransId="{7D40CCDB-8ABB-412F-9914-9ADAA37DB123}"/>
    <dgm:cxn modelId="{364D6266-2B8D-4E08-8DA5-79F7C5717FD6}" type="presOf" srcId="{3AFDE153-D03A-4665-920B-8D809F15CC7A}" destId="{A0AD70F1-3D49-4B2D-8F23-738FB5BC8676}" srcOrd="0" destOrd="1" presId="urn:microsoft.com/office/officeart/2005/8/layout/vList2"/>
    <dgm:cxn modelId="{81385A6D-0851-46F0-8E58-CF140D3671CC}" type="presOf" srcId="{64F3A2FA-084A-475F-827D-A38A646B3CDD}" destId="{D1445800-1B76-4C62-B945-9F3F462BD78A}" srcOrd="0" destOrd="0" presId="urn:microsoft.com/office/officeart/2005/8/layout/vList2"/>
    <dgm:cxn modelId="{F3EDAA73-09B9-406F-A744-9C00A4C4CA94}" srcId="{5B2D60EE-A60B-4A79-B50C-A01BF50D226F}" destId="{43607745-D17D-437D-A9FD-EA9FDE1DFD10}" srcOrd="4" destOrd="0" parTransId="{456A0704-F540-4E45-B71C-703AAD87181D}" sibTransId="{4CA7567E-1CC0-4AEF-9538-53F6FF291A7C}"/>
    <dgm:cxn modelId="{B4B21C74-791D-49F7-B962-427E98552726}" srcId="{BFC9BB21-2B61-4408-A31B-F0D7FE0489F9}" destId="{41A5B386-A315-4EDA-AC21-FAC138E8E38D}" srcOrd="0" destOrd="0" parTransId="{14C13F9B-BA85-4DE2-87B9-748951B49499}" sibTransId="{012E0040-A2C5-458F-AD23-0C3C37D682E6}"/>
    <dgm:cxn modelId="{5F0A6655-862E-4989-8685-BF7F508D97C2}" type="presOf" srcId="{BFC9BB21-2B61-4408-A31B-F0D7FE0489F9}" destId="{4D34887B-7E9C-4FA2-851C-D1C7C11AC3E3}" srcOrd="0" destOrd="0" presId="urn:microsoft.com/office/officeart/2005/8/layout/vList2"/>
    <dgm:cxn modelId="{13C11C58-DB6F-4714-A4A8-BD017AC77306}" srcId="{BFC9BB21-2B61-4408-A31B-F0D7FE0489F9}" destId="{5A1F6261-4D13-4A8E-8E70-DA35A8BB8F49}" srcOrd="1" destOrd="0" parTransId="{62218BEC-DCC8-4DE5-B780-B0E2ABB6FDF8}" sibTransId="{ADF7A89D-5DB9-410D-8FFA-0895CD883D78}"/>
    <dgm:cxn modelId="{C024DC7C-C870-42E2-9EC8-B2CC9F7795E0}" srcId="{92496A84-B11B-40B0-96AE-CD1D7CD3590F}" destId="{CE9E211A-5F2F-4C03-BD69-44AC01275275}" srcOrd="1" destOrd="0" parTransId="{95CFB4D3-B07F-4E97-893C-7D2C84946650}" sibTransId="{04823D22-7CB8-44CF-9406-171CE8B83776}"/>
    <dgm:cxn modelId="{C2BCB989-A396-401F-A532-816838111D42}" srcId="{92496A84-B11B-40B0-96AE-CD1D7CD3590F}" destId="{301361AF-BF57-4850-8042-687E14D77205}" srcOrd="0" destOrd="0" parTransId="{BC854A98-DB15-4258-B431-9002DE2424E1}" sibTransId="{08C6CDAB-31A9-4D74-B3BD-3BB2400DE751}"/>
    <dgm:cxn modelId="{B47D7D8B-C492-4615-BCFC-9AB18A2EADE5}" type="presOf" srcId="{16A2819A-0397-4A4E-AD29-9069B568BB12}" destId="{A0AD70F1-3D49-4B2D-8F23-738FB5BC8676}" srcOrd="0" destOrd="0" presId="urn:microsoft.com/office/officeart/2005/8/layout/vList2"/>
    <dgm:cxn modelId="{F7A4D38B-6513-4FF4-82CB-5937F905BBB5}" type="presOf" srcId="{2AB90671-6DCF-489B-A4EA-96A258B59E57}" destId="{2CC8E188-D52C-4476-8E69-845B5B4B549E}" srcOrd="0" destOrd="1" presId="urn:microsoft.com/office/officeart/2005/8/layout/vList2"/>
    <dgm:cxn modelId="{9445EC98-B296-4E70-8109-26DD3999429A}" srcId="{5B2D60EE-A60B-4A79-B50C-A01BF50D226F}" destId="{020283E1-5C43-42BB-B0F9-80CA05531C68}" srcOrd="1" destOrd="0" parTransId="{B7775764-68AD-4587-8565-5341DFB0FDC0}" sibTransId="{FD62A687-2FAD-49BE-A82D-A4C1602BF673}"/>
    <dgm:cxn modelId="{1E3F7A99-08AF-40FE-9B9C-007CD12165EB}" type="presOf" srcId="{43607745-D17D-437D-A9FD-EA9FDE1DFD10}" destId="{6AD0C8D4-E0F8-4C77-809B-B7531A5E9B7B}" srcOrd="0" destOrd="0" presId="urn:microsoft.com/office/officeart/2005/8/layout/vList2"/>
    <dgm:cxn modelId="{598A8CA0-62CA-4270-B597-5933F703555E}" srcId="{43607745-D17D-437D-A9FD-EA9FDE1DFD10}" destId="{6E38723F-C830-4037-B1DC-53B15D97B6AA}" srcOrd="0" destOrd="0" parTransId="{6AF005F7-9EE7-43DE-BEC8-EF7793B72665}" sibTransId="{4E88DF50-047D-4B1B-8F85-AED113727795}"/>
    <dgm:cxn modelId="{A35310A2-0F75-4B0C-8ADD-7F6D31C2028D}" type="presOf" srcId="{301361AF-BF57-4850-8042-687E14D77205}" destId="{EB908A94-310E-41CB-BCD2-F4DA43A26AFD}" srcOrd="0" destOrd="0" presId="urn:microsoft.com/office/officeart/2005/8/layout/vList2"/>
    <dgm:cxn modelId="{7A50CEA3-A555-4F59-9DD2-33C24A176567}" srcId="{863FA09A-8BB5-42F5-9D54-F48F80A263BE}" destId="{16A2819A-0397-4A4E-AD29-9069B568BB12}" srcOrd="0" destOrd="0" parTransId="{370C6796-0823-4539-A9EE-2DB7AE2858F6}" sibTransId="{17DFE555-BEFC-4E01-AA79-12219680E5C4}"/>
    <dgm:cxn modelId="{B4E37DA9-8C82-40B6-8DEC-851704C736CC}" type="presOf" srcId="{5B2D60EE-A60B-4A79-B50C-A01BF50D226F}" destId="{AB47CB82-DC62-4E5D-9F19-6E3BCB802683}" srcOrd="0" destOrd="0" presId="urn:microsoft.com/office/officeart/2005/8/layout/vList2"/>
    <dgm:cxn modelId="{B7CE74B6-66A8-4EC5-B451-C35200D1374C}" srcId="{5B2D60EE-A60B-4A79-B50C-A01BF50D226F}" destId="{863FA09A-8BB5-42F5-9D54-F48F80A263BE}" srcOrd="3" destOrd="0" parTransId="{CCE6AA71-57AB-4618-92A1-31C50742568A}" sibTransId="{531CD1DB-F6C2-42CF-80EA-3B4008CB5557}"/>
    <dgm:cxn modelId="{EC190DC3-050B-4905-8230-7E346BD962CB}" type="presOf" srcId="{5A1F6261-4D13-4A8E-8E70-DA35A8BB8F49}" destId="{3273733E-4E43-48E1-AADF-DBFF1A1D1BB7}" srcOrd="0" destOrd="1" presId="urn:microsoft.com/office/officeart/2005/8/layout/vList2"/>
    <dgm:cxn modelId="{43F61AC4-788F-45C9-9C5A-BD90D4600427}" type="presOf" srcId="{92496A84-B11B-40B0-96AE-CD1D7CD3590F}" destId="{04C20853-9720-479A-89DF-721FFCBA0A06}" srcOrd="0" destOrd="0" presId="urn:microsoft.com/office/officeart/2005/8/layout/vList2"/>
    <dgm:cxn modelId="{3CB075CE-709E-4ACB-94E5-DD791996F6AB}" srcId="{5B2D60EE-A60B-4A79-B50C-A01BF50D226F}" destId="{92496A84-B11B-40B0-96AE-CD1D7CD3590F}" srcOrd="2" destOrd="0" parTransId="{126CD71C-C1AD-49A3-B183-00BE260A95CE}" sibTransId="{F7BB4DB4-5713-4B1F-935B-0E673ADDE4F9}"/>
    <dgm:cxn modelId="{4550E3EB-A3DD-4806-AA5F-75C63424707A}" type="presOf" srcId="{020283E1-5C43-42BB-B0F9-80CA05531C68}" destId="{86B58F07-3BC9-4FE3-8C2B-F96EC9AB6DC4}" srcOrd="0" destOrd="0" presId="urn:microsoft.com/office/officeart/2005/8/layout/vList2"/>
    <dgm:cxn modelId="{B0DC3FF0-A085-4F5A-89C6-3F17A22EC9AC}" type="presOf" srcId="{CE9E211A-5F2F-4C03-BD69-44AC01275275}" destId="{EB908A94-310E-41CB-BCD2-F4DA43A26AFD}" srcOrd="0" destOrd="1" presId="urn:microsoft.com/office/officeart/2005/8/layout/vList2"/>
    <dgm:cxn modelId="{B0DD21FE-3931-4D48-B840-1F99CEDE9996}" srcId="{43607745-D17D-437D-A9FD-EA9FDE1DFD10}" destId="{2AB90671-6DCF-489B-A4EA-96A258B59E57}" srcOrd="1" destOrd="0" parTransId="{BCE08B4F-DB75-4409-AB29-276D13B86FED}" sibTransId="{BB6822CE-2C75-4302-898D-498B049DAB74}"/>
    <dgm:cxn modelId="{11B511DE-180C-4E83-9692-B0E0ECE9C440}" type="presParOf" srcId="{AB47CB82-DC62-4E5D-9F19-6E3BCB802683}" destId="{4D34887B-7E9C-4FA2-851C-D1C7C11AC3E3}" srcOrd="0" destOrd="0" presId="urn:microsoft.com/office/officeart/2005/8/layout/vList2"/>
    <dgm:cxn modelId="{71D80AF9-B8F2-402C-A3A5-288E7896DE3C}" type="presParOf" srcId="{AB47CB82-DC62-4E5D-9F19-6E3BCB802683}" destId="{3273733E-4E43-48E1-AADF-DBFF1A1D1BB7}" srcOrd="1" destOrd="0" presId="urn:microsoft.com/office/officeart/2005/8/layout/vList2"/>
    <dgm:cxn modelId="{A4759437-5A17-4361-9ABC-6ADBA9FB8457}" type="presParOf" srcId="{AB47CB82-DC62-4E5D-9F19-6E3BCB802683}" destId="{86B58F07-3BC9-4FE3-8C2B-F96EC9AB6DC4}" srcOrd="2" destOrd="0" presId="urn:microsoft.com/office/officeart/2005/8/layout/vList2"/>
    <dgm:cxn modelId="{4560DC80-2AC8-4A74-BFCD-97A9F0618F7E}" type="presParOf" srcId="{AB47CB82-DC62-4E5D-9F19-6E3BCB802683}" destId="{D1445800-1B76-4C62-B945-9F3F462BD78A}" srcOrd="3" destOrd="0" presId="urn:microsoft.com/office/officeart/2005/8/layout/vList2"/>
    <dgm:cxn modelId="{1DEB824F-237C-4B8C-8809-FF454BDB1253}" type="presParOf" srcId="{AB47CB82-DC62-4E5D-9F19-6E3BCB802683}" destId="{04C20853-9720-479A-89DF-721FFCBA0A06}" srcOrd="4" destOrd="0" presId="urn:microsoft.com/office/officeart/2005/8/layout/vList2"/>
    <dgm:cxn modelId="{79882F7A-C666-4414-A307-71283F825AE7}" type="presParOf" srcId="{AB47CB82-DC62-4E5D-9F19-6E3BCB802683}" destId="{EB908A94-310E-41CB-BCD2-F4DA43A26AFD}" srcOrd="5" destOrd="0" presId="urn:microsoft.com/office/officeart/2005/8/layout/vList2"/>
    <dgm:cxn modelId="{8375CCD4-529E-47B3-B465-8ECAECD03789}" type="presParOf" srcId="{AB47CB82-DC62-4E5D-9F19-6E3BCB802683}" destId="{E6B19387-89D8-4BB3-B592-581E9051EE83}" srcOrd="6" destOrd="0" presId="urn:microsoft.com/office/officeart/2005/8/layout/vList2"/>
    <dgm:cxn modelId="{E3DA978F-62EC-453D-880A-4F9F13EABBD2}" type="presParOf" srcId="{AB47CB82-DC62-4E5D-9F19-6E3BCB802683}" destId="{A0AD70F1-3D49-4B2D-8F23-738FB5BC8676}" srcOrd="7" destOrd="0" presId="urn:microsoft.com/office/officeart/2005/8/layout/vList2"/>
    <dgm:cxn modelId="{B9795C7C-009B-4C8E-A6BB-B57F926797C0}" type="presParOf" srcId="{AB47CB82-DC62-4E5D-9F19-6E3BCB802683}" destId="{6AD0C8D4-E0F8-4C77-809B-B7531A5E9B7B}" srcOrd="8" destOrd="0" presId="urn:microsoft.com/office/officeart/2005/8/layout/vList2"/>
    <dgm:cxn modelId="{FF8F3864-85A2-4545-A055-A314C4D4F620}" type="presParOf" srcId="{AB47CB82-DC62-4E5D-9F19-6E3BCB802683}" destId="{2CC8E188-D52C-4476-8E69-845B5B4B549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2D60EE-A60B-4A79-B50C-A01BF50D22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C9BB21-2B61-4408-A31B-F0D7FE0489F9}">
      <dgm:prSet custT="1"/>
      <dgm:spPr/>
      <dgm:t>
        <a:bodyPr/>
        <a:lstStyle/>
        <a:p>
          <a:r>
            <a:rPr lang="en-US" sz="4000" baseline="0" dirty="0"/>
            <a:t>Finding Meaning</a:t>
          </a:r>
          <a:endParaRPr lang="en-US" sz="4000" dirty="0"/>
        </a:p>
      </dgm:t>
    </dgm:pt>
    <dgm:pt modelId="{AE9590F5-B6B6-4313-8064-E32FEBB649E2}" type="parTrans" cxnId="{3B6B4B3D-BC3C-4F36-BAD1-5DE9E15FDF6B}">
      <dgm:prSet/>
      <dgm:spPr/>
      <dgm:t>
        <a:bodyPr/>
        <a:lstStyle/>
        <a:p>
          <a:endParaRPr lang="en-US"/>
        </a:p>
      </dgm:t>
    </dgm:pt>
    <dgm:pt modelId="{7D40CCDB-8ABB-412F-9914-9ADAA37DB123}" type="sibTrans" cxnId="{3B6B4B3D-BC3C-4F36-BAD1-5DE9E15FDF6B}">
      <dgm:prSet/>
      <dgm:spPr/>
      <dgm:t>
        <a:bodyPr/>
        <a:lstStyle/>
        <a:p>
          <a:endParaRPr lang="en-US"/>
        </a:p>
      </dgm:t>
    </dgm:pt>
    <dgm:pt modelId="{41A5B386-A315-4EDA-AC21-FAC138E8E38D}">
      <dgm:prSet custT="1"/>
      <dgm:spPr/>
      <dgm:t>
        <a:bodyPr/>
        <a:lstStyle/>
        <a:p>
          <a:r>
            <a:rPr lang="en-US" sz="2400" baseline="0" dirty="0"/>
            <a:t>I can write about my MS using my voice and a life’s worth of communications skills in order to help others</a:t>
          </a:r>
          <a:endParaRPr lang="en-US" sz="2400" dirty="0"/>
        </a:p>
      </dgm:t>
    </dgm:pt>
    <dgm:pt modelId="{012E0040-A2C5-458F-AD23-0C3C37D682E6}" type="sibTrans" cxnId="{B4B21C74-791D-49F7-B962-427E98552726}">
      <dgm:prSet/>
      <dgm:spPr/>
      <dgm:t>
        <a:bodyPr/>
        <a:lstStyle/>
        <a:p>
          <a:endParaRPr lang="en-US"/>
        </a:p>
      </dgm:t>
    </dgm:pt>
    <dgm:pt modelId="{14C13F9B-BA85-4DE2-87B9-748951B49499}" type="parTrans" cxnId="{B4B21C74-791D-49F7-B962-427E98552726}">
      <dgm:prSet/>
      <dgm:spPr/>
      <dgm:t>
        <a:bodyPr/>
        <a:lstStyle/>
        <a:p>
          <a:endParaRPr lang="en-US"/>
        </a:p>
      </dgm:t>
    </dgm:pt>
    <dgm:pt modelId="{B07C98E2-BCA1-481D-97FE-54F4900D754B}">
      <dgm:prSet custT="1"/>
      <dgm:spPr/>
      <dgm:t>
        <a:bodyPr/>
        <a:lstStyle/>
        <a:p>
          <a:r>
            <a:rPr lang="en-US" sz="2400" dirty="0"/>
            <a:t>I can practice self-care now in a way that makes me slow down and enjoy my life in the moment</a:t>
          </a:r>
        </a:p>
      </dgm:t>
    </dgm:pt>
    <dgm:pt modelId="{760D9F4D-9232-40BB-8C64-73041B48530F}" type="sibTrans" cxnId="{49DA8389-BA18-4350-9C3B-C14501269A06}">
      <dgm:prSet/>
      <dgm:spPr/>
      <dgm:t>
        <a:bodyPr/>
        <a:lstStyle/>
        <a:p>
          <a:endParaRPr lang="en-US"/>
        </a:p>
      </dgm:t>
    </dgm:pt>
    <dgm:pt modelId="{99818C37-68FA-4063-8B30-470C81C0B9AA}" type="parTrans" cxnId="{49DA8389-BA18-4350-9C3B-C14501269A06}">
      <dgm:prSet/>
      <dgm:spPr/>
      <dgm:t>
        <a:bodyPr/>
        <a:lstStyle/>
        <a:p>
          <a:endParaRPr lang="en-US"/>
        </a:p>
      </dgm:t>
    </dgm:pt>
    <dgm:pt modelId="{6EAACC9C-46C5-47EF-9077-EA2C4E11286C}">
      <dgm:prSet custT="1"/>
      <dgm:spPr/>
      <dgm:t>
        <a:bodyPr/>
        <a:lstStyle/>
        <a:p>
          <a:r>
            <a:rPr lang="en-US" sz="2400" dirty="0"/>
            <a:t>I can see how MS has made me a better person: It’s gifted me perspective, a sense of humor, and self-knowledge I didn’t possess before</a:t>
          </a:r>
        </a:p>
      </dgm:t>
    </dgm:pt>
    <dgm:pt modelId="{2E4E5CB4-8BAB-4572-841A-BE1F8E39F494}" type="sibTrans" cxnId="{3BCF9F9D-97AD-443A-AF66-C1B26AE08EAE}">
      <dgm:prSet/>
      <dgm:spPr/>
      <dgm:t>
        <a:bodyPr/>
        <a:lstStyle/>
        <a:p>
          <a:endParaRPr lang="en-US"/>
        </a:p>
      </dgm:t>
    </dgm:pt>
    <dgm:pt modelId="{D4DCDFB1-9EC8-467F-BFC9-87D15925E530}" type="parTrans" cxnId="{3BCF9F9D-97AD-443A-AF66-C1B26AE08EAE}">
      <dgm:prSet/>
      <dgm:spPr/>
      <dgm:t>
        <a:bodyPr/>
        <a:lstStyle/>
        <a:p>
          <a:endParaRPr lang="en-US"/>
        </a:p>
      </dgm:t>
    </dgm:pt>
    <dgm:pt modelId="{AB47CB82-DC62-4E5D-9F19-6E3BCB802683}" type="pres">
      <dgm:prSet presAssocID="{5B2D60EE-A60B-4A79-B50C-A01BF50D226F}" presName="linear" presStyleCnt="0">
        <dgm:presLayoutVars>
          <dgm:animLvl val="lvl"/>
          <dgm:resizeHandles val="exact"/>
        </dgm:presLayoutVars>
      </dgm:prSet>
      <dgm:spPr/>
    </dgm:pt>
    <dgm:pt modelId="{4D34887B-7E9C-4FA2-851C-D1C7C11AC3E3}" type="pres">
      <dgm:prSet presAssocID="{BFC9BB21-2B61-4408-A31B-F0D7FE0489F9}" presName="parentText" presStyleLbl="node1" presStyleIdx="0" presStyleCnt="1" custScaleY="42482">
        <dgm:presLayoutVars>
          <dgm:chMax val="0"/>
          <dgm:bulletEnabled val="1"/>
        </dgm:presLayoutVars>
      </dgm:prSet>
      <dgm:spPr/>
    </dgm:pt>
    <dgm:pt modelId="{3273733E-4E43-48E1-AADF-DBFF1A1D1BB7}" type="pres">
      <dgm:prSet presAssocID="{BFC9BB21-2B61-4408-A31B-F0D7FE0489F9}" presName="childText" presStyleLbl="revTx" presStyleIdx="0" presStyleCnt="1">
        <dgm:presLayoutVars>
          <dgm:bulletEnabled val="1"/>
        </dgm:presLayoutVars>
      </dgm:prSet>
      <dgm:spPr/>
    </dgm:pt>
  </dgm:ptLst>
  <dgm:cxnLst>
    <dgm:cxn modelId="{A358FC00-F3D1-4D92-BC98-5D8B5811AA2F}" type="presOf" srcId="{41A5B386-A315-4EDA-AC21-FAC138E8E38D}" destId="{3273733E-4E43-48E1-AADF-DBFF1A1D1BB7}" srcOrd="0" destOrd="0" presId="urn:microsoft.com/office/officeart/2005/8/layout/vList2"/>
    <dgm:cxn modelId="{3B6B4B3D-BC3C-4F36-BAD1-5DE9E15FDF6B}" srcId="{5B2D60EE-A60B-4A79-B50C-A01BF50D226F}" destId="{BFC9BB21-2B61-4408-A31B-F0D7FE0489F9}" srcOrd="0" destOrd="0" parTransId="{AE9590F5-B6B6-4313-8064-E32FEBB649E2}" sibTransId="{7D40CCDB-8ABB-412F-9914-9ADAA37DB123}"/>
    <dgm:cxn modelId="{B4B21C74-791D-49F7-B962-427E98552726}" srcId="{BFC9BB21-2B61-4408-A31B-F0D7FE0489F9}" destId="{41A5B386-A315-4EDA-AC21-FAC138E8E38D}" srcOrd="0" destOrd="0" parTransId="{14C13F9B-BA85-4DE2-87B9-748951B49499}" sibTransId="{012E0040-A2C5-458F-AD23-0C3C37D682E6}"/>
    <dgm:cxn modelId="{5F0A6655-862E-4989-8685-BF7F508D97C2}" type="presOf" srcId="{BFC9BB21-2B61-4408-A31B-F0D7FE0489F9}" destId="{4D34887B-7E9C-4FA2-851C-D1C7C11AC3E3}" srcOrd="0" destOrd="0" presId="urn:microsoft.com/office/officeart/2005/8/layout/vList2"/>
    <dgm:cxn modelId="{49DA8389-BA18-4350-9C3B-C14501269A06}" srcId="{BFC9BB21-2B61-4408-A31B-F0D7FE0489F9}" destId="{B07C98E2-BCA1-481D-97FE-54F4900D754B}" srcOrd="1" destOrd="0" parTransId="{99818C37-68FA-4063-8B30-470C81C0B9AA}" sibTransId="{760D9F4D-9232-40BB-8C64-73041B48530F}"/>
    <dgm:cxn modelId="{A15EB093-F6C2-4AAA-BC53-21443379920F}" type="presOf" srcId="{6EAACC9C-46C5-47EF-9077-EA2C4E11286C}" destId="{3273733E-4E43-48E1-AADF-DBFF1A1D1BB7}" srcOrd="0" destOrd="2" presId="urn:microsoft.com/office/officeart/2005/8/layout/vList2"/>
    <dgm:cxn modelId="{3BCF9F9D-97AD-443A-AF66-C1B26AE08EAE}" srcId="{BFC9BB21-2B61-4408-A31B-F0D7FE0489F9}" destId="{6EAACC9C-46C5-47EF-9077-EA2C4E11286C}" srcOrd="2" destOrd="0" parTransId="{D4DCDFB1-9EC8-467F-BFC9-87D15925E530}" sibTransId="{2E4E5CB4-8BAB-4572-841A-BE1F8E39F494}"/>
    <dgm:cxn modelId="{B4E37DA9-8C82-40B6-8DEC-851704C736CC}" type="presOf" srcId="{5B2D60EE-A60B-4A79-B50C-A01BF50D226F}" destId="{AB47CB82-DC62-4E5D-9F19-6E3BCB802683}" srcOrd="0" destOrd="0" presId="urn:microsoft.com/office/officeart/2005/8/layout/vList2"/>
    <dgm:cxn modelId="{C3D455F2-CAA8-40C5-8BF9-E2FE3259CA05}" type="presOf" srcId="{B07C98E2-BCA1-481D-97FE-54F4900D754B}" destId="{3273733E-4E43-48E1-AADF-DBFF1A1D1BB7}" srcOrd="0" destOrd="1" presId="urn:microsoft.com/office/officeart/2005/8/layout/vList2"/>
    <dgm:cxn modelId="{11B511DE-180C-4E83-9692-B0E0ECE9C440}" type="presParOf" srcId="{AB47CB82-DC62-4E5D-9F19-6E3BCB802683}" destId="{4D34887B-7E9C-4FA2-851C-D1C7C11AC3E3}" srcOrd="0" destOrd="0" presId="urn:microsoft.com/office/officeart/2005/8/layout/vList2"/>
    <dgm:cxn modelId="{71D80AF9-B8F2-402C-A3A5-288E7896DE3C}" type="presParOf" srcId="{AB47CB82-DC62-4E5D-9F19-6E3BCB802683}" destId="{3273733E-4E43-48E1-AADF-DBFF1A1D1BB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354F2F-5DE1-4C6E-9172-DF2D163520D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28C1938-8C38-42CD-A55A-1D7FC7BB9B8A}">
      <dgm:prSet custT="1"/>
      <dgm:spPr/>
      <dgm:t>
        <a:bodyPr/>
        <a:lstStyle/>
        <a:p>
          <a:r>
            <a:rPr lang="en-US" sz="3200" b="0" i="0" baseline="0" dirty="0">
              <a:latin typeface="Georgia" panose="02040502050405020303" pitchFamily="18" charset="0"/>
            </a:rPr>
            <a:t>Biological factors:</a:t>
          </a:r>
          <a:endParaRPr lang="en-US" sz="3200" dirty="0">
            <a:latin typeface="Georgia" panose="02040502050405020303" pitchFamily="18" charset="0"/>
          </a:endParaRPr>
        </a:p>
      </dgm:t>
    </dgm:pt>
    <dgm:pt modelId="{3FEA80ED-FAF6-4066-A478-8AEC6ED0C05D}" type="parTrans" cxnId="{37B01275-4A2E-48A8-8EFB-6E453A703E3B}">
      <dgm:prSet/>
      <dgm:spPr/>
      <dgm:t>
        <a:bodyPr/>
        <a:lstStyle/>
        <a:p>
          <a:endParaRPr lang="en-US"/>
        </a:p>
      </dgm:t>
    </dgm:pt>
    <dgm:pt modelId="{4FED64FB-83A1-4884-B4FE-D4F62E15E948}" type="sibTrans" cxnId="{37B01275-4A2E-48A8-8EFB-6E453A703E3B}">
      <dgm:prSet/>
      <dgm:spPr/>
      <dgm:t>
        <a:bodyPr/>
        <a:lstStyle/>
        <a:p>
          <a:endParaRPr lang="en-US"/>
        </a:p>
      </dgm:t>
    </dgm:pt>
    <dgm:pt modelId="{30C5F638-D278-42CB-B76E-0385C336C5B9}">
      <dgm:prSet custT="1"/>
      <dgm:spPr/>
      <dgm:t>
        <a:bodyPr/>
        <a:lstStyle/>
        <a:p>
          <a:r>
            <a:rPr lang="en-US" sz="2400" b="0" i="0" baseline="0" dirty="0">
              <a:latin typeface="Georgia" panose="02040502050405020303" pitchFamily="18" charset="0"/>
            </a:rPr>
            <a:t>Temporal and frontal lobe brain lesions</a:t>
          </a:r>
          <a:endParaRPr lang="en-US" sz="2400" dirty="0">
            <a:latin typeface="Georgia" panose="02040502050405020303" pitchFamily="18" charset="0"/>
          </a:endParaRPr>
        </a:p>
      </dgm:t>
    </dgm:pt>
    <dgm:pt modelId="{51979469-5624-45C9-8836-30346640A651}" type="parTrans" cxnId="{4B2FF846-02B7-4F7F-87C7-E66D51F4F022}">
      <dgm:prSet/>
      <dgm:spPr/>
      <dgm:t>
        <a:bodyPr/>
        <a:lstStyle/>
        <a:p>
          <a:endParaRPr lang="en-US"/>
        </a:p>
      </dgm:t>
    </dgm:pt>
    <dgm:pt modelId="{239C671F-264B-419B-B207-5B8092AE238F}" type="sibTrans" cxnId="{4B2FF846-02B7-4F7F-87C7-E66D51F4F022}">
      <dgm:prSet/>
      <dgm:spPr/>
      <dgm:t>
        <a:bodyPr/>
        <a:lstStyle/>
        <a:p>
          <a:endParaRPr lang="en-US"/>
        </a:p>
      </dgm:t>
    </dgm:pt>
    <dgm:pt modelId="{4CFE80C6-26A2-4B57-A938-43C6B98C9D3F}">
      <dgm:prSet custT="1"/>
      <dgm:spPr/>
      <dgm:t>
        <a:bodyPr/>
        <a:lstStyle/>
        <a:p>
          <a:r>
            <a:rPr lang="en-US" sz="2400" b="0" i="0" baseline="0" dirty="0">
              <a:latin typeface="Georgia" panose="02040502050405020303" pitchFamily="18" charset="0"/>
            </a:rPr>
            <a:t>Greater involvement of brain versus cervical cord</a:t>
          </a:r>
          <a:endParaRPr lang="en-US" sz="2400" dirty="0">
            <a:latin typeface="Georgia" panose="02040502050405020303" pitchFamily="18" charset="0"/>
          </a:endParaRPr>
        </a:p>
      </dgm:t>
    </dgm:pt>
    <dgm:pt modelId="{9B7E4E99-115F-47EE-AF1F-EBC6B7B1876D}" type="parTrans" cxnId="{99CD7FF2-70BC-4B4B-95DE-7D61294BADDC}">
      <dgm:prSet/>
      <dgm:spPr/>
      <dgm:t>
        <a:bodyPr/>
        <a:lstStyle/>
        <a:p>
          <a:endParaRPr lang="en-US"/>
        </a:p>
      </dgm:t>
    </dgm:pt>
    <dgm:pt modelId="{49FED1C0-D6F3-44A9-A3C0-82EF5E4A764E}" type="sibTrans" cxnId="{99CD7FF2-70BC-4B4B-95DE-7D61294BADDC}">
      <dgm:prSet/>
      <dgm:spPr/>
      <dgm:t>
        <a:bodyPr/>
        <a:lstStyle/>
        <a:p>
          <a:endParaRPr lang="en-US"/>
        </a:p>
      </dgm:t>
    </dgm:pt>
    <dgm:pt modelId="{66855E5F-68C2-423B-A0E3-5CFDAD8306F7}">
      <dgm:prSet custT="1"/>
      <dgm:spPr/>
      <dgm:t>
        <a:bodyPr/>
        <a:lstStyle/>
        <a:p>
          <a:r>
            <a:rPr lang="en-US" sz="3200" b="0" i="0" baseline="0" dirty="0">
              <a:latin typeface="Georgia" panose="02040502050405020303" pitchFamily="18" charset="0"/>
            </a:rPr>
            <a:t>Psychosocial factors:</a:t>
          </a:r>
          <a:endParaRPr lang="en-US" sz="3200" dirty="0">
            <a:latin typeface="Georgia" panose="02040502050405020303" pitchFamily="18" charset="0"/>
          </a:endParaRPr>
        </a:p>
      </dgm:t>
    </dgm:pt>
    <dgm:pt modelId="{6C937120-99C5-4F16-9A2A-6CF104D5D444}" type="parTrans" cxnId="{A5DDFE64-1E7A-4924-BA44-0F7F3B8FE65A}">
      <dgm:prSet/>
      <dgm:spPr/>
      <dgm:t>
        <a:bodyPr/>
        <a:lstStyle/>
        <a:p>
          <a:endParaRPr lang="en-US"/>
        </a:p>
      </dgm:t>
    </dgm:pt>
    <dgm:pt modelId="{55340BD0-AB4D-4D80-B017-9B8D7DEC47BF}" type="sibTrans" cxnId="{A5DDFE64-1E7A-4924-BA44-0F7F3B8FE65A}">
      <dgm:prSet/>
      <dgm:spPr/>
      <dgm:t>
        <a:bodyPr/>
        <a:lstStyle/>
        <a:p>
          <a:endParaRPr lang="en-US"/>
        </a:p>
      </dgm:t>
    </dgm:pt>
    <dgm:pt modelId="{44031117-03DA-4902-A497-ECE9429151EB}">
      <dgm:prSet custT="1"/>
      <dgm:spPr/>
      <dgm:t>
        <a:bodyPr/>
        <a:lstStyle/>
        <a:p>
          <a:r>
            <a:rPr lang="en-US" sz="2400" b="0" i="0" baseline="0" dirty="0">
              <a:latin typeface="Georgia" panose="02040502050405020303" pitchFamily="18" charset="0"/>
            </a:rPr>
            <a:t>Perceived stress and social support</a:t>
          </a:r>
          <a:endParaRPr lang="en-US" sz="2400" dirty="0">
            <a:latin typeface="Georgia" panose="02040502050405020303" pitchFamily="18" charset="0"/>
          </a:endParaRPr>
        </a:p>
      </dgm:t>
    </dgm:pt>
    <dgm:pt modelId="{5E827A09-82DE-46FF-BF42-0881E7CB4412}" type="parTrans" cxnId="{CAF0FF01-2A66-44D1-97AB-2DCA4B10511B}">
      <dgm:prSet/>
      <dgm:spPr/>
      <dgm:t>
        <a:bodyPr/>
        <a:lstStyle/>
        <a:p>
          <a:endParaRPr lang="en-US"/>
        </a:p>
      </dgm:t>
    </dgm:pt>
    <dgm:pt modelId="{AFC1D3BD-5466-4181-9DC1-27D9779E727E}" type="sibTrans" cxnId="{CAF0FF01-2A66-44D1-97AB-2DCA4B10511B}">
      <dgm:prSet/>
      <dgm:spPr/>
      <dgm:t>
        <a:bodyPr/>
        <a:lstStyle/>
        <a:p>
          <a:endParaRPr lang="en-US"/>
        </a:p>
      </dgm:t>
    </dgm:pt>
    <dgm:pt modelId="{0BF42E7D-B985-4E7C-89B0-C19DD7B20280}">
      <dgm:prSet custT="1"/>
      <dgm:spPr/>
      <dgm:t>
        <a:bodyPr/>
        <a:lstStyle/>
        <a:p>
          <a:r>
            <a:rPr lang="en-US" sz="2400" b="0" i="0" baseline="0" dirty="0">
              <a:latin typeface="Georgia" panose="02040502050405020303" pitchFamily="18" charset="0"/>
            </a:rPr>
            <a:t>Use of emotion or avoidant focused coping</a:t>
          </a:r>
          <a:endParaRPr lang="en-US" sz="2400" dirty="0">
            <a:latin typeface="Georgia" panose="02040502050405020303" pitchFamily="18" charset="0"/>
          </a:endParaRPr>
        </a:p>
      </dgm:t>
    </dgm:pt>
    <dgm:pt modelId="{84A8FFA2-43E8-4F7F-B01A-DFD3B796AC8B}" type="parTrans" cxnId="{DEA9AF1C-2C7B-44CE-BC31-D16C13782AC1}">
      <dgm:prSet/>
      <dgm:spPr/>
      <dgm:t>
        <a:bodyPr/>
        <a:lstStyle/>
        <a:p>
          <a:endParaRPr lang="en-US"/>
        </a:p>
      </dgm:t>
    </dgm:pt>
    <dgm:pt modelId="{88B98DAA-2629-4519-88AC-4573A4F62CD5}" type="sibTrans" cxnId="{DEA9AF1C-2C7B-44CE-BC31-D16C13782AC1}">
      <dgm:prSet/>
      <dgm:spPr/>
      <dgm:t>
        <a:bodyPr/>
        <a:lstStyle/>
        <a:p>
          <a:endParaRPr lang="en-US"/>
        </a:p>
      </dgm:t>
    </dgm:pt>
    <dgm:pt modelId="{5BE69C61-4EEB-488D-B6D2-683C3B6FB048}">
      <dgm:prSet custT="1"/>
      <dgm:spPr/>
      <dgm:t>
        <a:bodyPr/>
        <a:lstStyle/>
        <a:p>
          <a:r>
            <a:rPr lang="en-US" sz="2400" b="0" i="0" baseline="0" dirty="0">
              <a:latin typeface="Georgia" panose="02040502050405020303" pitchFamily="18" charset="0"/>
            </a:rPr>
            <a:t>Greatest in first 10 years of the illness </a:t>
          </a:r>
          <a:endParaRPr lang="en-US" sz="2400" dirty="0">
            <a:latin typeface="Georgia" panose="02040502050405020303" pitchFamily="18" charset="0"/>
          </a:endParaRPr>
        </a:p>
      </dgm:t>
    </dgm:pt>
    <dgm:pt modelId="{7AB8ACB1-403A-4FD0-B122-24E1BD62A9F2}" type="parTrans" cxnId="{4F28327D-5163-4345-8B83-C4B6C37BE619}">
      <dgm:prSet/>
      <dgm:spPr/>
      <dgm:t>
        <a:bodyPr/>
        <a:lstStyle/>
        <a:p>
          <a:endParaRPr lang="en-US"/>
        </a:p>
      </dgm:t>
    </dgm:pt>
    <dgm:pt modelId="{77966F7E-3051-47D8-B949-45FD768561A6}" type="sibTrans" cxnId="{4F28327D-5163-4345-8B83-C4B6C37BE619}">
      <dgm:prSet/>
      <dgm:spPr/>
      <dgm:t>
        <a:bodyPr/>
        <a:lstStyle/>
        <a:p>
          <a:endParaRPr lang="en-US"/>
        </a:p>
      </dgm:t>
    </dgm:pt>
    <dgm:pt modelId="{EC4AE7E4-6CD2-4EE9-B5E8-F5D493F6D038}">
      <dgm:prSet custT="1"/>
      <dgm:spPr/>
      <dgm:t>
        <a:bodyPr/>
        <a:lstStyle/>
        <a:p>
          <a:endParaRPr lang="en-US" sz="2400" dirty="0">
            <a:latin typeface="Georgia" panose="02040502050405020303" pitchFamily="18" charset="0"/>
          </a:endParaRPr>
        </a:p>
      </dgm:t>
    </dgm:pt>
    <dgm:pt modelId="{DC13164F-43D2-4865-9C75-DB362915B400}" type="parTrans" cxnId="{2D4F8B4C-BF05-476F-B117-87C42A7BC4DA}">
      <dgm:prSet/>
      <dgm:spPr/>
      <dgm:t>
        <a:bodyPr/>
        <a:lstStyle/>
        <a:p>
          <a:endParaRPr lang="en-US"/>
        </a:p>
      </dgm:t>
    </dgm:pt>
    <dgm:pt modelId="{81A1220F-C1AE-4D88-BB27-B0BAB8B20BB6}" type="sibTrans" cxnId="{2D4F8B4C-BF05-476F-B117-87C42A7BC4DA}">
      <dgm:prSet/>
      <dgm:spPr/>
      <dgm:t>
        <a:bodyPr/>
        <a:lstStyle/>
        <a:p>
          <a:endParaRPr lang="en-US"/>
        </a:p>
      </dgm:t>
    </dgm:pt>
    <dgm:pt modelId="{902ACD44-5C07-4CA8-A993-9BD65705B844}">
      <dgm:prSet custT="1"/>
      <dgm:spPr/>
      <dgm:t>
        <a:bodyPr/>
        <a:lstStyle/>
        <a:p>
          <a:endParaRPr lang="en-US" sz="2400" dirty="0">
            <a:latin typeface="Georgia" panose="02040502050405020303" pitchFamily="18" charset="0"/>
          </a:endParaRPr>
        </a:p>
      </dgm:t>
    </dgm:pt>
    <dgm:pt modelId="{E0AB4761-7E8D-4CE6-AAC1-52B23DF1C2F8}" type="parTrans" cxnId="{C47DA59D-EA06-4138-9F8A-6CC5D58E6810}">
      <dgm:prSet/>
      <dgm:spPr/>
      <dgm:t>
        <a:bodyPr/>
        <a:lstStyle/>
        <a:p>
          <a:endParaRPr lang="en-US"/>
        </a:p>
      </dgm:t>
    </dgm:pt>
    <dgm:pt modelId="{4C3830F9-14F6-4354-94F9-CF8BABB456F7}" type="sibTrans" cxnId="{C47DA59D-EA06-4138-9F8A-6CC5D58E6810}">
      <dgm:prSet/>
      <dgm:spPr/>
      <dgm:t>
        <a:bodyPr/>
        <a:lstStyle/>
        <a:p>
          <a:endParaRPr lang="en-US"/>
        </a:p>
      </dgm:t>
    </dgm:pt>
    <dgm:pt modelId="{85A9E203-D67F-4C31-87A8-292D8BDD5795}">
      <dgm:prSet custT="1"/>
      <dgm:spPr/>
      <dgm:t>
        <a:bodyPr/>
        <a:lstStyle/>
        <a:p>
          <a:endParaRPr lang="en-US" sz="2400" dirty="0">
            <a:latin typeface="Georgia" panose="02040502050405020303" pitchFamily="18" charset="0"/>
          </a:endParaRPr>
        </a:p>
      </dgm:t>
    </dgm:pt>
    <dgm:pt modelId="{44CBBC45-5F85-42FC-BA0A-754A2592ACAF}" type="parTrans" cxnId="{17711FB2-EA18-4E28-B911-7FFC194AB8EE}">
      <dgm:prSet/>
      <dgm:spPr/>
      <dgm:t>
        <a:bodyPr/>
        <a:lstStyle/>
        <a:p>
          <a:endParaRPr lang="en-US"/>
        </a:p>
      </dgm:t>
    </dgm:pt>
    <dgm:pt modelId="{546F164B-CECA-4913-9C8E-7FBBA5248870}" type="sibTrans" cxnId="{17711FB2-EA18-4E28-B911-7FFC194AB8EE}">
      <dgm:prSet/>
      <dgm:spPr/>
      <dgm:t>
        <a:bodyPr/>
        <a:lstStyle/>
        <a:p>
          <a:endParaRPr lang="en-US"/>
        </a:p>
      </dgm:t>
    </dgm:pt>
    <dgm:pt modelId="{90BAB47D-46A7-4D1B-981D-D6FBD7B08F40}">
      <dgm:prSet custT="1"/>
      <dgm:spPr/>
      <dgm:t>
        <a:bodyPr/>
        <a:lstStyle/>
        <a:p>
          <a:endParaRPr lang="en-US" sz="2400" dirty="0">
            <a:latin typeface="Georgia" panose="02040502050405020303" pitchFamily="18" charset="0"/>
          </a:endParaRPr>
        </a:p>
      </dgm:t>
    </dgm:pt>
    <dgm:pt modelId="{2A7B9FC2-582D-44F1-9F03-D4F4D7277A13}" type="parTrans" cxnId="{5D5AF59C-FFF2-42CA-9312-67845F51FA87}">
      <dgm:prSet/>
      <dgm:spPr/>
      <dgm:t>
        <a:bodyPr/>
        <a:lstStyle/>
        <a:p>
          <a:endParaRPr lang="en-US"/>
        </a:p>
      </dgm:t>
    </dgm:pt>
    <dgm:pt modelId="{431DECCC-8B05-4994-98A7-3C274A0E48F7}" type="sibTrans" cxnId="{5D5AF59C-FFF2-42CA-9312-67845F51FA87}">
      <dgm:prSet/>
      <dgm:spPr/>
      <dgm:t>
        <a:bodyPr/>
        <a:lstStyle/>
        <a:p>
          <a:endParaRPr lang="en-US"/>
        </a:p>
      </dgm:t>
    </dgm:pt>
    <dgm:pt modelId="{8FA02281-2925-4E52-B00F-7130B2932441}" type="pres">
      <dgm:prSet presAssocID="{7B354F2F-5DE1-4C6E-9172-DF2D163520DC}" presName="Name0" presStyleCnt="0">
        <dgm:presLayoutVars>
          <dgm:dir/>
          <dgm:animLvl val="lvl"/>
          <dgm:resizeHandles val="exact"/>
        </dgm:presLayoutVars>
      </dgm:prSet>
      <dgm:spPr/>
    </dgm:pt>
    <dgm:pt modelId="{84E80A66-E5C8-4F0E-BEE3-0D95D7819F4E}" type="pres">
      <dgm:prSet presAssocID="{628C1938-8C38-42CD-A55A-1D7FC7BB9B8A}" presName="composite" presStyleCnt="0"/>
      <dgm:spPr/>
    </dgm:pt>
    <dgm:pt modelId="{F6E543D0-B6A5-4261-9857-1CDC8A1D027A}" type="pres">
      <dgm:prSet presAssocID="{628C1938-8C38-42CD-A55A-1D7FC7BB9B8A}" presName="parTx" presStyleLbl="alignNode1" presStyleIdx="0" presStyleCnt="2">
        <dgm:presLayoutVars>
          <dgm:chMax val="0"/>
          <dgm:chPref val="0"/>
          <dgm:bulletEnabled val="1"/>
        </dgm:presLayoutVars>
      </dgm:prSet>
      <dgm:spPr/>
    </dgm:pt>
    <dgm:pt modelId="{75609BDC-72C9-4885-830F-5A7AD3F4DECE}" type="pres">
      <dgm:prSet presAssocID="{628C1938-8C38-42CD-A55A-1D7FC7BB9B8A}" presName="desTx" presStyleLbl="alignAccFollowNode1" presStyleIdx="0" presStyleCnt="2">
        <dgm:presLayoutVars>
          <dgm:bulletEnabled val="1"/>
        </dgm:presLayoutVars>
      </dgm:prSet>
      <dgm:spPr/>
    </dgm:pt>
    <dgm:pt modelId="{14508C0F-71A0-4998-ADB0-C65C64617091}" type="pres">
      <dgm:prSet presAssocID="{4FED64FB-83A1-4884-B4FE-D4F62E15E948}" presName="space" presStyleCnt="0"/>
      <dgm:spPr/>
    </dgm:pt>
    <dgm:pt modelId="{8AF6AFDC-E494-409C-B2EC-94BA2ACFD680}" type="pres">
      <dgm:prSet presAssocID="{66855E5F-68C2-423B-A0E3-5CFDAD8306F7}" presName="composite" presStyleCnt="0"/>
      <dgm:spPr/>
    </dgm:pt>
    <dgm:pt modelId="{34C2E949-7B9B-4EEC-A2BA-D23932294DBE}" type="pres">
      <dgm:prSet presAssocID="{66855E5F-68C2-423B-A0E3-5CFDAD8306F7}" presName="parTx" presStyleLbl="alignNode1" presStyleIdx="1" presStyleCnt="2">
        <dgm:presLayoutVars>
          <dgm:chMax val="0"/>
          <dgm:chPref val="0"/>
          <dgm:bulletEnabled val="1"/>
        </dgm:presLayoutVars>
      </dgm:prSet>
      <dgm:spPr/>
    </dgm:pt>
    <dgm:pt modelId="{F774193F-441C-4F63-96CD-056B2C0809FF}" type="pres">
      <dgm:prSet presAssocID="{66855E5F-68C2-423B-A0E3-5CFDAD8306F7}" presName="desTx" presStyleLbl="alignAccFollowNode1" presStyleIdx="1" presStyleCnt="2">
        <dgm:presLayoutVars>
          <dgm:bulletEnabled val="1"/>
        </dgm:presLayoutVars>
      </dgm:prSet>
      <dgm:spPr/>
    </dgm:pt>
  </dgm:ptLst>
  <dgm:cxnLst>
    <dgm:cxn modelId="{CAF0FF01-2A66-44D1-97AB-2DCA4B10511B}" srcId="{66855E5F-68C2-423B-A0E3-5CFDAD8306F7}" destId="{44031117-03DA-4902-A497-ECE9429151EB}" srcOrd="0" destOrd="0" parTransId="{5E827A09-82DE-46FF-BF42-0881E7CB4412}" sibTransId="{AFC1D3BD-5466-4181-9DC1-27D9779E727E}"/>
    <dgm:cxn modelId="{0729FA1A-0369-4756-88DD-8781132780B5}" type="presOf" srcId="{902ACD44-5C07-4CA8-A993-9BD65705B844}" destId="{F774193F-441C-4F63-96CD-056B2C0809FF}" srcOrd="0" destOrd="1" presId="urn:microsoft.com/office/officeart/2005/8/layout/hList1"/>
    <dgm:cxn modelId="{DEA9AF1C-2C7B-44CE-BC31-D16C13782AC1}" srcId="{66855E5F-68C2-423B-A0E3-5CFDAD8306F7}" destId="{0BF42E7D-B985-4E7C-89B0-C19DD7B20280}" srcOrd="2" destOrd="0" parTransId="{84A8FFA2-43E8-4F7F-B01A-DFD3B796AC8B}" sibTransId="{88B98DAA-2629-4519-88AC-4573A4F62CD5}"/>
    <dgm:cxn modelId="{A5DDFE64-1E7A-4924-BA44-0F7F3B8FE65A}" srcId="{7B354F2F-5DE1-4C6E-9172-DF2D163520DC}" destId="{66855E5F-68C2-423B-A0E3-5CFDAD8306F7}" srcOrd="1" destOrd="0" parTransId="{6C937120-99C5-4F16-9A2A-6CF104D5D444}" sibTransId="{55340BD0-AB4D-4D80-B017-9B8D7DEC47BF}"/>
    <dgm:cxn modelId="{4B2FF846-02B7-4F7F-87C7-E66D51F4F022}" srcId="{628C1938-8C38-42CD-A55A-1D7FC7BB9B8A}" destId="{30C5F638-D278-42CB-B76E-0385C336C5B9}" srcOrd="1" destOrd="0" parTransId="{51979469-5624-45C9-8836-30346640A651}" sibTransId="{239C671F-264B-419B-B207-5B8092AE238F}"/>
    <dgm:cxn modelId="{C41F7867-FB2C-49C5-8AB9-E7FD2B91DE17}" type="presOf" srcId="{85A9E203-D67F-4C31-87A8-292D8BDD5795}" destId="{F774193F-441C-4F63-96CD-056B2C0809FF}" srcOrd="0" destOrd="3" presId="urn:microsoft.com/office/officeart/2005/8/layout/hList1"/>
    <dgm:cxn modelId="{2D4F8B4C-BF05-476F-B117-87C42A7BC4DA}" srcId="{628C1938-8C38-42CD-A55A-1D7FC7BB9B8A}" destId="{EC4AE7E4-6CD2-4EE9-B5E8-F5D493F6D038}" srcOrd="2" destOrd="0" parTransId="{DC13164F-43D2-4865-9C75-DB362915B400}" sibTransId="{81A1220F-C1AE-4D88-BB27-B0BAB8B20BB6}"/>
    <dgm:cxn modelId="{AB57284E-D1E3-4566-B37A-448776D64892}" type="presOf" srcId="{5BE69C61-4EEB-488D-B6D2-683C3B6FB048}" destId="{F774193F-441C-4F63-96CD-056B2C0809FF}" srcOrd="0" destOrd="4" presId="urn:microsoft.com/office/officeart/2005/8/layout/hList1"/>
    <dgm:cxn modelId="{C2C81B51-AABD-4ED7-A8CF-C36A9ECBBA99}" type="presOf" srcId="{66855E5F-68C2-423B-A0E3-5CFDAD8306F7}" destId="{34C2E949-7B9B-4EEC-A2BA-D23932294DBE}" srcOrd="0" destOrd="0" presId="urn:microsoft.com/office/officeart/2005/8/layout/hList1"/>
    <dgm:cxn modelId="{37B01275-4A2E-48A8-8EFB-6E453A703E3B}" srcId="{7B354F2F-5DE1-4C6E-9172-DF2D163520DC}" destId="{628C1938-8C38-42CD-A55A-1D7FC7BB9B8A}" srcOrd="0" destOrd="0" parTransId="{3FEA80ED-FAF6-4066-A478-8AEC6ED0C05D}" sibTransId="{4FED64FB-83A1-4884-B4FE-D4F62E15E948}"/>
    <dgm:cxn modelId="{4F28327D-5163-4345-8B83-C4B6C37BE619}" srcId="{66855E5F-68C2-423B-A0E3-5CFDAD8306F7}" destId="{5BE69C61-4EEB-488D-B6D2-683C3B6FB048}" srcOrd="4" destOrd="0" parTransId="{7AB8ACB1-403A-4FD0-B122-24E1BD62A9F2}" sibTransId="{77966F7E-3051-47D8-B949-45FD768561A6}"/>
    <dgm:cxn modelId="{031A097E-138A-44F6-B489-22944031F874}" type="presOf" srcId="{90BAB47D-46A7-4D1B-981D-D6FBD7B08F40}" destId="{75609BDC-72C9-4885-830F-5A7AD3F4DECE}" srcOrd="0" destOrd="0" presId="urn:microsoft.com/office/officeart/2005/8/layout/hList1"/>
    <dgm:cxn modelId="{5D5AF59C-FFF2-42CA-9312-67845F51FA87}" srcId="{628C1938-8C38-42CD-A55A-1D7FC7BB9B8A}" destId="{90BAB47D-46A7-4D1B-981D-D6FBD7B08F40}" srcOrd="0" destOrd="0" parTransId="{2A7B9FC2-582D-44F1-9F03-D4F4D7277A13}" sibTransId="{431DECCC-8B05-4994-98A7-3C274A0E48F7}"/>
    <dgm:cxn modelId="{C47DA59D-EA06-4138-9F8A-6CC5D58E6810}" srcId="{66855E5F-68C2-423B-A0E3-5CFDAD8306F7}" destId="{902ACD44-5C07-4CA8-A993-9BD65705B844}" srcOrd="1" destOrd="0" parTransId="{E0AB4761-7E8D-4CE6-AAC1-52B23DF1C2F8}" sibTransId="{4C3830F9-14F6-4354-94F9-CF8BABB456F7}"/>
    <dgm:cxn modelId="{B21220A5-EEAD-4032-BD95-79403D5024C6}" type="presOf" srcId="{EC4AE7E4-6CD2-4EE9-B5E8-F5D493F6D038}" destId="{75609BDC-72C9-4885-830F-5A7AD3F4DECE}" srcOrd="0" destOrd="2" presId="urn:microsoft.com/office/officeart/2005/8/layout/hList1"/>
    <dgm:cxn modelId="{17711FB2-EA18-4E28-B911-7FFC194AB8EE}" srcId="{66855E5F-68C2-423B-A0E3-5CFDAD8306F7}" destId="{85A9E203-D67F-4C31-87A8-292D8BDD5795}" srcOrd="3" destOrd="0" parTransId="{44CBBC45-5F85-42FC-BA0A-754A2592ACAF}" sibTransId="{546F164B-CECA-4913-9C8E-7FBBA5248870}"/>
    <dgm:cxn modelId="{838CA7B6-340A-4D44-A7AD-0CEFBE3AEC2D}" type="presOf" srcId="{44031117-03DA-4902-A497-ECE9429151EB}" destId="{F774193F-441C-4F63-96CD-056B2C0809FF}" srcOrd="0" destOrd="0" presId="urn:microsoft.com/office/officeart/2005/8/layout/hList1"/>
    <dgm:cxn modelId="{00F2CAC0-F1F1-44CD-A4E3-257DF1378313}" type="presOf" srcId="{4CFE80C6-26A2-4B57-A938-43C6B98C9D3F}" destId="{75609BDC-72C9-4885-830F-5A7AD3F4DECE}" srcOrd="0" destOrd="3" presId="urn:microsoft.com/office/officeart/2005/8/layout/hList1"/>
    <dgm:cxn modelId="{63B85AC7-DAAA-45B6-82CC-21BE60231CEE}" type="presOf" srcId="{628C1938-8C38-42CD-A55A-1D7FC7BB9B8A}" destId="{F6E543D0-B6A5-4261-9857-1CDC8A1D027A}" srcOrd="0" destOrd="0" presId="urn:microsoft.com/office/officeart/2005/8/layout/hList1"/>
    <dgm:cxn modelId="{C383F9D6-7C8E-4740-9097-DF703B49A3B9}" type="presOf" srcId="{0BF42E7D-B985-4E7C-89B0-C19DD7B20280}" destId="{F774193F-441C-4F63-96CD-056B2C0809FF}" srcOrd="0" destOrd="2" presId="urn:microsoft.com/office/officeart/2005/8/layout/hList1"/>
    <dgm:cxn modelId="{620FDFD8-09E1-4306-B9B2-7E69928ED637}" type="presOf" srcId="{7B354F2F-5DE1-4C6E-9172-DF2D163520DC}" destId="{8FA02281-2925-4E52-B00F-7130B2932441}" srcOrd="0" destOrd="0" presId="urn:microsoft.com/office/officeart/2005/8/layout/hList1"/>
    <dgm:cxn modelId="{C5AE7DEE-4AE1-40D9-A66F-63F7D0AB20A7}" type="presOf" srcId="{30C5F638-D278-42CB-B76E-0385C336C5B9}" destId="{75609BDC-72C9-4885-830F-5A7AD3F4DECE}" srcOrd="0" destOrd="1" presId="urn:microsoft.com/office/officeart/2005/8/layout/hList1"/>
    <dgm:cxn modelId="{99CD7FF2-70BC-4B4B-95DE-7D61294BADDC}" srcId="{628C1938-8C38-42CD-A55A-1D7FC7BB9B8A}" destId="{4CFE80C6-26A2-4B57-A938-43C6B98C9D3F}" srcOrd="3" destOrd="0" parTransId="{9B7E4E99-115F-47EE-AF1F-EBC6B7B1876D}" sibTransId="{49FED1C0-D6F3-44A9-A3C0-82EF5E4A764E}"/>
    <dgm:cxn modelId="{30464E83-8E9E-4C16-8F34-1AB34E9C8B72}" type="presParOf" srcId="{8FA02281-2925-4E52-B00F-7130B2932441}" destId="{84E80A66-E5C8-4F0E-BEE3-0D95D7819F4E}" srcOrd="0" destOrd="0" presId="urn:microsoft.com/office/officeart/2005/8/layout/hList1"/>
    <dgm:cxn modelId="{FF539CE3-E224-4791-B896-F1C9E6E55D76}" type="presParOf" srcId="{84E80A66-E5C8-4F0E-BEE3-0D95D7819F4E}" destId="{F6E543D0-B6A5-4261-9857-1CDC8A1D027A}" srcOrd="0" destOrd="0" presId="urn:microsoft.com/office/officeart/2005/8/layout/hList1"/>
    <dgm:cxn modelId="{A7509C6B-8567-4A42-822E-0DF337F351F0}" type="presParOf" srcId="{84E80A66-E5C8-4F0E-BEE3-0D95D7819F4E}" destId="{75609BDC-72C9-4885-830F-5A7AD3F4DECE}" srcOrd="1" destOrd="0" presId="urn:microsoft.com/office/officeart/2005/8/layout/hList1"/>
    <dgm:cxn modelId="{A5E7B70D-82BF-46C2-963A-CC7A48594D23}" type="presParOf" srcId="{8FA02281-2925-4E52-B00F-7130B2932441}" destId="{14508C0F-71A0-4998-ADB0-C65C64617091}" srcOrd="1" destOrd="0" presId="urn:microsoft.com/office/officeart/2005/8/layout/hList1"/>
    <dgm:cxn modelId="{BDE9A54F-3414-4760-A4ED-11B3C2DAA2CA}" type="presParOf" srcId="{8FA02281-2925-4E52-B00F-7130B2932441}" destId="{8AF6AFDC-E494-409C-B2EC-94BA2ACFD680}" srcOrd="2" destOrd="0" presId="urn:microsoft.com/office/officeart/2005/8/layout/hList1"/>
    <dgm:cxn modelId="{2E9E4162-A618-4F4B-AD09-E1785C5E2BDD}" type="presParOf" srcId="{8AF6AFDC-E494-409C-B2EC-94BA2ACFD680}" destId="{34C2E949-7B9B-4EEC-A2BA-D23932294DBE}" srcOrd="0" destOrd="0" presId="urn:microsoft.com/office/officeart/2005/8/layout/hList1"/>
    <dgm:cxn modelId="{6D2CA8D7-867B-49F4-814C-980C4403A030}" type="presParOf" srcId="{8AF6AFDC-E494-409C-B2EC-94BA2ACFD680}" destId="{F774193F-441C-4F63-96CD-056B2C0809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33734-6913-4647-9B89-F0B1A12516C5}">
      <dsp:nvSpPr>
        <dsp:cNvPr id="0" name=""/>
        <dsp:cNvSpPr/>
      </dsp:nvSpPr>
      <dsp:spPr>
        <a:xfrm>
          <a:off x="0" y="782898"/>
          <a:ext cx="2830780" cy="17975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66C0E-C34A-40F2-A500-9D425EA31311}">
      <dsp:nvSpPr>
        <dsp:cNvPr id="0" name=""/>
        <dsp:cNvSpPr/>
      </dsp:nvSpPr>
      <dsp:spPr>
        <a:xfrm>
          <a:off x="314531" y="1081702"/>
          <a:ext cx="2830780" cy="17975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Do these feelings and thoughts sound familiar?</a:t>
          </a:r>
        </a:p>
      </dsp:txBody>
      <dsp:txXfrm>
        <a:off x="367179" y="1134350"/>
        <a:ext cx="2725484" cy="1692249"/>
      </dsp:txXfrm>
    </dsp:sp>
    <dsp:sp modelId="{09417FD2-FED7-4298-9C5B-B4A8361152F9}">
      <dsp:nvSpPr>
        <dsp:cNvPr id="0" name=""/>
        <dsp:cNvSpPr/>
      </dsp:nvSpPr>
      <dsp:spPr>
        <a:xfrm>
          <a:off x="3459843" y="782898"/>
          <a:ext cx="2830780" cy="17975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18595-AD77-42C2-A75B-14C0E177079A}">
      <dsp:nvSpPr>
        <dsp:cNvPr id="0" name=""/>
        <dsp:cNvSpPr/>
      </dsp:nvSpPr>
      <dsp:spPr>
        <a:xfrm>
          <a:off x="3774374" y="1081702"/>
          <a:ext cx="2830780" cy="17975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How has your knowledge or perspective of MS changed? </a:t>
          </a:r>
        </a:p>
        <a:p>
          <a:pPr marL="0" lvl="0" indent="0" algn="ctr" defTabSz="933450">
            <a:lnSpc>
              <a:spcPct val="90000"/>
            </a:lnSpc>
            <a:spcBef>
              <a:spcPct val="0"/>
            </a:spcBef>
            <a:spcAft>
              <a:spcPct val="35000"/>
            </a:spcAft>
            <a:buNone/>
          </a:pPr>
          <a:r>
            <a:rPr lang="en-US" sz="2100" kern="1200"/>
            <a:t>Or not changed?</a:t>
          </a:r>
        </a:p>
      </dsp:txBody>
      <dsp:txXfrm>
        <a:off x="3827022" y="1134350"/>
        <a:ext cx="2725484" cy="1692249"/>
      </dsp:txXfrm>
    </dsp:sp>
    <dsp:sp modelId="{62F6D57F-475D-4E0C-AD39-9A664289832A}">
      <dsp:nvSpPr>
        <dsp:cNvPr id="0" name=""/>
        <dsp:cNvSpPr/>
      </dsp:nvSpPr>
      <dsp:spPr>
        <a:xfrm>
          <a:off x="6919686" y="782898"/>
          <a:ext cx="2830780" cy="179754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47892-AE2D-4880-9E61-7392AAEBE0B0}">
      <dsp:nvSpPr>
        <dsp:cNvPr id="0" name=""/>
        <dsp:cNvSpPr/>
      </dsp:nvSpPr>
      <dsp:spPr>
        <a:xfrm>
          <a:off x="7234217" y="1081702"/>
          <a:ext cx="2830780" cy="179754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What has been most helpful?</a:t>
          </a:r>
        </a:p>
      </dsp:txBody>
      <dsp:txXfrm>
        <a:off x="7286865" y="1134350"/>
        <a:ext cx="2725484" cy="1692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DA2ED-2F95-5C42-B90E-CAC0E9B09B80}">
      <dsp:nvSpPr>
        <dsp:cNvPr id="0" name=""/>
        <dsp:cNvSpPr/>
      </dsp:nvSpPr>
      <dsp:spPr>
        <a:xfrm>
          <a:off x="2403906" y="-44637"/>
          <a:ext cx="5132559" cy="5132559"/>
        </a:xfrm>
        <a:prstGeom prst="circularArrow">
          <a:avLst>
            <a:gd name="adj1" fmla="val 5544"/>
            <a:gd name="adj2" fmla="val 330680"/>
            <a:gd name="adj3" fmla="val 14630233"/>
            <a:gd name="adj4" fmla="val 1688502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43A05D0-32E7-564F-889F-A48AB2BC45C8}">
      <dsp:nvSpPr>
        <dsp:cNvPr id="0" name=""/>
        <dsp:cNvSpPr/>
      </dsp:nvSpPr>
      <dsp:spPr>
        <a:xfrm>
          <a:off x="4236450" y="0"/>
          <a:ext cx="1467473" cy="73373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Shock</a:t>
          </a:r>
        </a:p>
      </dsp:txBody>
      <dsp:txXfrm>
        <a:off x="4272268" y="35818"/>
        <a:ext cx="1395837" cy="662100"/>
      </dsp:txXfrm>
    </dsp:sp>
    <dsp:sp modelId="{D9C55621-0872-9E48-826B-1FBC8004427E}">
      <dsp:nvSpPr>
        <dsp:cNvPr id="0" name=""/>
        <dsp:cNvSpPr/>
      </dsp:nvSpPr>
      <dsp:spPr>
        <a:xfrm>
          <a:off x="6022548" y="854748"/>
          <a:ext cx="1467473" cy="73373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Anxiety</a:t>
          </a:r>
        </a:p>
      </dsp:txBody>
      <dsp:txXfrm>
        <a:off x="6058366" y="890566"/>
        <a:ext cx="1395837" cy="662100"/>
      </dsp:txXfrm>
    </dsp:sp>
    <dsp:sp modelId="{F665557F-FA89-F942-8DFF-552168DC3A0E}">
      <dsp:nvSpPr>
        <dsp:cNvPr id="0" name=""/>
        <dsp:cNvSpPr/>
      </dsp:nvSpPr>
      <dsp:spPr>
        <a:xfrm>
          <a:off x="6425174" y="2189074"/>
          <a:ext cx="1467473" cy="73373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Denial</a:t>
          </a:r>
        </a:p>
      </dsp:txBody>
      <dsp:txXfrm>
        <a:off x="6460992" y="2224892"/>
        <a:ext cx="1395837" cy="662100"/>
      </dsp:txXfrm>
    </dsp:sp>
    <dsp:sp modelId="{7767C977-FA7B-C040-BC49-DE8FFEDA1D68}">
      <dsp:nvSpPr>
        <dsp:cNvPr id="0" name=""/>
        <dsp:cNvSpPr/>
      </dsp:nvSpPr>
      <dsp:spPr>
        <a:xfrm>
          <a:off x="5797407" y="3410453"/>
          <a:ext cx="1817333" cy="73373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Depression</a:t>
          </a:r>
        </a:p>
      </dsp:txBody>
      <dsp:txXfrm>
        <a:off x="5833225" y="3446271"/>
        <a:ext cx="1745697" cy="662100"/>
      </dsp:txXfrm>
    </dsp:sp>
    <dsp:sp modelId="{43465DB6-09E6-ED4D-9C53-71F9C1E4BD78}">
      <dsp:nvSpPr>
        <dsp:cNvPr id="0" name=""/>
        <dsp:cNvSpPr/>
      </dsp:nvSpPr>
      <dsp:spPr>
        <a:xfrm>
          <a:off x="4236450" y="4377799"/>
          <a:ext cx="1467473" cy="73373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Internalized Anger</a:t>
          </a:r>
        </a:p>
      </dsp:txBody>
      <dsp:txXfrm>
        <a:off x="4272268" y="4413617"/>
        <a:ext cx="1395837" cy="662100"/>
      </dsp:txXfrm>
    </dsp:sp>
    <dsp:sp modelId="{F945EBFE-4A04-784A-A212-29AA700D9BD7}">
      <dsp:nvSpPr>
        <dsp:cNvPr id="0" name=""/>
        <dsp:cNvSpPr/>
      </dsp:nvSpPr>
      <dsp:spPr>
        <a:xfrm>
          <a:off x="2500252" y="3435556"/>
          <a:ext cx="1467473" cy="73373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Hostility</a:t>
          </a:r>
        </a:p>
      </dsp:txBody>
      <dsp:txXfrm>
        <a:off x="2536070" y="3471374"/>
        <a:ext cx="1395837" cy="662100"/>
      </dsp:txXfrm>
    </dsp:sp>
    <dsp:sp modelId="{7B29FB02-5CF2-8245-BF2D-E22A54DE7887}">
      <dsp:nvSpPr>
        <dsp:cNvPr id="0" name=""/>
        <dsp:cNvSpPr/>
      </dsp:nvSpPr>
      <dsp:spPr>
        <a:xfrm>
          <a:off x="1678641" y="2189074"/>
          <a:ext cx="2205641" cy="73373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Acknowledgment</a:t>
          </a:r>
        </a:p>
      </dsp:txBody>
      <dsp:txXfrm>
        <a:off x="1714459" y="2224892"/>
        <a:ext cx="2134005" cy="662100"/>
      </dsp:txXfrm>
    </dsp:sp>
    <dsp:sp modelId="{759FB55B-C95E-C74D-82B4-423D7659B988}">
      <dsp:nvSpPr>
        <dsp:cNvPr id="0" name=""/>
        <dsp:cNvSpPr/>
      </dsp:nvSpPr>
      <dsp:spPr>
        <a:xfrm>
          <a:off x="2214698" y="842202"/>
          <a:ext cx="1467473" cy="73373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eorgia" panose="02040502050405020303" pitchFamily="18" charset="0"/>
            </a:rPr>
            <a:t>Adjustment</a:t>
          </a:r>
        </a:p>
      </dsp:txBody>
      <dsp:txXfrm>
        <a:off x="2250516" y="878020"/>
        <a:ext cx="1395837" cy="66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4887B-7E9C-4FA2-851C-D1C7C11AC3E3}">
      <dsp:nvSpPr>
        <dsp:cNvPr id="0" name=""/>
        <dsp:cNvSpPr/>
      </dsp:nvSpPr>
      <dsp:spPr>
        <a:xfrm>
          <a:off x="0" y="79550"/>
          <a:ext cx="9810604"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Denial</a:t>
          </a:r>
          <a:endParaRPr lang="en-US" sz="2100" kern="1200"/>
        </a:p>
      </dsp:txBody>
      <dsp:txXfrm>
        <a:off x="23388" y="102938"/>
        <a:ext cx="9763828" cy="432338"/>
      </dsp:txXfrm>
    </dsp:sp>
    <dsp:sp modelId="{3273733E-4E43-48E1-AADF-DBFF1A1D1BB7}">
      <dsp:nvSpPr>
        <dsp:cNvPr id="0" name=""/>
        <dsp:cNvSpPr/>
      </dsp:nvSpPr>
      <dsp:spPr>
        <a:xfrm>
          <a:off x="0" y="558665"/>
          <a:ext cx="9810604"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I can’t have MS because I can still walk</a:t>
          </a:r>
          <a:endParaRPr lang="en-US" sz="1600" kern="1200"/>
        </a:p>
        <a:p>
          <a:pPr marL="171450" lvl="1" indent="-171450" algn="l" defTabSz="711200">
            <a:lnSpc>
              <a:spcPct val="90000"/>
            </a:lnSpc>
            <a:spcBef>
              <a:spcPct val="0"/>
            </a:spcBef>
            <a:spcAft>
              <a:spcPct val="20000"/>
            </a:spcAft>
            <a:buChar char="•"/>
          </a:pPr>
          <a:r>
            <a:rPr lang="en-US" sz="1600" kern="1200" baseline="0"/>
            <a:t>I am just tired because I am a working mom</a:t>
          </a:r>
          <a:endParaRPr lang="en-US" sz="1600" kern="1200"/>
        </a:p>
      </dsp:txBody>
      <dsp:txXfrm>
        <a:off x="0" y="558665"/>
        <a:ext cx="9810604" cy="521640"/>
      </dsp:txXfrm>
    </dsp:sp>
    <dsp:sp modelId="{86B58F07-3BC9-4FE3-8C2B-F96EC9AB6DC4}">
      <dsp:nvSpPr>
        <dsp:cNvPr id="0" name=""/>
        <dsp:cNvSpPr/>
      </dsp:nvSpPr>
      <dsp:spPr>
        <a:xfrm>
          <a:off x="0" y="1080305"/>
          <a:ext cx="9810604"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Anger</a:t>
          </a:r>
          <a:endParaRPr lang="en-US" sz="2100" kern="1200"/>
        </a:p>
      </dsp:txBody>
      <dsp:txXfrm>
        <a:off x="23388" y="1103693"/>
        <a:ext cx="9763828" cy="432338"/>
      </dsp:txXfrm>
    </dsp:sp>
    <dsp:sp modelId="{D1445800-1B76-4C62-B945-9F3F462BD78A}">
      <dsp:nvSpPr>
        <dsp:cNvPr id="0" name=""/>
        <dsp:cNvSpPr/>
      </dsp:nvSpPr>
      <dsp:spPr>
        <a:xfrm>
          <a:off x="0" y="1559420"/>
          <a:ext cx="981060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Why didn’t I go to the doctor for the parathesia back in 2001 (diagnosed in 2013)</a:t>
          </a:r>
          <a:endParaRPr lang="en-US" sz="1600" kern="1200"/>
        </a:p>
      </dsp:txBody>
      <dsp:txXfrm>
        <a:off x="0" y="1559420"/>
        <a:ext cx="9810604" cy="347760"/>
      </dsp:txXfrm>
    </dsp:sp>
    <dsp:sp modelId="{04C20853-9720-479A-89DF-721FFCBA0A06}">
      <dsp:nvSpPr>
        <dsp:cNvPr id="0" name=""/>
        <dsp:cNvSpPr/>
      </dsp:nvSpPr>
      <dsp:spPr>
        <a:xfrm>
          <a:off x="0" y="1907180"/>
          <a:ext cx="9810604"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Bargaining</a:t>
          </a:r>
          <a:endParaRPr lang="en-US" sz="2100" kern="1200"/>
        </a:p>
      </dsp:txBody>
      <dsp:txXfrm>
        <a:off x="23388" y="1930568"/>
        <a:ext cx="9763828" cy="432338"/>
      </dsp:txXfrm>
    </dsp:sp>
    <dsp:sp modelId="{EB908A94-310E-41CB-BCD2-F4DA43A26AFD}">
      <dsp:nvSpPr>
        <dsp:cNvPr id="0" name=""/>
        <dsp:cNvSpPr/>
      </dsp:nvSpPr>
      <dsp:spPr>
        <a:xfrm>
          <a:off x="0" y="2386295"/>
          <a:ext cx="9810604"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If I just eat an anti-inflammatory diet, it’ll go away</a:t>
          </a:r>
          <a:endParaRPr lang="en-US" sz="1600" kern="1200"/>
        </a:p>
        <a:p>
          <a:pPr marL="171450" lvl="1" indent="-171450" algn="l" defTabSz="711200">
            <a:lnSpc>
              <a:spcPct val="90000"/>
            </a:lnSpc>
            <a:spcBef>
              <a:spcPct val="0"/>
            </a:spcBef>
            <a:spcAft>
              <a:spcPct val="20000"/>
            </a:spcAft>
            <a:buChar char="•"/>
          </a:pPr>
          <a:r>
            <a:rPr lang="en-US" sz="1600" kern="1200" baseline="0"/>
            <a:t>If I can just get through this relapse, I’ll be able to go back to normal living</a:t>
          </a:r>
          <a:endParaRPr lang="en-US" sz="1600" kern="1200"/>
        </a:p>
      </dsp:txBody>
      <dsp:txXfrm>
        <a:off x="0" y="2386295"/>
        <a:ext cx="9810604" cy="521640"/>
      </dsp:txXfrm>
    </dsp:sp>
    <dsp:sp modelId="{E6B19387-89D8-4BB3-B592-581E9051EE83}">
      <dsp:nvSpPr>
        <dsp:cNvPr id="0" name=""/>
        <dsp:cNvSpPr/>
      </dsp:nvSpPr>
      <dsp:spPr>
        <a:xfrm>
          <a:off x="0" y="2907935"/>
          <a:ext cx="9810604"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Depression </a:t>
          </a:r>
          <a:endParaRPr lang="en-US" sz="2100" kern="1200"/>
        </a:p>
      </dsp:txBody>
      <dsp:txXfrm>
        <a:off x="23388" y="2931323"/>
        <a:ext cx="9763828" cy="432338"/>
      </dsp:txXfrm>
    </dsp:sp>
    <dsp:sp modelId="{A0AD70F1-3D49-4B2D-8F23-738FB5BC8676}">
      <dsp:nvSpPr>
        <dsp:cNvPr id="0" name=""/>
        <dsp:cNvSpPr/>
      </dsp:nvSpPr>
      <dsp:spPr>
        <a:xfrm>
          <a:off x="0" y="3387050"/>
          <a:ext cx="9810604"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I don’t want to get out of bed, and that has nothing to do with my pain or spasticity</a:t>
          </a:r>
          <a:endParaRPr lang="en-US" sz="1600" kern="1200"/>
        </a:p>
        <a:p>
          <a:pPr marL="171450" lvl="1" indent="-171450" algn="l" defTabSz="711200">
            <a:lnSpc>
              <a:spcPct val="90000"/>
            </a:lnSpc>
            <a:spcBef>
              <a:spcPct val="0"/>
            </a:spcBef>
            <a:spcAft>
              <a:spcPct val="20000"/>
            </a:spcAft>
            <a:buChar char="•"/>
          </a:pPr>
          <a:r>
            <a:rPr lang="en-US" sz="1600" kern="1200" baseline="0"/>
            <a:t>Everyone things I’m lazy because I sleep all the time. Maybe I am.</a:t>
          </a:r>
          <a:endParaRPr lang="en-US" sz="1600" kern="1200"/>
        </a:p>
      </dsp:txBody>
      <dsp:txXfrm>
        <a:off x="0" y="3387050"/>
        <a:ext cx="9810604" cy="521640"/>
      </dsp:txXfrm>
    </dsp:sp>
    <dsp:sp modelId="{6AD0C8D4-E0F8-4C77-809B-B7531A5E9B7B}">
      <dsp:nvSpPr>
        <dsp:cNvPr id="0" name=""/>
        <dsp:cNvSpPr/>
      </dsp:nvSpPr>
      <dsp:spPr>
        <a:xfrm>
          <a:off x="0" y="3908690"/>
          <a:ext cx="9810604" cy="479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baseline="0"/>
            <a:t>Acceptance</a:t>
          </a:r>
          <a:endParaRPr lang="en-US" sz="2100" kern="1200"/>
        </a:p>
      </dsp:txBody>
      <dsp:txXfrm>
        <a:off x="23388" y="3932078"/>
        <a:ext cx="9763828" cy="432338"/>
      </dsp:txXfrm>
    </dsp:sp>
    <dsp:sp modelId="{2CC8E188-D52C-4476-8E69-845B5B4B549E}">
      <dsp:nvSpPr>
        <dsp:cNvPr id="0" name=""/>
        <dsp:cNvSpPr/>
      </dsp:nvSpPr>
      <dsp:spPr>
        <a:xfrm>
          <a:off x="0" y="4387805"/>
          <a:ext cx="9810604"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t>My life isn’t over, it’s just taking a different path</a:t>
          </a:r>
          <a:endParaRPr lang="en-US" sz="1600" kern="1200"/>
        </a:p>
        <a:p>
          <a:pPr marL="171450" lvl="1" indent="-171450" algn="l" defTabSz="711200">
            <a:lnSpc>
              <a:spcPct val="90000"/>
            </a:lnSpc>
            <a:spcBef>
              <a:spcPct val="0"/>
            </a:spcBef>
            <a:spcAft>
              <a:spcPct val="20000"/>
            </a:spcAft>
            <a:buChar char="•"/>
          </a:pPr>
          <a:r>
            <a:rPr lang="en-US" sz="1600" kern="1200" baseline="0"/>
            <a:t>What can I do about it? I can focus on what I can do, for one thing</a:t>
          </a:r>
          <a:endParaRPr lang="en-US" sz="1600" kern="1200"/>
        </a:p>
      </dsp:txBody>
      <dsp:txXfrm>
        <a:off x="0" y="4387805"/>
        <a:ext cx="9810604" cy="521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4887B-7E9C-4FA2-851C-D1C7C11AC3E3}">
      <dsp:nvSpPr>
        <dsp:cNvPr id="0" name=""/>
        <dsp:cNvSpPr/>
      </dsp:nvSpPr>
      <dsp:spPr>
        <a:xfrm>
          <a:off x="0" y="1196733"/>
          <a:ext cx="9810604" cy="508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baseline="0" dirty="0"/>
            <a:t>Finding Meaning</a:t>
          </a:r>
          <a:endParaRPr lang="en-US" sz="4000" kern="1200" dirty="0"/>
        </a:p>
      </dsp:txBody>
      <dsp:txXfrm>
        <a:off x="24846" y="1221579"/>
        <a:ext cx="9760912" cy="459276"/>
      </dsp:txXfrm>
    </dsp:sp>
    <dsp:sp modelId="{3273733E-4E43-48E1-AADF-DBFF1A1D1BB7}">
      <dsp:nvSpPr>
        <dsp:cNvPr id="0" name=""/>
        <dsp:cNvSpPr/>
      </dsp:nvSpPr>
      <dsp:spPr>
        <a:xfrm>
          <a:off x="0" y="1705702"/>
          <a:ext cx="9810604"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I can write about my MS using my voice and a life’s worth of communications skills in order to help others</a:t>
          </a:r>
          <a:endParaRPr lang="en-US" sz="2400" kern="1200" dirty="0"/>
        </a:p>
        <a:p>
          <a:pPr marL="228600" lvl="1" indent="-228600" algn="l" defTabSz="1066800">
            <a:lnSpc>
              <a:spcPct val="90000"/>
            </a:lnSpc>
            <a:spcBef>
              <a:spcPct val="0"/>
            </a:spcBef>
            <a:spcAft>
              <a:spcPct val="20000"/>
            </a:spcAft>
            <a:buChar char="•"/>
          </a:pPr>
          <a:r>
            <a:rPr lang="en-US" sz="2400" kern="1200" dirty="0"/>
            <a:t>I can practice self-care now in a way that makes me slow down and enjoy my life in the moment</a:t>
          </a:r>
        </a:p>
        <a:p>
          <a:pPr marL="228600" lvl="1" indent="-228600" algn="l" defTabSz="1066800">
            <a:lnSpc>
              <a:spcPct val="90000"/>
            </a:lnSpc>
            <a:spcBef>
              <a:spcPct val="0"/>
            </a:spcBef>
            <a:spcAft>
              <a:spcPct val="20000"/>
            </a:spcAft>
            <a:buChar char="•"/>
          </a:pPr>
          <a:r>
            <a:rPr lang="en-US" sz="2400" kern="1200" dirty="0"/>
            <a:t>I can see how MS has made me a better person: It’s gifted me perspective, a sense of humor, and self-knowledge I didn’t possess before</a:t>
          </a:r>
        </a:p>
      </dsp:txBody>
      <dsp:txXfrm>
        <a:off x="0" y="1705702"/>
        <a:ext cx="9810604" cy="2086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543D0-B6A5-4261-9857-1CDC8A1D027A}">
      <dsp:nvSpPr>
        <dsp:cNvPr id="0" name=""/>
        <dsp:cNvSpPr/>
      </dsp:nvSpPr>
      <dsp:spPr>
        <a:xfrm>
          <a:off x="47" y="4004"/>
          <a:ext cx="4584417" cy="1382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baseline="0" dirty="0">
              <a:latin typeface="Georgia" panose="02040502050405020303" pitchFamily="18" charset="0"/>
            </a:rPr>
            <a:t>Biological factors:</a:t>
          </a:r>
          <a:endParaRPr lang="en-US" sz="3200" kern="1200" dirty="0">
            <a:latin typeface="Georgia" panose="02040502050405020303" pitchFamily="18" charset="0"/>
          </a:endParaRPr>
        </a:p>
      </dsp:txBody>
      <dsp:txXfrm>
        <a:off x="47" y="4004"/>
        <a:ext cx="4584417" cy="1382400"/>
      </dsp:txXfrm>
    </dsp:sp>
    <dsp:sp modelId="{75609BDC-72C9-4885-830F-5A7AD3F4DECE}">
      <dsp:nvSpPr>
        <dsp:cNvPr id="0" name=""/>
        <dsp:cNvSpPr/>
      </dsp:nvSpPr>
      <dsp:spPr>
        <a:xfrm>
          <a:off x="47" y="1386405"/>
          <a:ext cx="4584417" cy="30387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r>
            <a:rPr lang="en-US" sz="2400" b="0" i="0" kern="1200" baseline="0" dirty="0">
              <a:latin typeface="Georgia" panose="02040502050405020303" pitchFamily="18" charset="0"/>
            </a:rPr>
            <a:t>Temporal and frontal lobe brain lesions</a:t>
          </a: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r>
            <a:rPr lang="en-US" sz="2400" b="0" i="0" kern="1200" baseline="0" dirty="0">
              <a:latin typeface="Georgia" panose="02040502050405020303" pitchFamily="18" charset="0"/>
            </a:rPr>
            <a:t>Greater involvement of brain versus cervical cord</a:t>
          </a:r>
          <a:endParaRPr lang="en-US" sz="2400" kern="1200" dirty="0">
            <a:latin typeface="Georgia" panose="02040502050405020303" pitchFamily="18" charset="0"/>
          </a:endParaRPr>
        </a:p>
      </dsp:txBody>
      <dsp:txXfrm>
        <a:off x="47" y="1386405"/>
        <a:ext cx="4584417" cy="3038715"/>
      </dsp:txXfrm>
    </dsp:sp>
    <dsp:sp modelId="{34C2E949-7B9B-4EEC-A2BA-D23932294DBE}">
      <dsp:nvSpPr>
        <dsp:cNvPr id="0" name=""/>
        <dsp:cNvSpPr/>
      </dsp:nvSpPr>
      <dsp:spPr>
        <a:xfrm>
          <a:off x="5226284" y="4004"/>
          <a:ext cx="4584417" cy="1382400"/>
        </a:xfrm>
        <a:prstGeom prst="rect">
          <a:avLst/>
        </a:prstGeom>
        <a:solidFill>
          <a:schemeClr val="accent5">
            <a:hueOff val="1483288"/>
            <a:satOff val="6347"/>
            <a:lumOff val="-3137"/>
            <a:alphaOff val="0"/>
          </a:schemeClr>
        </a:solidFill>
        <a:ln w="12700" cap="flat" cmpd="sng" algn="ctr">
          <a:solidFill>
            <a:schemeClr val="accent5">
              <a:hueOff val="1483288"/>
              <a:satOff val="6347"/>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baseline="0" dirty="0">
              <a:latin typeface="Georgia" panose="02040502050405020303" pitchFamily="18" charset="0"/>
            </a:rPr>
            <a:t>Psychosocial factors:</a:t>
          </a:r>
          <a:endParaRPr lang="en-US" sz="3200" kern="1200" dirty="0">
            <a:latin typeface="Georgia" panose="02040502050405020303" pitchFamily="18" charset="0"/>
          </a:endParaRPr>
        </a:p>
      </dsp:txBody>
      <dsp:txXfrm>
        <a:off x="5226284" y="4004"/>
        <a:ext cx="4584417" cy="1382400"/>
      </dsp:txXfrm>
    </dsp:sp>
    <dsp:sp modelId="{F774193F-441C-4F63-96CD-056B2C0809FF}">
      <dsp:nvSpPr>
        <dsp:cNvPr id="0" name=""/>
        <dsp:cNvSpPr/>
      </dsp:nvSpPr>
      <dsp:spPr>
        <a:xfrm>
          <a:off x="5226284" y="1386405"/>
          <a:ext cx="4584417" cy="3038715"/>
        </a:xfrm>
        <a:prstGeom prst="rect">
          <a:avLst/>
        </a:prstGeom>
        <a:solidFill>
          <a:schemeClr val="accent5">
            <a:tint val="40000"/>
            <a:alpha val="90000"/>
            <a:hueOff val="2012780"/>
            <a:satOff val="-934"/>
            <a:lumOff val="-451"/>
            <a:alphaOff val="0"/>
          </a:schemeClr>
        </a:solidFill>
        <a:ln w="12700" cap="flat" cmpd="sng" algn="ctr">
          <a:solidFill>
            <a:schemeClr val="accent5">
              <a:tint val="40000"/>
              <a:alpha val="90000"/>
              <a:hueOff val="2012780"/>
              <a:satOff val="-934"/>
              <a:lumOff val="-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baseline="0" dirty="0">
              <a:latin typeface="Georgia" panose="02040502050405020303" pitchFamily="18" charset="0"/>
            </a:rPr>
            <a:t>Perceived stress and social support</a:t>
          </a: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r>
            <a:rPr lang="en-US" sz="2400" b="0" i="0" kern="1200" baseline="0" dirty="0">
              <a:latin typeface="Georgia" panose="02040502050405020303" pitchFamily="18" charset="0"/>
            </a:rPr>
            <a:t>Use of emotion or avoidant focused coping</a:t>
          </a: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endParaRPr lang="en-US" sz="2400" kern="1200" dirty="0">
            <a:latin typeface="Georgia" panose="02040502050405020303" pitchFamily="18" charset="0"/>
          </a:endParaRPr>
        </a:p>
        <a:p>
          <a:pPr marL="228600" lvl="1" indent="-228600" algn="l" defTabSz="1066800">
            <a:lnSpc>
              <a:spcPct val="90000"/>
            </a:lnSpc>
            <a:spcBef>
              <a:spcPct val="0"/>
            </a:spcBef>
            <a:spcAft>
              <a:spcPct val="15000"/>
            </a:spcAft>
            <a:buChar char="•"/>
          </a:pPr>
          <a:r>
            <a:rPr lang="en-US" sz="2400" b="0" i="0" kern="1200" baseline="0" dirty="0">
              <a:latin typeface="Georgia" panose="02040502050405020303" pitchFamily="18" charset="0"/>
            </a:rPr>
            <a:t>Greatest in first 10 years of the illness </a:t>
          </a:r>
          <a:endParaRPr lang="en-US" sz="2400" kern="1200" dirty="0">
            <a:latin typeface="Georgia" panose="02040502050405020303" pitchFamily="18" charset="0"/>
          </a:endParaRPr>
        </a:p>
      </dsp:txBody>
      <dsp:txXfrm>
        <a:off x="5226284" y="1386405"/>
        <a:ext cx="4584417" cy="3038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20:04:14.844"/>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17:16:50.299"/>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20:41:24.174"/>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3T21:07:10.089"/>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4T21:47:21.117"/>
    </inkml:context>
    <inkml:brush xml:id="br0">
      <inkml:brushProperty name="width" value="0.05" units="cm"/>
      <inkml:brushProperty name="height" value="0.05" units="cm"/>
    </inkml:brush>
  </inkml:definitions>
  <inkml:trace contextRef="#ctx0" brushRef="#br0">1 0 32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4T22:14:25.701"/>
    </inkml:context>
    <inkml:brush xml:id="br0">
      <inkml:brushProperty name="width" value="0.05" units="cm"/>
      <inkml:brushProperty name="height" value="0.05" units="cm"/>
    </inkml:brush>
  </inkml:definitions>
  <inkml:trace contextRef="#ctx0" brushRef="#br0">1 0 32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4T21:54:38.873"/>
    </inkml:context>
    <inkml:brush xml:id="br0">
      <inkml:brushProperty name="width" value="0.05" units="cm"/>
      <inkml:brushProperty name="height" value="0.05" units="cm"/>
    </inkml:brush>
  </inkml:definitions>
  <inkml:trace contextRef="#ctx0" brushRef="#br0">1 0 32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4T22:46:14.182"/>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August 31,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76632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August 31,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982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August 31,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056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August 31,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0827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August 31,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7753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August 31,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401211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August 31,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76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August 31,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487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August 31,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7098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August 31,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9308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August 31,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6319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August 31,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07274971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4"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verywellhealth.com/living-with-multiple-sclerosis-2440580" TargetMode="External"/><Relationship Id="rId2" Type="http://schemas.openxmlformats.org/officeDocument/2006/relationships/hyperlink" Target="https://multiplesclerosisnewstoday.com/news-posts/2020/04/14/diagnosis-stages-grief-need-know-acceptance/" TargetMode="External"/><Relationship Id="rId1" Type="http://schemas.openxmlformats.org/officeDocument/2006/relationships/slideLayout" Target="../slideLayouts/slideLayout2.xml"/><Relationship Id="rId5" Type="http://schemas.openxmlformats.org/officeDocument/2006/relationships/hyperlink" Target="https://mymsaa.org/" TargetMode="External"/><Relationship Id="rId4" Type="http://schemas.openxmlformats.org/officeDocument/2006/relationships/hyperlink" Target="https://www.nationalmssociety.org/Resources-Suppor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54E7A-A9C4-6967-1B45-FF9DB528287C}"/>
              </a:ext>
            </a:extLst>
          </p:cNvPr>
          <p:cNvSpPr>
            <a:spLocks noGrp="1"/>
          </p:cNvSpPr>
          <p:nvPr>
            <p:ph type="ctrTitle"/>
          </p:nvPr>
        </p:nvSpPr>
        <p:spPr>
          <a:xfrm>
            <a:off x="0" y="5794080"/>
            <a:ext cx="11921382" cy="884518"/>
          </a:xfrm>
        </p:spPr>
        <p:txBody>
          <a:bodyPr anchor="t">
            <a:noAutofit/>
          </a:bodyPr>
          <a:lstStyle/>
          <a:p>
            <a:pPr algn="l">
              <a:lnSpc>
                <a:spcPct val="100000"/>
              </a:lnSpc>
            </a:pPr>
            <a:r>
              <a:rPr lang="en-US" sz="2400" b="1" cap="none" dirty="0">
                <a:latin typeface="Georgia" panose="02040502050405020303" pitchFamily="18" charset="0"/>
                <a:ea typeface="Tahoma" panose="020B0604030504040204" pitchFamily="34" charset="0"/>
                <a:cs typeface="Tahoma" panose="020B0604030504040204" pitchFamily="34" charset="0"/>
              </a:rPr>
              <a:t>The Bumpy Road of MS: Adjusting to your new normal and maintaining health &amp; well-being</a:t>
            </a:r>
          </a:p>
        </p:txBody>
      </p:sp>
      <p:pic>
        <p:nvPicPr>
          <p:cNvPr id="4" name="Picture 3" descr="Colorful bouncing balls">
            <a:extLst>
              <a:ext uri="{FF2B5EF4-FFF2-40B4-BE49-F238E27FC236}">
                <a16:creationId xmlns:a16="http://schemas.microsoft.com/office/drawing/2014/main" id="{7AFEB328-37E2-3910-99C7-3ED927103BCE}"/>
              </a:ext>
            </a:extLst>
          </p:cNvPr>
          <p:cNvPicPr>
            <a:picLocks noChangeAspect="1"/>
          </p:cNvPicPr>
          <p:nvPr/>
        </p:nvPicPr>
        <p:blipFill rotWithShape="1">
          <a:blip r:embed="rId2"/>
          <a:srcRect t="27667"/>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199253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E057B8B-66F7-A0CD-09DF-082F34939124}"/>
              </a:ext>
            </a:extLst>
          </p:cNvPr>
          <p:cNvSpPr/>
          <p:nvPr/>
        </p:nvSpPr>
        <p:spPr>
          <a:xfrm>
            <a:off x="9571068" y="4195385"/>
            <a:ext cx="2580830" cy="252955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Concealing the Disease</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1050879" y="1717705"/>
            <a:ext cx="9810604" cy="4536672"/>
          </a:xfrm>
        </p:spPr>
        <p:txBody>
          <a:bodyPr/>
          <a:lstStyle/>
          <a:p>
            <a:pPr marL="0" indent="0">
              <a:buNone/>
            </a:pPr>
            <a:endParaRPr lang="en-US" dirty="0">
              <a:latin typeface="Georgia" panose="02040502050405020303" pitchFamily="18" charset="0"/>
            </a:endParaRPr>
          </a:p>
          <a:p>
            <a:r>
              <a:rPr lang="en-US" dirty="0">
                <a:latin typeface="Georgia" panose="02040502050405020303" pitchFamily="18" charset="0"/>
              </a:rPr>
              <a:t>Another reason for concealing disease was fear or job termination or unemployment</a:t>
            </a:r>
          </a:p>
          <a:p>
            <a:pPr lvl="1"/>
            <a:endParaRPr lang="en-US" dirty="0">
              <a:latin typeface="Georgia" panose="02040502050405020303" pitchFamily="18" charset="0"/>
            </a:endParaRPr>
          </a:p>
          <a:p>
            <a:pPr marL="0" indent="0">
              <a:buNone/>
            </a:pPr>
            <a:r>
              <a:rPr lang="en-US" i="1" dirty="0">
                <a:latin typeface="Georgia" panose="02040502050405020303" pitchFamily="18" charset="0"/>
              </a:rPr>
              <a:t>‘‘I might be dismissed from work if my coworkers or my boss knew that I have MS. Actually, it would be a disaster, as I am the midst of highly expensive treatments.’’ </a:t>
            </a:r>
            <a:r>
              <a:rPr lang="en-US" sz="1400" i="1" dirty="0">
                <a:latin typeface="Georgia" panose="02040502050405020303" pitchFamily="18" charset="0"/>
              </a:rPr>
              <a:t>(man, aged 40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3708167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r>
              <a:rPr lang="en-US" dirty="0">
                <a:latin typeface="Georgia" panose="02040502050405020303" pitchFamily="18" charset="0"/>
              </a:rPr>
              <a:t>Qualitative study on patients’ 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p:txBody>
          <a:bodyPr/>
          <a:lstStyle/>
          <a:p>
            <a:r>
              <a:rPr lang="en-US" dirty="0">
                <a:latin typeface="Georgia" panose="02040502050405020303" pitchFamily="18" charset="0"/>
              </a:rPr>
              <a:t>Identification of 4 themes:</a:t>
            </a:r>
          </a:p>
        </p:txBody>
      </p:sp>
      <p:sp>
        <p:nvSpPr>
          <p:cNvPr id="4" name="Oval 3">
            <a:extLst>
              <a:ext uri="{FF2B5EF4-FFF2-40B4-BE49-F238E27FC236}">
                <a16:creationId xmlns:a16="http://schemas.microsoft.com/office/drawing/2014/main" id="{C71960F0-73A4-4747-C358-EF0E06D90727}"/>
              </a:ext>
            </a:extLst>
          </p:cNvPr>
          <p:cNvSpPr/>
          <p:nvPr/>
        </p:nvSpPr>
        <p:spPr>
          <a:xfrm>
            <a:off x="674881" y="2460045"/>
            <a:ext cx="2580830" cy="252955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Knowledge Deficit</a:t>
            </a:r>
          </a:p>
        </p:txBody>
      </p:sp>
      <p:sp>
        <p:nvSpPr>
          <p:cNvPr id="5" name="Oval 4">
            <a:extLst>
              <a:ext uri="{FF2B5EF4-FFF2-40B4-BE49-F238E27FC236}">
                <a16:creationId xmlns:a16="http://schemas.microsoft.com/office/drawing/2014/main" id="{74CCF0C7-AB36-A76B-03C8-706DB9A84639}"/>
              </a:ext>
            </a:extLst>
          </p:cNvPr>
          <p:cNvSpPr/>
          <p:nvPr/>
        </p:nvSpPr>
        <p:spPr>
          <a:xfrm>
            <a:off x="3082695" y="3912012"/>
            <a:ext cx="2580830" cy="252955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Concealing the Disease</a:t>
            </a:r>
          </a:p>
        </p:txBody>
      </p:sp>
      <p:sp>
        <p:nvSpPr>
          <p:cNvPr id="6" name="Oval 5">
            <a:extLst>
              <a:ext uri="{FF2B5EF4-FFF2-40B4-BE49-F238E27FC236}">
                <a16:creationId xmlns:a16="http://schemas.microsoft.com/office/drawing/2014/main" id="{AF01C5F1-010E-B71E-86F4-50E522E31EF8}"/>
              </a:ext>
            </a:extLst>
          </p:cNvPr>
          <p:cNvSpPr/>
          <p:nvPr/>
        </p:nvSpPr>
        <p:spPr>
          <a:xfrm>
            <a:off x="5420861" y="2164222"/>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7" name="Oval 6">
            <a:extLst>
              <a:ext uri="{FF2B5EF4-FFF2-40B4-BE49-F238E27FC236}">
                <a16:creationId xmlns:a16="http://schemas.microsoft.com/office/drawing/2014/main" id="{EB85B65B-3EB2-F92E-CC5C-E06B143E5F8C}"/>
              </a:ext>
            </a:extLst>
          </p:cNvPr>
          <p:cNvSpPr/>
          <p:nvPr/>
        </p:nvSpPr>
        <p:spPr>
          <a:xfrm>
            <a:off x="8163176" y="3429000"/>
            <a:ext cx="2580830" cy="25295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Religiosity</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25028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A785288-5F0E-73CC-2A2C-7D87DF7F530B}"/>
              </a:ext>
            </a:extLst>
          </p:cNvPr>
          <p:cNvSpPr/>
          <p:nvPr/>
        </p:nvSpPr>
        <p:spPr>
          <a:xfrm>
            <a:off x="9571068" y="4129524"/>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794505" y="1756489"/>
            <a:ext cx="9810604" cy="4536672"/>
          </a:xfrm>
        </p:spPr>
        <p:txBody>
          <a:bodyPr/>
          <a:lstStyle/>
          <a:p>
            <a:pPr marL="0" indent="0">
              <a:buNone/>
            </a:pPr>
            <a:endParaRPr lang="en-US" dirty="0">
              <a:latin typeface="Georgia" panose="02040502050405020303" pitchFamily="18" charset="0"/>
            </a:endParaRPr>
          </a:p>
          <a:p>
            <a:r>
              <a:rPr lang="en-US" dirty="0">
                <a:latin typeface="Georgia" panose="02040502050405020303" pitchFamily="18" charset="0"/>
              </a:rPr>
              <a:t>Initial reaction unique to each person</a:t>
            </a:r>
          </a:p>
          <a:p>
            <a:pPr lvl="1"/>
            <a:r>
              <a:rPr lang="en-US" dirty="0">
                <a:latin typeface="Georgia" panose="02040502050405020303" pitchFamily="18" charset="0"/>
              </a:rPr>
              <a:t>Can be a combination thereof</a:t>
            </a:r>
          </a:p>
          <a:p>
            <a:pPr lvl="1"/>
            <a:r>
              <a:rPr lang="en-US" dirty="0">
                <a:latin typeface="Georgia" panose="02040502050405020303" pitchFamily="18" charset="0"/>
              </a:rPr>
              <a:t>Re-experience of some variation of these feelings is common when MS brings new symptoms and/or challenges</a:t>
            </a:r>
          </a:p>
          <a:p>
            <a:pPr lvl="1"/>
            <a:r>
              <a:rPr lang="en-US" dirty="0">
                <a:latin typeface="Georgia" panose="02040502050405020303" pitchFamily="18" charset="0"/>
              </a:rPr>
              <a:t>Regardless, it is all NORMAL</a:t>
            </a:r>
          </a:p>
          <a:p>
            <a:pPr lvl="1"/>
            <a:endParaRPr lang="en-US" dirty="0">
              <a:latin typeface="Georgia" panose="02040502050405020303" pitchFamily="18" charset="0"/>
            </a:endParaRP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
        <p:nvSpPr>
          <p:cNvPr id="6" name="Cloud 5">
            <a:extLst>
              <a:ext uri="{FF2B5EF4-FFF2-40B4-BE49-F238E27FC236}">
                <a16:creationId xmlns:a16="http://schemas.microsoft.com/office/drawing/2014/main" id="{6789153D-3BF1-378E-222B-11DF86C599B9}"/>
              </a:ext>
            </a:extLst>
          </p:cNvPr>
          <p:cNvSpPr/>
          <p:nvPr/>
        </p:nvSpPr>
        <p:spPr>
          <a:xfrm>
            <a:off x="794505" y="5336847"/>
            <a:ext cx="1367327" cy="85457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Shock</a:t>
            </a:r>
          </a:p>
        </p:txBody>
      </p:sp>
      <p:sp>
        <p:nvSpPr>
          <p:cNvPr id="7" name="Cloud 6">
            <a:extLst>
              <a:ext uri="{FF2B5EF4-FFF2-40B4-BE49-F238E27FC236}">
                <a16:creationId xmlns:a16="http://schemas.microsoft.com/office/drawing/2014/main" id="{B2186FB6-D98B-1A93-C6C5-ADF6F06689BC}"/>
              </a:ext>
            </a:extLst>
          </p:cNvPr>
          <p:cNvSpPr/>
          <p:nvPr/>
        </p:nvSpPr>
        <p:spPr>
          <a:xfrm>
            <a:off x="3376071" y="5393819"/>
            <a:ext cx="1367327" cy="854579"/>
          </a:xfrm>
          <a:prstGeom prst="cloud">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Fear</a:t>
            </a:r>
          </a:p>
        </p:txBody>
      </p:sp>
      <p:sp>
        <p:nvSpPr>
          <p:cNvPr id="9" name="Cloud 8">
            <a:extLst>
              <a:ext uri="{FF2B5EF4-FFF2-40B4-BE49-F238E27FC236}">
                <a16:creationId xmlns:a16="http://schemas.microsoft.com/office/drawing/2014/main" id="{D7A7DE21-262C-1D3F-8EF8-568DE3220C95}"/>
              </a:ext>
            </a:extLst>
          </p:cNvPr>
          <p:cNvSpPr/>
          <p:nvPr/>
        </p:nvSpPr>
        <p:spPr>
          <a:xfrm>
            <a:off x="6400562" y="5393820"/>
            <a:ext cx="1367327" cy="854579"/>
          </a:xfrm>
          <a:prstGeom prst="cloud">
            <a:avLst/>
          </a:prstGeom>
          <a:solidFill>
            <a:srgbClr val="C3AAE8"/>
          </a:solidFill>
          <a:ln>
            <a:solidFill>
              <a:srgbClr val="5A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Denial</a:t>
            </a:r>
          </a:p>
        </p:txBody>
      </p:sp>
      <p:sp>
        <p:nvSpPr>
          <p:cNvPr id="10" name="Cloud 9">
            <a:extLst>
              <a:ext uri="{FF2B5EF4-FFF2-40B4-BE49-F238E27FC236}">
                <a16:creationId xmlns:a16="http://schemas.microsoft.com/office/drawing/2014/main" id="{16A3652F-F68F-D92D-AB59-77130B665979}"/>
              </a:ext>
            </a:extLst>
          </p:cNvPr>
          <p:cNvSpPr/>
          <p:nvPr/>
        </p:nvSpPr>
        <p:spPr>
          <a:xfrm>
            <a:off x="5078445" y="4420142"/>
            <a:ext cx="1367327" cy="854579"/>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eorgia" panose="02040502050405020303" pitchFamily="18" charset="0"/>
              </a:rPr>
              <a:t>Anxiety</a:t>
            </a:r>
          </a:p>
        </p:txBody>
      </p:sp>
      <p:sp>
        <p:nvSpPr>
          <p:cNvPr id="11" name="Cloud 10">
            <a:extLst>
              <a:ext uri="{FF2B5EF4-FFF2-40B4-BE49-F238E27FC236}">
                <a16:creationId xmlns:a16="http://schemas.microsoft.com/office/drawing/2014/main" id="{796B1652-E924-F8B8-4161-43CC7C5A5CA9}"/>
              </a:ext>
            </a:extLst>
          </p:cNvPr>
          <p:cNvSpPr/>
          <p:nvPr/>
        </p:nvSpPr>
        <p:spPr>
          <a:xfrm>
            <a:off x="2252812" y="4035587"/>
            <a:ext cx="1367327" cy="854579"/>
          </a:xfrm>
          <a:prstGeom prst="cloud">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Anger</a:t>
            </a:r>
          </a:p>
        </p:txBody>
      </p:sp>
      <p:sp>
        <p:nvSpPr>
          <p:cNvPr id="12" name="Cloud 11">
            <a:extLst>
              <a:ext uri="{FF2B5EF4-FFF2-40B4-BE49-F238E27FC236}">
                <a16:creationId xmlns:a16="http://schemas.microsoft.com/office/drawing/2014/main" id="{F053168D-92F5-523C-DCB4-0F66E48DF7C7}"/>
              </a:ext>
            </a:extLst>
          </p:cNvPr>
          <p:cNvSpPr/>
          <p:nvPr/>
        </p:nvSpPr>
        <p:spPr>
          <a:xfrm>
            <a:off x="9088964" y="1825625"/>
            <a:ext cx="1772519" cy="1032149"/>
          </a:xfrm>
          <a:prstGeom prst="cloud">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eorgia" panose="02040502050405020303" pitchFamily="18" charset="0"/>
              </a:rPr>
              <a:t>Confusion</a:t>
            </a:r>
          </a:p>
        </p:txBody>
      </p:sp>
      <p:sp>
        <p:nvSpPr>
          <p:cNvPr id="13" name="Cloud 12">
            <a:extLst>
              <a:ext uri="{FF2B5EF4-FFF2-40B4-BE49-F238E27FC236}">
                <a16:creationId xmlns:a16="http://schemas.microsoft.com/office/drawing/2014/main" id="{9335C10C-7B10-88B9-574F-A2020287B0BD}"/>
              </a:ext>
            </a:extLst>
          </p:cNvPr>
          <p:cNvSpPr/>
          <p:nvPr/>
        </p:nvSpPr>
        <p:spPr>
          <a:xfrm>
            <a:off x="7060071" y="3613449"/>
            <a:ext cx="1772519" cy="1032149"/>
          </a:xfrm>
          <a:prstGeom prst="cloud">
            <a:avLst/>
          </a:prstGeom>
          <a:solidFill>
            <a:srgbClr val="DBE9A9"/>
          </a:solidFill>
          <a:ln>
            <a:solidFill>
              <a:srgbClr val="8192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eorgia" panose="02040502050405020303" pitchFamily="18" charset="0"/>
              </a:rPr>
              <a:t>Hopeless</a:t>
            </a:r>
          </a:p>
        </p:txBody>
      </p:sp>
    </p:spTree>
    <p:extLst>
      <p:ext uri="{BB962C8B-B14F-4D97-AF65-F5344CB8AC3E}">
        <p14:creationId xmlns:p14="http://schemas.microsoft.com/office/powerpoint/2010/main" val="3158958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A785288-5F0E-73CC-2A2C-7D87DF7F530B}"/>
              </a:ext>
            </a:extLst>
          </p:cNvPr>
          <p:cNvSpPr/>
          <p:nvPr/>
        </p:nvSpPr>
        <p:spPr>
          <a:xfrm>
            <a:off x="9571068" y="4129524"/>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794505" y="1756489"/>
            <a:ext cx="9810604" cy="4536672"/>
          </a:xfrm>
        </p:spPr>
        <p:txBody>
          <a:bodyPr/>
          <a:lstStyle/>
          <a:p>
            <a:pPr marL="0" indent="0">
              <a:buNone/>
            </a:pPr>
            <a:endParaRPr lang="en-US" dirty="0">
              <a:latin typeface="Georgia" panose="02040502050405020303" pitchFamily="18" charset="0"/>
            </a:endParaRPr>
          </a:p>
          <a:p>
            <a:pPr lvl="1"/>
            <a:r>
              <a:rPr lang="en-US" sz="2000" i="1" dirty="0">
                <a:latin typeface="Georgia" panose="02040502050405020303" pitchFamily="18" charset="0"/>
              </a:rPr>
              <a:t>‘‘When I found out that my disease is MS, I was shocked. I walked for several hours on the streets without purpose or destination.’’ </a:t>
            </a:r>
            <a:r>
              <a:rPr lang="en-US" sz="1400" i="1" dirty="0">
                <a:latin typeface="Georgia" panose="02040502050405020303" pitchFamily="18" charset="0"/>
              </a:rPr>
              <a:t>(man, aged 34 years)</a:t>
            </a:r>
          </a:p>
          <a:p>
            <a:pPr lvl="1"/>
            <a:endParaRPr lang="en-US" sz="2000" i="1" dirty="0">
              <a:latin typeface="Georgia" panose="02040502050405020303" pitchFamily="18" charset="0"/>
            </a:endParaRPr>
          </a:p>
          <a:p>
            <a:pPr lvl="1"/>
            <a:r>
              <a:rPr lang="en-US" sz="2000" i="1" dirty="0">
                <a:latin typeface="Georgia" panose="02040502050405020303" pitchFamily="18" charset="0"/>
              </a:rPr>
              <a:t>‘‘When the doctor told me: ‘Unfortunately you are suffering from multiple sclerosis.’ I took the MRI paper from him angrily and told him ‘You are wrong.’ I didn’t let anyone talk to me about the disease. For a few weeks I denied everything.’’ </a:t>
            </a:r>
            <a:r>
              <a:rPr lang="en-US" sz="1400" i="1" dirty="0">
                <a:latin typeface="Georgia" panose="02040502050405020303" pitchFamily="18" charset="0"/>
              </a:rPr>
              <a:t>(woman, aged 33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
        <p:nvSpPr>
          <p:cNvPr id="6" name="Cloud 5">
            <a:extLst>
              <a:ext uri="{FF2B5EF4-FFF2-40B4-BE49-F238E27FC236}">
                <a16:creationId xmlns:a16="http://schemas.microsoft.com/office/drawing/2014/main" id="{6789153D-3BF1-378E-222B-11DF86C599B9}"/>
              </a:ext>
            </a:extLst>
          </p:cNvPr>
          <p:cNvSpPr/>
          <p:nvPr/>
        </p:nvSpPr>
        <p:spPr>
          <a:xfrm>
            <a:off x="239029" y="1329199"/>
            <a:ext cx="1367327" cy="85457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Shock</a:t>
            </a:r>
          </a:p>
        </p:txBody>
      </p:sp>
      <p:sp>
        <p:nvSpPr>
          <p:cNvPr id="5" name="Cloud 4">
            <a:extLst>
              <a:ext uri="{FF2B5EF4-FFF2-40B4-BE49-F238E27FC236}">
                <a16:creationId xmlns:a16="http://schemas.microsoft.com/office/drawing/2014/main" id="{130A1063-F4C8-B7A6-B3FC-00D7BE8007E2}"/>
              </a:ext>
            </a:extLst>
          </p:cNvPr>
          <p:cNvSpPr/>
          <p:nvPr/>
        </p:nvSpPr>
        <p:spPr>
          <a:xfrm>
            <a:off x="239029" y="4674223"/>
            <a:ext cx="1367327" cy="854579"/>
          </a:xfrm>
          <a:prstGeom prst="cloud">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Anger</a:t>
            </a:r>
          </a:p>
        </p:txBody>
      </p:sp>
    </p:spTree>
    <p:extLst>
      <p:ext uri="{BB962C8B-B14F-4D97-AF65-F5344CB8AC3E}">
        <p14:creationId xmlns:p14="http://schemas.microsoft.com/office/powerpoint/2010/main" val="2696972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A785288-5F0E-73CC-2A2C-7D87DF7F530B}"/>
              </a:ext>
            </a:extLst>
          </p:cNvPr>
          <p:cNvSpPr/>
          <p:nvPr/>
        </p:nvSpPr>
        <p:spPr>
          <a:xfrm>
            <a:off x="9571068" y="4129524"/>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794505" y="1756489"/>
            <a:ext cx="9810604" cy="4536672"/>
          </a:xfrm>
        </p:spPr>
        <p:txBody>
          <a:bodyPr/>
          <a:lstStyle/>
          <a:p>
            <a:pPr marL="0" indent="0">
              <a:buNone/>
            </a:pPr>
            <a:endParaRPr lang="en-US" dirty="0">
              <a:latin typeface="Georgia" panose="02040502050405020303" pitchFamily="18" charset="0"/>
            </a:endParaRPr>
          </a:p>
          <a:p>
            <a:pPr lvl="1"/>
            <a:r>
              <a:rPr lang="en-US" sz="2000" i="1" dirty="0">
                <a:latin typeface="Georgia" panose="02040502050405020303" pitchFamily="18" charset="0"/>
              </a:rPr>
              <a:t>‘‘I said, what if my hands and feet become paralyzed? What if I wake up in the morning and am blind? I was so afraid and apprehensive because I had heard these things about MS. My ignorance and that of my family made the situation worse.’’ </a:t>
            </a:r>
            <a:r>
              <a:rPr lang="en-US" sz="1400" i="1" dirty="0">
                <a:latin typeface="Georgia" panose="02040502050405020303" pitchFamily="18" charset="0"/>
              </a:rPr>
              <a:t>(woman, aged 34 years) </a:t>
            </a:r>
          </a:p>
          <a:p>
            <a:pPr lvl="1"/>
            <a:endParaRPr lang="en-US" sz="1400" i="1" dirty="0">
              <a:latin typeface="Georgia" panose="02040502050405020303" pitchFamily="18" charset="0"/>
            </a:endParaRPr>
          </a:p>
          <a:p>
            <a:pPr lvl="1"/>
            <a:endParaRPr lang="en-US" sz="2000" i="1" dirty="0">
              <a:latin typeface="Georgia" panose="02040502050405020303" pitchFamily="18" charset="0"/>
            </a:endParaRPr>
          </a:p>
          <a:p>
            <a:pPr lvl="1"/>
            <a:r>
              <a:rPr lang="en-US" sz="2000" i="1" dirty="0">
                <a:latin typeface="Georgia" panose="02040502050405020303" pitchFamily="18" charset="0"/>
              </a:rPr>
              <a:t>‘‘My fear and anxiety for the future was doubled due to knowing nothing about the disease.’’ </a:t>
            </a:r>
            <a:r>
              <a:rPr lang="en-US" sz="1400" i="1" dirty="0">
                <a:latin typeface="Georgia" panose="02040502050405020303" pitchFamily="18" charset="0"/>
              </a:rPr>
              <a:t>(woman, aged 35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
        <p:nvSpPr>
          <p:cNvPr id="6" name="Cloud 5">
            <a:extLst>
              <a:ext uri="{FF2B5EF4-FFF2-40B4-BE49-F238E27FC236}">
                <a16:creationId xmlns:a16="http://schemas.microsoft.com/office/drawing/2014/main" id="{5843C1EF-1780-6A5D-E4D3-0A77BF173B7F}"/>
              </a:ext>
            </a:extLst>
          </p:cNvPr>
          <p:cNvSpPr/>
          <p:nvPr/>
        </p:nvSpPr>
        <p:spPr>
          <a:xfrm>
            <a:off x="110841" y="1398335"/>
            <a:ext cx="1367327" cy="854579"/>
          </a:xfrm>
          <a:prstGeom prst="cloud">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Fear</a:t>
            </a:r>
          </a:p>
        </p:txBody>
      </p:sp>
      <p:sp>
        <p:nvSpPr>
          <p:cNvPr id="9" name="Cloud 8">
            <a:extLst>
              <a:ext uri="{FF2B5EF4-FFF2-40B4-BE49-F238E27FC236}">
                <a16:creationId xmlns:a16="http://schemas.microsoft.com/office/drawing/2014/main" id="{C00C6E76-3FD2-83CF-140D-00C456309AB4}"/>
              </a:ext>
            </a:extLst>
          </p:cNvPr>
          <p:cNvSpPr/>
          <p:nvPr/>
        </p:nvSpPr>
        <p:spPr>
          <a:xfrm>
            <a:off x="110840" y="4830340"/>
            <a:ext cx="1367327" cy="854579"/>
          </a:xfrm>
          <a:prstGeom prst="cloud">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eorgia" panose="02040502050405020303" pitchFamily="18" charset="0"/>
              </a:rPr>
              <a:t>Anxiety</a:t>
            </a:r>
          </a:p>
        </p:txBody>
      </p:sp>
    </p:spTree>
    <p:extLst>
      <p:ext uri="{BB962C8B-B14F-4D97-AF65-F5344CB8AC3E}">
        <p14:creationId xmlns:p14="http://schemas.microsoft.com/office/powerpoint/2010/main" val="4269823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A785288-5F0E-73CC-2A2C-7D87DF7F530B}"/>
              </a:ext>
            </a:extLst>
          </p:cNvPr>
          <p:cNvSpPr/>
          <p:nvPr/>
        </p:nvSpPr>
        <p:spPr>
          <a:xfrm>
            <a:off x="9571068" y="4129524"/>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427035" y="1845408"/>
            <a:ext cx="10255207" cy="4536672"/>
          </a:xfrm>
        </p:spPr>
        <p:txBody>
          <a:bodyPr/>
          <a:lstStyle/>
          <a:p>
            <a:pPr marL="0" indent="0">
              <a:buNone/>
            </a:pPr>
            <a:endParaRPr lang="en-US" dirty="0">
              <a:latin typeface="Georgia" panose="02040502050405020303" pitchFamily="18" charset="0"/>
            </a:endParaRPr>
          </a:p>
          <a:p>
            <a:pPr marL="0" indent="0">
              <a:buNone/>
            </a:pPr>
            <a:endParaRPr lang="en-US" dirty="0">
              <a:latin typeface="Georgia" panose="02040502050405020303" pitchFamily="18" charset="0"/>
            </a:endParaRPr>
          </a:p>
          <a:p>
            <a:pPr lvl="1"/>
            <a:r>
              <a:rPr lang="en-US" sz="2000" i="1" dirty="0">
                <a:latin typeface="Georgia" panose="02040502050405020303" pitchFamily="18" charset="0"/>
              </a:rPr>
              <a:t>‘‘After the diagnosis of MS, I went to several doctors because I didn’t believe that I had MS and, at that time, I vigorously denied my disease.’’ </a:t>
            </a:r>
            <a:r>
              <a:rPr lang="en-US" sz="1400" i="1" dirty="0">
                <a:latin typeface="Georgia" panose="02040502050405020303" pitchFamily="18" charset="0"/>
              </a:rPr>
              <a:t>(man, aged 32 years)</a:t>
            </a:r>
          </a:p>
          <a:p>
            <a:pPr lvl="1"/>
            <a:endParaRPr lang="en-US" sz="1400" i="1" dirty="0">
              <a:latin typeface="Georgia" panose="02040502050405020303" pitchFamily="18" charset="0"/>
            </a:endParaRPr>
          </a:p>
          <a:p>
            <a:pPr lvl="1"/>
            <a:endParaRPr lang="en-US" sz="1400" i="1" dirty="0">
              <a:latin typeface="Georgia" panose="02040502050405020303" pitchFamily="18" charset="0"/>
            </a:endParaRPr>
          </a:p>
          <a:p>
            <a:pPr lvl="1"/>
            <a:r>
              <a:rPr lang="en-US" sz="2000" i="1" dirty="0">
                <a:latin typeface="Georgia" panose="02040502050405020303" pitchFamily="18" charset="0"/>
              </a:rPr>
              <a:t>‘‘When I heard the name of the disease I was confused because it’s somehow a new disease and has various medications and alternatives.’’ </a:t>
            </a:r>
            <a:r>
              <a:rPr lang="en-US" sz="1400" i="1" dirty="0">
                <a:latin typeface="Georgia" panose="02040502050405020303" pitchFamily="18" charset="0"/>
              </a:rPr>
              <a:t>(man, aged 48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
        <p:nvSpPr>
          <p:cNvPr id="6" name="Cloud 5">
            <a:extLst>
              <a:ext uri="{FF2B5EF4-FFF2-40B4-BE49-F238E27FC236}">
                <a16:creationId xmlns:a16="http://schemas.microsoft.com/office/drawing/2014/main" id="{0584B51C-56C9-A67B-B838-BECE49722E4A}"/>
              </a:ext>
            </a:extLst>
          </p:cNvPr>
          <p:cNvSpPr/>
          <p:nvPr/>
        </p:nvSpPr>
        <p:spPr>
          <a:xfrm>
            <a:off x="242697" y="1706908"/>
            <a:ext cx="1367327" cy="854579"/>
          </a:xfrm>
          <a:prstGeom prst="cloud">
            <a:avLst/>
          </a:prstGeom>
          <a:solidFill>
            <a:srgbClr val="C3AAE8"/>
          </a:solidFill>
          <a:ln>
            <a:solidFill>
              <a:srgbClr val="5A3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eorgia" panose="02040502050405020303" pitchFamily="18" charset="0"/>
              </a:rPr>
              <a:t>Denial</a:t>
            </a:r>
          </a:p>
        </p:txBody>
      </p:sp>
      <p:sp>
        <p:nvSpPr>
          <p:cNvPr id="7" name="Cloud 6">
            <a:extLst>
              <a:ext uri="{FF2B5EF4-FFF2-40B4-BE49-F238E27FC236}">
                <a16:creationId xmlns:a16="http://schemas.microsoft.com/office/drawing/2014/main" id="{B63BE81C-F934-08E5-E23F-CCD2B3910F92}"/>
              </a:ext>
            </a:extLst>
          </p:cNvPr>
          <p:cNvSpPr/>
          <p:nvPr/>
        </p:nvSpPr>
        <p:spPr>
          <a:xfrm>
            <a:off x="40102" y="4783577"/>
            <a:ext cx="1772519" cy="1032149"/>
          </a:xfrm>
          <a:prstGeom prst="cloud">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eorgia" panose="02040502050405020303" pitchFamily="18" charset="0"/>
              </a:rPr>
              <a:t>Confusion</a:t>
            </a:r>
          </a:p>
        </p:txBody>
      </p:sp>
    </p:spTree>
    <p:extLst>
      <p:ext uri="{BB962C8B-B14F-4D97-AF65-F5344CB8AC3E}">
        <p14:creationId xmlns:p14="http://schemas.microsoft.com/office/powerpoint/2010/main" val="2312398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A785288-5F0E-73CC-2A2C-7D87DF7F530B}"/>
              </a:ext>
            </a:extLst>
          </p:cNvPr>
          <p:cNvSpPr/>
          <p:nvPr/>
        </p:nvSpPr>
        <p:spPr>
          <a:xfrm>
            <a:off x="9571068" y="4129524"/>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350123" y="1448841"/>
            <a:ext cx="10255207" cy="4536672"/>
          </a:xfrm>
        </p:spPr>
        <p:txBody>
          <a:bodyPr/>
          <a:lstStyle/>
          <a:p>
            <a:pPr marL="0" indent="0">
              <a:buNone/>
            </a:pPr>
            <a:endParaRPr lang="en-US" dirty="0">
              <a:latin typeface="Georgia" panose="02040502050405020303" pitchFamily="18" charset="0"/>
            </a:endParaRPr>
          </a:p>
          <a:p>
            <a:pPr marL="0" indent="0">
              <a:buNone/>
            </a:pPr>
            <a:endParaRPr lang="en-US" dirty="0">
              <a:latin typeface="Georgia" panose="02040502050405020303" pitchFamily="18" charset="0"/>
            </a:endParaRPr>
          </a:p>
          <a:p>
            <a:pPr lvl="1"/>
            <a:r>
              <a:rPr lang="en-US" sz="2000" i="1" dirty="0">
                <a:latin typeface="Georgia" panose="02040502050405020303" pitchFamily="18" charset="0"/>
              </a:rPr>
              <a:t>‘‘When I found out that I had MS, I was crushed. Oh my God! What will happen? Everything seemed at an end for me. For a few months, I had no hope for survival.’’ </a:t>
            </a:r>
            <a:r>
              <a:rPr lang="en-US" sz="1400" i="1" dirty="0">
                <a:latin typeface="Georgia" panose="02040502050405020303" pitchFamily="18" charset="0"/>
              </a:rPr>
              <a:t>(woman, aged 42 years)</a:t>
            </a:r>
          </a:p>
          <a:p>
            <a:pPr lvl="1"/>
            <a:endParaRPr lang="en-US" sz="2000" i="1" dirty="0">
              <a:latin typeface="Georgia" panose="02040502050405020303" pitchFamily="18" charset="0"/>
            </a:endParaRPr>
          </a:p>
          <a:p>
            <a:pPr lvl="1"/>
            <a:r>
              <a:rPr lang="en-US" sz="2000" i="1" dirty="0">
                <a:latin typeface="Georgia" panose="02040502050405020303" pitchFamily="18" charset="0"/>
              </a:rPr>
              <a:t>‘‘I cried every day in private and confined myself to the house. I feel the same now too. When I think of my disease, my tears fall. I’m always in a bad mood and cry all the time. I prefer to be alone.’’ </a:t>
            </a:r>
            <a:r>
              <a:rPr lang="en-US" sz="1400" i="1" dirty="0">
                <a:latin typeface="Georgia" panose="02040502050405020303" pitchFamily="18" charset="0"/>
              </a:rPr>
              <a:t>(woman, aged 45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
        <p:nvSpPr>
          <p:cNvPr id="6" name="Cloud 5">
            <a:extLst>
              <a:ext uri="{FF2B5EF4-FFF2-40B4-BE49-F238E27FC236}">
                <a16:creationId xmlns:a16="http://schemas.microsoft.com/office/drawing/2014/main" id="{39F93A2C-B580-B962-A8A9-54CE89C04542}"/>
              </a:ext>
            </a:extLst>
          </p:cNvPr>
          <p:cNvSpPr/>
          <p:nvPr/>
        </p:nvSpPr>
        <p:spPr>
          <a:xfrm>
            <a:off x="93970" y="1217613"/>
            <a:ext cx="1772519" cy="1032149"/>
          </a:xfrm>
          <a:prstGeom prst="cloud">
            <a:avLst/>
          </a:prstGeom>
          <a:solidFill>
            <a:srgbClr val="DBE9A9"/>
          </a:solidFill>
          <a:ln>
            <a:solidFill>
              <a:srgbClr val="8192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eorgia" panose="02040502050405020303" pitchFamily="18" charset="0"/>
              </a:rPr>
              <a:t>Hopeless</a:t>
            </a:r>
          </a:p>
        </p:txBody>
      </p:sp>
    </p:spTree>
    <p:extLst>
      <p:ext uri="{BB962C8B-B14F-4D97-AF65-F5344CB8AC3E}">
        <p14:creationId xmlns:p14="http://schemas.microsoft.com/office/powerpoint/2010/main" val="1519866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r>
              <a:rPr lang="en-US" dirty="0">
                <a:latin typeface="Georgia" panose="02040502050405020303" pitchFamily="18" charset="0"/>
              </a:rPr>
              <a:t>Qualitative study on patients’ 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p:txBody>
          <a:bodyPr/>
          <a:lstStyle/>
          <a:p>
            <a:r>
              <a:rPr lang="en-US" dirty="0">
                <a:latin typeface="Georgia" panose="02040502050405020303" pitchFamily="18" charset="0"/>
              </a:rPr>
              <a:t>Identification of 4 themes:</a:t>
            </a:r>
          </a:p>
        </p:txBody>
      </p:sp>
      <p:sp>
        <p:nvSpPr>
          <p:cNvPr id="4" name="Oval 3">
            <a:extLst>
              <a:ext uri="{FF2B5EF4-FFF2-40B4-BE49-F238E27FC236}">
                <a16:creationId xmlns:a16="http://schemas.microsoft.com/office/drawing/2014/main" id="{C71960F0-73A4-4747-C358-EF0E06D90727}"/>
              </a:ext>
            </a:extLst>
          </p:cNvPr>
          <p:cNvSpPr/>
          <p:nvPr/>
        </p:nvSpPr>
        <p:spPr>
          <a:xfrm>
            <a:off x="674881" y="2460045"/>
            <a:ext cx="2580830" cy="252955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Knowledge Deficit</a:t>
            </a:r>
          </a:p>
        </p:txBody>
      </p:sp>
      <p:sp>
        <p:nvSpPr>
          <p:cNvPr id="5" name="Oval 4">
            <a:extLst>
              <a:ext uri="{FF2B5EF4-FFF2-40B4-BE49-F238E27FC236}">
                <a16:creationId xmlns:a16="http://schemas.microsoft.com/office/drawing/2014/main" id="{74CCF0C7-AB36-A76B-03C8-706DB9A84639}"/>
              </a:ext>
            </a:extLst>
          </p:cNvPr>
          <p:cNvSpPr/>
          <p:nvPr/>
        </p:nvSpPr>
        <p:spPr>
          <a:xfrm>
            <a:off x="3082695" y="3912012"/>
            <a:ext cx="2580830" cy="252955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Concealing the Disease</a:t>
            </a:r>
          </a:p>
        </p:txBody>
      </p:sp>
      <p:sp>
        <p:nvSpPr>
          <p:cNvPr id="6" name="Oval 5">
            <a:extLst>
              <a:ext uri="{FF2B5EF4-FFF2-40B4-BE49-F238E27FC236}">
                <a16:creationId xmlns:a16="http://schemas.microsoft.com/office/drawing/2014/main" id="{AF01C5F1-010E-B71E-86F4-50E522E31EF8}"/>
              </a:ext>
            </a:extLst>
          </p:cNvPr>
          <p:cNvSpPr/>
          <p:nvPr/>
        </p:nvSpPr>
        <p:spPr>
          <a:xfrm>
            <a:off x="5420861" y="2164222"/>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7" name="Oval 6">
            <a:extLst>
              <a:ext uri="{FF2B5EF4-FFF2-40B4-BE49-F238E27FC236}">
                <a16:creationId xmlns:a16="http://schemas.microsoft.com/office/drawing/2014/main" id="{EB85B65B-3EB2-F92E-CC5C-E06B143E5F8C}"/>
              </a:ext>
            </a:extLst>
          </p:cNvPr>
          <p:cNvSpPr/>
          <p:nvPr/>
        </p:nvSpPr>
        <p:spPr>
          <a:xfrm>
            <a:off x="8163176" y="3429000"/>
            <a:ext cx="2580830" cy="25295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Religiosity</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202464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F9776EB-2EA8-C329-D70D-81CDC5CD59DA}"/>
              </a:ext>
            </a:extLst>
          </p:cNvPr>
          <p:cNvSpPr/>
          <p:nvPr/>
        </p:nvSpPr>
        <p:spPr>
          <a:xfrm>
            <a:off x="9571068" y="4195385"/>
            <a:ext cx="2580830" cy="25295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Religiosity</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837234" y="1435694"/>
            <a:ext cx="9810604" cy="4536672"/>
          </a:xfrm>
        </p:spPr>
        <p:txBody>
          <a:bodyPr/>
          <a:lstStyle/>
          <a:p>
            <a:pPr marL="0" indent="0">
              <a:buNone/>
            </a:pPr>
            <a:endParaRPr lang="en-US" dirty="0">
              <a:latin typeface="Georgia" panose="02040502050405020303" pitchFamily="18" charset="0"/>
            </a:endParaRPr>
          </a:p>
          <a:p>
            <a:r>
              <a:rPr lang="en-US" dirty="0">
                <a:latin typeface="Georgia" panose="02040502050405020303" pitchFamily="18" charset="0"/>
              </a:rPr>
              <a:t>Most reported that when the found themselves alone with a refractory disease, they put their trust in G-d</a:t>
            </a:r>
          </a:p>
          <a:p>
            <a:endParaRPr lang="en-US" dirty="0">
              <a:latin typeface="Georgia" panose="02040502050405020303" pitchFamily="18" charset="0"/>
            </a:endParaRPr>
          </a:p>
          <a:p>
            <a:r>
              <a:rPr lang="en-US" dirty="0">
                <a:latin typeface="Georgia" panose="02040502050405020303" pitchFamily="18" charset="0"/>
              </a:rPr>
              <a:t>Reading and listening to prayer was mentioned as an effective way to gain peace and calm and acceptance of MS</a:t>
            </a:r>
          </a:p>
          <a:p>
            <a:endParaRPr lang="en-US" dirty="0">
              <a:latin typeface="Georgia" panose="02040502050405020303" pitchFamily="18" charset="0"/>
            </a:endParaRPr>
          </a:p>
          <a:p>
            <a:r>
              <a:rPr lang="en-US" dirty="0">
                <a:latin typeface="Georgia" panose="02040502050405020303" pitchFamily="18" charset="0"/>
              </a:rPr>
              <a:t>Individuals who use their faith gained a sense of hope through seeing the purpose and benefit of their MS </a:t>
            </a:r>
            <a:r>
              <a:rPr lang="en-US" sz="1400" dirty="0">
                <a:latin typeface="Georgia" panose="02040502050405020303" pitchFamily="18" charset="0"/>
              </a:rPr>
              <a:t>(</a:t>
            </a:r>
            <a:r>
              <a:rPr lang="en-US" sz="1400" dirty="0" err="1">
                <a:latin typeface="Georgia" panose="02040502050405020303" pitchFamily="18" charset="0"/>
              </a:rPr>
              <a:t>Soundy</a:t>
            </a:r>
            <a:r>
              <a:rPr lang="en-US" sz="1400" dirty="0">
                <a:latin typeface="Georgia" panose="02040502050405020303" pitchFamily="18" charset="0"/>
              </a:rPr>
              <a:t> et al, 2012)</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3180613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F9776EB-2EA8-C329-D70D-81CDC5CD59DA}"/>
              </a:ext>
            </a:extLst>
          </p:cNvPr>
          <p:cNvSpPr/>
          <p:nvPr/>
        </p:nvSpPr>
        <p:spPr>
          <a:xfrm>
            <a:off x="9571068" y="4195385"/>
            <a:ext cx="2580830" cy="25295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Religiosity</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239029" y="1217613"/>
            <a:ext cx="9810604" cy="4536672"/>
          </a:xfrm>
        </p:spPr>
        <p:txBody>
          <a:bodyPr/>
          <a:lstStyle/>
          <a:p>
            <a:pPr marL="0" indent="0">
              <a:buNone/>
            </a:pPr>
            <a:endParaRPr lang="en-US" dirty="0">
              <a:latin typeface="Georgia" panose="02040502050405020303" pitchFamily="18" charset="0"/>
            </a:endParaRPr>
          </a:p>
          <a:p>
            <a:pPr marL="0" indent="0">
              <a:buNone/>
            </a:pPr>
            <a:r>
              <a:rPr lang="en-US" i="1" dirty="0">
                <a:latin typeface="Georgia" panose="02040502050405020303" pitchFamily="18" charset="0"/>
              </a:rPr>
              <a:t>‘‘Being diagnosed with MS caused me to become closer to God. Therefore, I know the disease as God’s grace. Since I’ve been sick, I have surrendered completely to God, and I can feel the presence of God every moment and everywhere.’’ </a:t>
            </a:r>
            <a:r>
              <a:rPr lang="en-US" sz="1400" i="1" dirty="0">
                <a:latin typeface="Georgia" panose="02040502050405020303" pitchFamily="18" charset="0"/>
              </a:rPr>
              <a:t>(man, aged 39 years)</a:t>
            </a:r>
          </a:p>
          <a:p>
            <a:pPr marL="0" indent="0">
              <a:buNone/>
            </a:pPr>
            <a:endParaRPr lang="en-US" sz="1400" i="1" dirty="0">
              <a:latin typeface="Georgia" panose="02040502050405020303" pitchFamily="18" charset="0"/>
            </a:endParaRPr>
          </a:p>
          <a:p>
            <a:pPr marL="0" indent="0">
              <a:buNone/>
            </a:pPr>
            <a:r>
              <a:rPr lang="en-US" i="1" dirty="0">
                <a:latin typeface="Georgia" panose="02040502050405020303" pitchFamily="18" charset="0"/>
              </a:rPr>
              <a:t>‘‘I trust in God and accept this disease as God’s will and a blessing, so I can accept it and manage it.’’ </a:t>
            </a:r>
            <a:r>
              <a:rPr lang="en-US" sz="1400" i="1" dirty="0">
                <a:latin typeface="Georgia" panose="02040502050405020303" pitchFamily="18" charset="0"/>
              </a:rPr>
              <a:t>(woman, aged 38 years) </a:t>
            </a:r>
          </a:p>
          <a:p>
            <a:pPr marL="0" indent="0">
              <a:buNone/>
            </a:pPr>
            <a:endParaRPr lang="en-US" sz="1400" i="1" dirty="0">
              <a:latin typeface="Georgia" panose="02040502050405020303" pitchFamily="18" charset="0"/>
            </a:endParaRPr>
          </a:p>
          <a:p>
            <a:pPr marL="0" indent="0">
              <a:buNone/>
            </a:pPr>
            <a:r>
              <a:rPr lang="en-US" i="1" dirty="0">
                <a:latin typeface="Georgia" panose="02040502050405020303" pitchFamily="18" charset="0"/>
              </a:rPr>
              <a:t>‘‘I read prayers, I read Ziarat Ashura, I listen to </a:t>
            </a:r>
            <a:r>
              <a:rPr lang="en-US" i="1" dirty="0" err="1">
                <a:latin typeface="Georgia" panose="02040502050405020303" pitchFamily="18" charset="0"/>
              </a:rPr>
              <a:t>Komeil</a:t>
            </a:r>
            <a:r>
              <a:rPr lang="en-US" i="1" dirty="0">
                <a:latin typeface="Georgia" panose="02040502050405020303" pitchFamily="18" charset="0"/>
              </a:rPr>
              <a:t> prayers on the TV. Through these actions I am able to manage my disease during difficult times.’’ </a:t>
            </a:r>
            <a:r>
              <a:rPr lang="en-US" sz="1400" i="1" dirty="0">
                <a:latin typeface="Georgia" panose="02040502050405020303" pitchFamily="18" charset="0"/>
              </a:rPr>
              <a:t>(woman, aged 45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41658501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880AF-1F73-7FA6-A637-A6227E303260}"/>
              </a:ext>
            </a:extLst>
          </p:cNvPr>
          <p:cNvSpPr>
            <a:spLocks noGrp="1"/>
          </p:cNvSpPr>
          <p:nvPr>
            <p:ph type="title"/>
          </p:nvPr>
        </p:nvSpPr>
        <p:spPr/>
        <p:txBody>
          <a:bodyPr/>
          <a:lstStyle/>
          <a:p>
            <a:r>
              <a:rPr lang="en-US" dirty="0">
                <a:latin typeface="Georgia" panose="02040502050405020303" pitchFamily="18" charset="0"/>
                <a:ea typeface="Verdana" panose="020B0604030504040204" pitchFamily="34" charset="0"/>
                <a:cs typeface="Aharoni" panose="02010803020104030203" pitchFamily="2" charset="-79"/>
              </a:rPr>
              <a:t>overview</a:t>
            </a:r>
          </a:p>
        </p:txBody>
      </p:sp>
      <p:sp>
        <p:nvSpPr>
          <p:cNvPr id="3" name="Content Placeholder 2">
            <a:extLst>
              <a:ext uri="{FF2B5EF4-FFF2-40B4-BE49-F238E27FC236}">
                <a16:creationId xmlns:a16="http://schemas.microsoft.com/office/drawing/2014/main" id="{2CC8C6F0-4DAF-3A83-6A3D-49D0D25B66D9}"/>
              </a:ext>
            </a:extLst>
          </p:cNvPr>
          <p:cNvSpPr>
            <a:spLocks noGrp="1"/>
          </p:cNvSpPr>
          <p:nvPr>
            <p:ph idx="1"/>
          </p:nvPr>
        </p:nvSpPr>
        <p:spPr/>
        <p:txBody>
          <a:bodyPr/>
          <a:lstStyle/>
          <a:p>
            <a:r>
              <a:rPr lang="en-US" dirty="0">
                <a:latin typeface="Georgia" panose="02040502050405020303" pitchFamily="18" charset="0"/>
                <a:cs typeface="Aharoni" panose="02010803020104030203" pitchFamily="2" charset="-79"/>
              </a:rPr>
              <a:t>Shock &amp; awe: Responding to a diagnosis of MS</a:t>
            </a:r>
          </a:p>
          <a:p>
            <a:endParaRPr lang="en-US" dirty="0">
              <a:latin typeface="Georgia" panose="02040502050405020303" pitchFamily="18" charset="0"/>
              <a:cs typeface="Aharoni" panose="02010803020104030203" pitchFamily="2" charset="-79"/>
            </a:endParaRPr>
          </a:p>
          <a:p>
            <a:r>
              <a:rPr lang="en-US" dirty="0">
                <a:latin typeface="Georgia" panose="02040502050405020303" pitchFamily="18" charset="0"/>
                <a:cs typeface="Aharoni" panose="02010803020104030203" pitchFamily="2" charset="-79"/>
              </a:rPr>
              <a:t>Stages of grief</a:t>
            </a:r>
          </a:p>
          <a:p>
            <a:endParaRPr lang="en-US" dirty="0">
              <a:latin typeface="Georgia" panose="02040502050405020303" pitchFamily="18" charset="0"/>
              <a:cs typeface="Aharoni" panose="02010803020104030203" pitchFamily="2" charset="-79"/>
            </a:endParaRPr>
          </a:p>
          <a:p>
            <a:r>
              <a:rPr lang="en-US" dirty="0">
                <a:latin typeface="Georgia" panose="02040502050405020303" pitchFamily="18" charset="0"/>
                <a:cs typeface="Aharoni" panose="02010803020104030203" pitchFamily="2" charset="-79"/>
              </a:rPr>
              <a:t>Adjustment factors </a:t>
            </a:r>
          </a:p>
          <a:p>
            <a:pPr marL="0" indent="0">
              <a:buNone/>
            </a:pPr>
            <a:endParaRPr lang="en-US" dirty="0">
              <a:latin typeface="Georgia" panose="02040502050405020303" pitchFamily="18" charset="0"/>
              <a:cs typeface="Aharoni" panose="02010803020104030203" pitchFamily="2" charset="-79"/>
            </a:endParaRPr>
          </a:p>
          <a:p>
            <a:r>
              <a:rPr lang="en-US" dirty="0">
                <a:latin typeface="Georgia" panose="02040502050405020303" pitchFamily="18" charset="0"/>
                <a:cs typeface="Aharoni" panose="02010803020104030203" pitchFamily="2" charset="-79"/>
              </a:rPr>
              <a:t>Emotional disturbances in MS </a:t>
            </a:r>
          </a:p>
          <a:p>
            <a:endParaRPr lang="en-US" dirty="0">
              <a:latin typeface="Georgia" panose="02040502050405020303" pitchFamily="18" charset="0"/>
              <a:cs typeface="Aharoni" panose="02010803020104030203" pitchFamily="2" charset="-79"/>
            </a:endParaRPr>
          </a:p>
          <a:p>
            <a:r>
              <a:rPr lang="en-US" dirty="0">
                <a:latin typeface="Georgia" panose="02040502050405020303" pitchFamily="18" charset="0"/>
                <a:cs typeface="Aharoni" panose="02010803020104030203" pitchFamily="2" charset="-79"/>
              </a:rPr>
              <a:t>Your best self: How to flourish despite your MS</a:t>
            </a:r>
          </a:p>
          <a:p>
            <a:pPr marL="0" indent="0">
              <a:buNone/>
            </a:pPr>
            <a:endParaRPr lang="en-US" dirty="0">
              <a:latin typeface="Georgia" panose="02040502050405020303" pitchFamily="18" charset="0"/>
              <a:cs typeface="Aharoni" panose="02010803020104030203" pitchFamily="2" charset="-79"/>
            </a:endParaRPr>
          </a:p>
        </p:txBody>
      </p:sp>
    </p:spTree>
    <p:extLst>
      <p:ext uri="{BB962C8B-B14F-4D97-AF65-F5344CB8AC3E}">
        <p14:creationId xmlns:p14="http://schemas.microsoft.com/office/powerpoint/2010/main" val="3818160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C7E79B-03BB-FF96-9CE5-D58C7703563B}"/>
              </a:ext>
            </a:extLst>
          </p:cNvPr>
          <p:cNvSpPr>
            <a:spLocks noGrp="1"/>
          </p:cNvSpPr>
          <p:nvPr>
            <p:ph type="title"/>
          </p:nvPr>
        </p:nvSpPr>
        <p:spPr>
          <a:xfrm>
            <a:off x="1050878" y="609601"/>
            <a:ext cx="10786625" cy="1216024"/>
          </a:xfrm>
        </p:spPr>
        <p:txBody>
          <a:bodyPr>
            <a:normAutofit/>
          </a:bodyPr>
          <a:lstStyle/>
          <a:p>
            <a:r>
              <a:rPr lang="en-US" dirty="0">
                <a:latin typeface="Georgia" panose="02040502050405020303" pitchFamily="18" charset="0"/>
              </a:rPr>
              <a:t>Food for thought: What resonated with you?</a:t>
            </a:r>
          </a:p>
        </p:txBody>
      </p:sp>
      <p:graphicFrame>
        <p:nvGraphicFramePr>
          <p:cNvPr id="5" name="Content Placeholder 2">
            <a:extLst>
              <a:ext uri="{FF2B5EF4-FFF2-40B4-BE49-F238E27FC236}">
                <a16:creationId xmlns:a16="http://schemas.microsoft.com/office/drawing/2014/main" id="{7295DAC4-50A3-89BB-03B8-84F9B5AF9426}"/>
              </a:ext>
            </a:extLst>
          </p:cNvPr>
          <p:cNvGraphicFramePr>
            <a:graphicFrameLocks noGrp="1"/>
          </p:cNvGraphicFramePr>
          <p:nvPr>
            <p:ph idx="1"/>
            <p:extLst>
              <p:ext uri="{D42A27DB-BD31-4B8C-83A1-F6EECF244321}">
                <p14:modId xmlns:p14="http://schemas.microsoft.com/office/powerpoint/2010/main" val="3353886777"/>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725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3" name="Ink 1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5" name="Rectangle 14">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B5BD5B-51BA-DE89-25F7-C8BB8D3B2AA3}"/>
              </a:ext>
            </a:extLst>
          </p:cNvPr>
          <p:cNvSpPr>
            <a:spLocks noGrp="1"/>
          </p:cNvSpPr>
          <p:nvPr>
            <p:ph type="title"/>
          </p:nvPr>
        </p:nvSpPr>
        <p:spPr>
          <a:xfrm>
            <a:off x="514790" y="1888021"/>
            <a:ext cx="3760499" cy="2795160"/>
          </a:xfrm>
        </p:spPr>
        <p:txBody>
          <a:bodyPr vert="horz" lIns="91440" tIns="45720" rIns="91440" bIns="45720" rtlCol="0" anchor="b">
            <a:normAutofit/>
          </a:bodyPr>
          <a:lstStyle/>
          <a:p>
            <a:pPr algn="ctr"/>
            <a:r>
              <a:rPr lang="en-US" sz="7200" dirty="0">
                <a:latin typeface="Georgia" panose="02040502050405020303" pitchFamily="18" charset="0"/>
              </a:rPr>
              <a:t>POLL One</a:t>
            </a:r>
          </a:p>
        </p:txBody>
      </p:sp>
      <p:pic>
        <p:nvPicPr>
          <p:cNvPr id="8" name="Graphic 7" descr="Bar chart">
            <a:extLst>
              <a:ext uri="{FF2B5EF4-FFF2-40B4-BE49-F238E27FC236}">
                <a16:creationId xmlns:a16="http://schemas.microsoft.com/office/drawing/2014/main" id="{7F38438F-5B2C-9118-8208-5B4A49FDFB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10316" y="615950"/>
            <a:ext cx="5670549" cy="5670549"/>
          </a:xfrm>
          <a:prstGeom prst="rect">
            <a:avLst/>
          </a:prstGeom>
        </p:spPr>
      </p:pic>
    </p:spTree>
    <p:extLst>
      <p:ext uri="{BB962C8B-B14F-4D97-AF65-F5344CB8AC3E}">
        <p14:creationId xmlns:p14="http://schemas.microsoft.com/office/powerpoint/2010/main" val="172539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5" name="Rectangle 5137">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6" name="Freeform: Shape 5139">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E24C0B3-4E5C-1B5C-40AC-87A5944BD6CD}"/>
              </a:ext>
            </a:extLst>
          </p:cNvPr>
          <p:cNvSpPr>
            <a:spLocks noGrp="1"/>
          </p:cNvSpPr>
          <p:nvPr>
            <p:ph type="title"/>
          </p:nvPr>
        </p:nvSpPr>
        <p:spPr>
          <a:xfrm>
            <a:off x="552734" y="753035"/>
            <a:ext cx="5281684" cy="1576097"/>
          </a:xfrm>
        </p:spPr>
        <p:txBody>
          <a:bodyPr anchor="b">
            <a:normAutofit/>
          </a:bodyPr>
          <a:lstStyle/>
          <a:p>
            <a:pPr algn="ctr"/>
            <a:r>
              <a:rPr lang="en-US">
                <a:latin typeface="Georgia" panose="02040502050405020303" pitchFamily="18" charset="0"/>
              </a:rPr>
              <a:t>Take away message</a:t>
            </a:r>
          </a:p>
        </p:txBody>
      </p:sp>
      <p:sp>
        <p:nvSpPr>
          <p:cNvPr id="5147" name="Freeform: Shape 5141">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Content Placeholder 2">
            <a:extLst>
              <a:ext uri="{FF2B5EF4-FFF2-40B4-BE49-F238E27FC236}">
                <a16:creationId xmlns:a16="http://schemas.microsoft.com/office/drawing/2014/main" id="{D01C64C5-7A69-C630-644E-A29202FEA8B1}"/>
              </a:ext>
            </a:extLst>
          </p:cNvPr>
          <p:cNvSpPr>
            <a:spLocks noGrp="1"/>
          </p:cNvSpPr>
          <p:nvPr>
            <p:ph idx="1"/>
          </p:nvPr>
        </p:nvSpPr>
        <p:spPr>
          <a:xfrm>
            <a:off x="6586414" y="840657"/>
            <a:ext cx="4958953" cy="5429623"/>
          </a:xfrm>
        </p:spPr>
        <p:txBody>
          <a:bodyPr anchor="ctr">
            <a:normAutofit/>
          </a:bodyPr>
          <a:lstStyle/>
          <a:p>
            <a:r>
              <a:rPr lang="en-US" dirty="0">
                <a:latin typeface="Georgia" panose="02040502050405020303" pitchFamily="18" charset="0"/>
              </a:rPr>
              <a:t>There is no right wrong reaction, </a:t>
            </a:r>
            <a:r>
              <a:rPr lang="en-US" u="sng" dirty="0">
                <a:latin typeface="Georgia" panose="02040502050405020303" pitchFamily="18" charset="0"/>
              </a:rPr>
              <a:t>all feelings are normal</a:t>
            </a:r>
          </a:p>
          <a:p>
            <a:endParaRPr lang="en-US" dirty="0">
              <a:latin typeface="Georgia" panose="02040502050405020303" pitchFamily="18" charset="0"/>
            </a:endParaRPr>
          </a:p>
          <a:p>
            <a:r>
              <a:rPr lang="en-US" dirty="0">
                <a:latin typeface="Georgia" panose="02040502050405020303" pitchFamily="18" charset="0"/>
              </a:rPr>
              <a:t>Feelings can fluctuate and resurface over time</a:t>
            </a:r>
          </a:p>
          <a:p>
            <a:endParaRPr lang="en-US" dirty="0">
              <a:latin typeface="Georgia" panose="02040502050405020303" pitchFamily="18" charset="0"/>
            </a:endParaRPr>
          </a:p>
          <a:p>
            <a:r>
              <a:rPr lang="en-US" dirty="0">
                <a:latin typeface="Georgia" panose="02040502050405020303" pitchFamily="18" charset="0"/>
              </a:rPr>
              <a:t>Seeking and gaining appropriate knowledge of MS is important (Knowledge is power, but too much, too soon can also be detrimental)</a:t>
            </a:r>
          </a:p>
          <a:p>
            <a:endParaRPr lang="en-US" dirty="0">
              <a:latin typeface="Georgia" panose="02040502050405020303" pitchFamily="18" charset="0"/>
            </a:endParaRPr>
          </a:p>
          <a:p>
            <a:r>
              <a:rPr lang="en-US" dirty="0">
                <a:latin typeface="Georgia" panose="02040502050405020303" pitchFamily="18" charset="0"/>
              </a:rPr>
              <a:t>Educating others about MS and your experience early on may be difficult, but worth it in the end. </a:t>
            </a:r>
          </a:p>
          <a:p>
            <a:endParaRPr lang="en-US" dirty="0">
              <a:latin typeface="Georgia" panose="02040502050405020303" pitchFamily="18" charset="0"/>
            </a:endParaRPr>
          </a:p>
        </p:txBody>
      </p:sp>
      <p:pic>
        <p:nvPicPr>
          <p:cNvPr id="5122" name="Picture 2" descr="This Message in a Bottle Made it From New York to France | Condé Nast  Traveler">
            <a:extLst>
              <a:ext uri="{FF2B5EF4-FFF2-40B4-BE49-F238E27FC236}">
                <a16:creationId xmlns:a16="http://schemas.microsoft.com/office/drawing/2014/main" id="{9269C289-CC45-1A5A-D5E5-BC122BE8B6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3473" y="3226279"/>
            <a:ext cx="3432280" cy="2570897"/>
          </a:xfrm>
          <a:prstGeom prst="rect">
            <a:avLst/>
          </a:prstGeom>
          <a:noFill/>
          <a:extLst>
            <a:ext uri="{909E8E84-426E-40DD-AFC4-6F175D3DCCD1}">
              <a14:hiddenFill xmlns:a14="http://schemas.microsoft.com/office/drawing/2010/main">
                <a:solidFill>
                  <a:srgbClr val="FFFFFF"/>
                </a:solidFill>
              </a14:hiddenFill>
            </a:ext>
          </a:extLst>
        </p:spPr>
      </p:pic>
      <p:sp>
        <p:nvSpPr>
          <p:cNvPr id="5144"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0667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calcmode="lin" valueType="num">
                                      <p:cBhvr additive="base">
                                        <p:cTn id="1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anim calcmode="lin" valueType="num">
                                      <p:cBhvr additive="base">
                                        <p:cTn id="19"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anim calcmode="lin" valueType="num">
                                      <p:cBhvr additive="base">
                                        <p:cTn id="25"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4">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56">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62542" y="650765"/>
                  <a:pt x="11942810" y="654842"/>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3697" y="740068"/>
                  <a:pt x="11675363" y="758566"/>
                  <a:pt x="11656818" y="769062"/>
                </a:cubicBezTo>
                <a:cubicBezTo>
                  <a:pt x="11625284" y="783558"/>
                  <a:pt x="11554969" y="799151"/>
                  <a:pt x="11501920" y="813109"/>
                </a:cubicBezTo>
                <a:cubicBezTo>
                  <a:pt x="11454695" y="835456"/>
                  <a:pt x="11390520" y="825328"/>
                  <a:pt x="11338523" y="852810"/>
                </a:cubicBezTo>
                <a:cubicBezTo>
                  <a:pt x="11359787" y="876196"/>
                  <a:pt x="11199516" y="937717"/>
                  <a:pt x="11228040" y="958953"/>
                </a:cubicBezTo>
                <a:cubicBezTo>
                  <a:pt x="11228306" y="989423"/>
                  <a:pt x="11195223" y="1012070"/>
                  <a:pt x="11193568" y="1039464"/>
                </a:cubicBezTo>
                <a:cubicBezTo>
                  <a:pt x="11162876" y="1085947"/>
                  <a:pt x="11137185" y="1048589"/>
                  <a:pt x="11120819" y="1126133"/>
                </a:cubicBezTo>
                <a:cubicBezTo>
                  <a:pt x="11102484" y="1167191"/>
                  <a:pt x="11052637" y="1154700"/>
                  <a:pt x="11028687" y="1199018"/>
                </a:cubicBezTo>
                <a:lnTo>
                  <a:pt x="10815658" y="1287849"/>
                </a:lnTo>
                <a:cubicBezTo>
                  <a:pt x="10788450" y="1285136"/>
                  <a:pt x="10703766" y="1299362"/>
                  <a:pt x="10679906" y="1324988"/>
                </a:cubicBezTo>
                <a:cubicBezTo>
                  <a:pt x="10679874" y="1319534"/>
                  <a:pt x="10639666" y="1317757"/>
                  <a:pt x="10636304" y="1317928"/>
                </a:cubicBezTo>
                <a:lnTo>
                  <a:pt x="10573203" y="1351996"/>
                </a:lnTo>
                <a:cubicBezTo>
                  <a:pt x="10559779" y="1354649"/>
                  <a:pt x="10512149" y="1357988"/>
                  <a:pt x="10513263" y="1350756"/>
                </a:cubicBezTo>
                <a:lnTo>
                  <a:pt x="10464012" y="1391778"/>
                </a:lnTo>
                <a:cubicBezTo>
                  <a:pt x="10423640" y="1376337"/>
                  <a:pt x="10438452" y="1415603"/>
                  <a:pt x="10405409" y="1422789"/>
                </a:cubicBezTo>
                <a:cubicBezTo>
                  <a:pt x="10385126" y="1419848"/>
                  <a:pt x="10374706" y="1423369"/>
                  <a:pt x="10370530" y="1441596"/>
                </a:cubicBezTo>
                <a:cubicBezTo>
                  <a:pt x="10275106" y="1425375"/>
                  <a:pt x="10333678" y="1459760"/>
                  <a:pt x="10264922" y="1472107"/>
                </a:cubicBezTo>
                <a:cubicBezTo>
                  <a:pt x="10202958" y="1479098"/>
                  <a:pt x="10140026" y="1496808"/>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45595" y="1716106"/>
                  <a:pt x="9217145" y="1771195"/>
                </a:cubicBezTo>
                <a:cubicBezTo>
                  <a:pt x="9131538" y="1776872"/>
                  <a:pt x="9039728" y="1814874"/>
                  <a:pt x="8955875" y="1796806"/>
                </a:cubicBezTo>
                <a:cubicBezTo>
                  <a:pt x="8861771" y="1817659"/>
                  <a:pt x="8730077" y="1856614"/>
                  <a:pt x="8648415" y="1878623"/>
                </a:cubicBezTo>
                <a:cubicBezTo>
                  <a:pt x="8582974" y="1903887"/>
                  <a:pt x="8546739" y="1852067"/>
                  <a:pt x="8495949" y="1902425"/>
                </a:cubicBezTo>
                <a:cubicBezTo>
                  <a:pt x="8427249" y="190760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45936" y="1763820"/>
                  <a:pt x="7491452" y="1888481"/>
                  <a:pt x="7449425" y="1810910"/>
                </a:cubicBezTo>
                <a:lnTo>
                  <a:pt x="7342915" y="1819827"/>
                </a:lnTo>
                <a:lnTo>
                  <a:pt x="7255191" y="1834354"/>
                </a:lnTo>
                <a:cubicBezTo>
                  <a:pt x="7235153" y="1839259"/>
                  <a:pt x="7150315" y="1831629"/>
                  <a:pt x="7131205" y="1845557"/>
                </a:cubicBezTo>
                <a:cubicBezTo>
                  <a:pt x="6968750" y="1838101"/>
                  <a:pt x="7023103" y="1812698"/>
                  <a:pt x="6917124" y="1837109"/>
                </a:cubicBezTo>
                <a:cubicBezTo>
                  <a:pt x="6877603" y="1902702"/>
                  <a:pt x="6892534" y="1847120"/>
                  <a:pt x="6837145" y="1870724"/>
                </a:cubicBezTo>
                <a:cubicBezTo>
                  <a:pt x="6837564" y="1818835"/>
                  <a:pt x="6774797" y="1914502"/>
                  <a:pt x="6753991" y="1860969"/>
                </a:cubicBezTo>
                <a:cubicBezTo>
                  <a:pt x="6744571" y="1866959"/>
                  <a:pt x="6736100" y="1874451"/>
                  <a:pt x="6727754" y="1882372"/>
                </a:cubicBezTo>
                <a:lnTo>
                  <a:pt x="6723371" y="1886494"/>
                </a:lnTo>
                <a:lnTo>
                  <a:pt x="6702779" y="1893601"/>
                </a:lnTo>
                <a:lnTo>
                  <a:pt x="6700779" y="1907344"/>
                </a:lnTo>
                <a:lnTo>
                  <a:pt x="6672513" y="1926452"/>
                </a:lnTo>
                <a:cubicBezTo>
                  <a:pt x="6661340" y="1931795"/>
                  <a:pt x="6648626" y="1935420"/>
                  <a:pt x="6633549" y="1936255"/>
                </a:cubicBezTo>
                <a:cubicBezTo>
                  <a:pt x="6577487" y="1918608"/>
                  <a:pt x="6514284" y="1994298"/>
                  <a:pt x="6444344" y="1969663"/>
                </a:cubicBezTo>
                <a:cubicBezTo>
                  <a:pt x="6419228" y="1965060"/>
                  <a:pt x="6345188" y="1978090"/>
                  <a:pt x="6333446" y="1997163"/>
                </a:cubicBezTo>
                <a:cubicBezTo>
                  <a:pt x="6318475" y="2003304"/>
                  <a:pt x="6299617" y="2000258"/>
                  <a:pt x="6294933" y="2019412"/>
                </a:cubicBezTo>
                <a:cubicBezTo>
                  <a:pt x="6286089" y="2042978"/>
                  <a:pt x="6227534" y="2018229"/>
                  <a:pt x="6238719" y="2042547"/>
                </a:cubicBezTo>
                <a:cubicBezTo>
                  <a:pt x="6197253" y="2025805"/>
                  <a:pt x="6172998" y="2076097"/>
                  <a:pt x="6142310" y="2092510"/>
                </a:cubicBezTo>
                <a:cubicBezTo>
                  <a:pt x="6109012" y="2074635"/>
                  <a:pt x="6077468" y="2126693"/>
                  <a:pt x="6007916" y="2143752"/>
                </a:cubicBezTo>
                <a:cubicBezTo>
                  <a:pt x="5971122" y="2122806"/>
                  <a:pt x="5961132" y="2155600"/>
                  <a:pt x="5894610" y="2130684"/>
                </a:cubicBezTo>
                <a:cubicBezTo>
                  <a:pt x="5862904" y="2132950"/>
                  <a:pt x="5874801" y="2153974"/>
                  <a:pt x="5817682" y="2157358"/>
                </a:cubicBezTo>
                <a:cubicBezTo>
                  <a:pt x="5714062" y="2126880"/>
                  <a:pt x="5671650" y="2172824"/>
                  <a:pt x="5591469" y="2178389"/>
                </a:cubicBezTo>
                <a:cubicBezTo>
                  <a:pt x="5502264" y="2190142"/>
                  <a:pt x="5536340" y="2207288"/>
                  <a:pt x="5414282" y="2183070"/>
                </a:cubicBezTo>
                <a:cubicBezTo>
                  <a:pt x="5407945" y="2205016"/>
                  <a:pt x="5394338" y="2208803"/>
                  <a:pt x="5368369" y="2204272"/>
                </a:cubicBezTo>
                <a:cubicBezTo>
                  <a:pt x="5325431" y="2211442"/>
                  <a:pt x="5342455" y="2259851"/>
                  <a:pt x="5291263" y="2239182"/>
                </a:cubicBezTo>
                <a:cubicBezTo>
                  <a:pt x="5306347" y="2263964"/>
                  <a:pt x="5213539" y="2266092"/>
                  <a:pt x="5240857" y="2289444"/>
                </a:cubicBezTo>
                <a:cubicBezTo>
                  <a:pt x="5219918" y="2319202"/>
                  <a:pt x="5195143" y="2282479"/>
                  <a:pt x="5173523" y="2309057"/>
                </a:cubicBezTo>
                <a:cubicBezTo>
                  <a:pt x="5143898" y="2320355"/>
                  <a:pt x="5183399" y="2277184"/>
                  <a:pt x="5148543" y="2282356"/>
                </a:cubicBezTo>
                <a:cubicBezTo>
                  <a:pt x="5107618" y="2293388"/>
                  <a:pt x="5094122" y="2245019"/>
                  <a:pt x="5079548" y="2313485"/>
                </a:cubicBezTo>
                <a:cubicBezTo>
                  <a:pt x="5031869" y="2307804"/>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26864" y="3266436"/>
                  <a:pt x="863490" y="3291254"/>
                  <a:pt x="779276" y="3327290"/>
                </a:cubicBezTo>
                <a:cubicBezTo>
                  <a:pt x="712585" y="3298149"/>
                  <a:pt x="672574" y="3378796"/>
                  <a:pt x="600378" y="3335250"/>
                </a:cubicBezTo>
                <a:cubicBezTo>
                  <a:pt x="595066" y="3356366"/>
                  <a:pt x="514059" y="3361176"/>
                  <a:pt x="493457" y="3365044"/>
                </a:cubicBezTo>
                <a:cubicBezTo>
                  <a:pt x="492856" y="3399551"/>
                  <a:pt x="399613" y="3365059"/>
                  <a:pt x="349402" y="3380897"/>
                </a:cubicBezTo>
                <a:cubicBezTo>
                  <a:pt x="299189" y="3396735"/>
                  <a:pt x="242632" y="3446393"/>
                  <a:pt x="192183" y="3460075"/>
                </a:cubicBezTo>
                <a:cubicBezTo>
                  <a:pt x="141735" y="3473757"/>
                  <a:pt x="105425" y="3449353"/>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24C0B3-4E5C-1B5C-40AC-87A5944BD6CD}"/>
              </a:ext>
            </a:extLst>
          </p:cNvPr>
          <p:cNvSpPr>
            <a:spLocks noGrp="1"/>
          </p:cNvSpPr>
          <p:nvPr>
            <p:ph type="title"/>
          </p:nvPr>
        </p:nvSpPr>
        <p:spPr>
          <a:xfrm>
            <a:off x="1050879" y="609601"/>
            <a:ext cx="9810604" cy="1216024"/>
          </a:xfrm>
        </p:spPr>
        <p:txBody>
          <a:bodyPr>
            <a:normAutofit/>
          </a:bodyPr>
          <a:lstStyle/>
          <a:p>
            <a:r>
              <a:rPr lang="en-US">
                <a:latin typeface="Georgia" panose="02040502050405020303" pitchFamily="18" charset="0"/>
              </a:rPr>
              <a:t>Take away message</a:t>
            </a:r>
          </a:p>
        </p:txBody>
      </p:sp>
      <p:sp>
        <p:nvSpPr>
          <p:cNvPr id="2064" name="Freeform: Shape 2058">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803" y="1958614"/>
            <a:ext cx="3681516"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This Message in a Bottle Made it From New York to France | Condé Nast  Traveler">
            <a:extLst>
              <a:ext uri="{FF2B5EF4-FFF2-40B4-BE49-F238E27FC236}">
                <a16:creationId xmlns:a16="http://schemas.microsoft.com/office/drawing/2014/main" id="{56994246-6281-C5EF-8412-DC9A7A6F51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7452" y="2724196"/>
            <a:ext cx="3222790" cy="2413981"/>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D01C64C5-7A69-C630-644E-A29202FEA8B1}"/>
              </a:ext>
            </a:extLst>
          </p:cNvPr>
          <p:cNvSpPr>
            <a:spLocks noGrp="1"/>
          </p:cNvSpPr>
          <p:nvPr>
            <p:ph idx="1"/>
          </p:nvPr>
        </p:nvSpPr>
        <p:spPr>
          <a:xfrm>
            <a:off x="5187900" y="2162755"/>
            <a:ext cx="5954298" cy="4091623"/>
          </a:xfrm>
        </p:spPr>
        <p:txBody>
          <a:bodyPr anchor="ctr">
            <a:normAutofit/>
          </a:bodyPr>
          <a:lstStyle/>
          <a:p>
            <a:r>
              <a:rPr lang="en-US">
                <a:latin typeface="Georgia" panose="02040502050405020303" pitchFamily="18" charset="0"/>
              </a:rPr>
              <a:t>Putting faith in something outside yourself is helpful and important to recognize the things you have control over and the things you do not.</a:t>
            </a:r>
          </a:p>
          <a:p>
            <a:endParaRPr lang="en-US">
              <a:latin typeface="Georgia" panose="02040502050405020303" pitchFamily="18" charset="0"/>
            </a:endParaRPr>
          </a:p>
          <a:p>
            <a:r>
              <a:rPr lang="en-US">
                <a:latin typeface="Georgia" panose="02040502050405020303" pitchFamily="18" charset="0"/>
              </a:rPr>
              <a:t>Acceptance of MS is difficult but is the ultimate goal.</a:t>
            </a:r>
          </a:p>
          <a:p>
            <a:endParaRPr lang="en-US">
              <a:latin typeface="Georgia" panose="02040502050405020303" pitchFamily="18" charset="0"/>
            </a:endParaRPr>
          </a:p>
          <a:p>
            <a:r>
              <a:rPr lang="en-US">
                <a:latin typeface="Georgia" panose="02040502050405020303" pitchFamily="18" charset="0"/>
              </a:rPr>
              <a:t>Some find meaning, purpose, or benefit from MS. They are not just Pollyannas.</a:t>
            </a:r>
          </a:p>
          <a:p>
            <a:endParaRPr lang="en-US">
              <a:latin typeface="Georgia" panose="02040502050405020303" pitchFamily="18" charset="0"/>
            </a:endParaRPr>
          </a:p>
        </p:txBody>
      </p:sp>
      <p:sp>
        <p:nvSpPr>
          <p:cNvPr id="2061"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8144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0262E669-7774-4EAE-BBCE-F9FFE664D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838CA9-6736-4868-BAC7-C020254B5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463" y="1144989"/>
            <a:ext cx="9677074" cy="4048564"/>
          </a:xfrm>
          <a:custGeom>
            <a:avLst/>
            <a:gdLst>
              <a:gd name="connsiteX0" fmla="*/ 0 w 8037833"/>
              <a:gd name="connsiteY0" fmla="*/ 0 h 3771414"/>
              <a:gd name="connsiteX1" fmla="*/ 8037833 w 8037833"/>
              <a:gd name="connsiteY1" fmla="*/ 702854 h 3771414"/>
              <a:gd name="connsiteX2" fmla="*/ 8037833 w 8037833"/>
              <a:gd name="connsiteY2" fmla="*/ 3110335 h 3771414"/>
              <a:gd name="connsiteX3" fmla="*/ 8034343 w 8037833"/>
              <a:gd name="connsiteY3" fmla="*/ 3109810 h 3771414"/>
              <a:gd name="connsiteX4" fmla="*/ 7877229 w 8037833"/>
              <a:gd name="connsiteY4" fmla="*/ 3131056 h 3771414"/>
              <a:gd name="connsiteX5" fmla="*/ 7807644 w 8037833"/>
              <a:gd name="connsiteY5" fmla="*/ 3086007 h 3771414"/>
              <a:gd name="connsiteX6" fmla="*/ 7607062 w 8037833"/>
              <a:gd name="connsiteY6" fmla="*/ 3074909 h 3771414"/>
              <a:gd name="connsiteX7" fmla="*/ 7351256 w 8037833"/>
              <a:gd name="connsiteY7" fmla="*/ 3263533 h 3771414"/>
              <a:gd name="connsiteX8" fmla="*/ 7241630 w 8037833"/>
              <a:gd name="connsiteY8" fmla="*/ 3245856 h 3771414"/>
              <a:gd name="connsiteX9" fmla="*/ 7197338 w 8037833"/>
              <a:gd name="connsiteY9" fmla="*/ 3211988 h 3771414"/>
              <a:gd name="connsiteX10" fmla="*/ 7180777 w 8037833"/>
              <a:gd name="connsiteY10" fmla="*/ 3210063 h 3771414"/>
              <a:gd name="connsiteX11" fmla="*/ 7146896 w 8037833"/>
              <a:gd name="connsiteY11" fmla="*/ 3244212 h 3771414"/>
              <a:gd name="connsiteX12" fmla="*/ 7101771 w 8037833"/>
              <a:gd name="connsiteY12" fmla="*/ 3244252 h 3771414"/>
              <a:gd name="connsiteX13" fmla="*/ 7047844 w 8037833"/>
              <a:gd name="connsiteY13" fmla="*/ 3291028 h 3771414"/>
              <a:gd name="connsiteX14" fmla="*/ 6869803 w 8037833"/>
              <a:gd name="connsiteY14" fmla="*/ 3307526 h 3771414"/>
              <a:gd name="connsiteX15" fmla="*/ 6819463 w 8037833"/>
              <a:gd name="connsiteY15" fmla="*/ 3355861 h 3771414"/>
              <a:gd name="connsiteX16" fmla="*/ 6797198 w 8037833"/>
              <a:gd name="connsiteY16" fmla="*/ 3365493 h 3771414"/>
              <a:gd name="connsiteX17" fmla="*/ 6760989 w 8037833"/>
              <a:gd name="connsiteY17" fmla="*/ 3411424 h 3771414"/>
              <a:gd name="connsiteX18" fmla="*/ 6633643 w 8037833"/>
              <a:gd name="connsiteY18" fmla="*/ 3335413 h 3771414"/>
              <a:gd name="connsiteX19" fmla="*/ 6462092 w 8037833"/>
              <a:gd name="connsiteY19" fmla="*/ 3360766 h 3771414"/>
              <a:gd name="connsiteX20" fmla="*/ 6303479 w 8037833"/>
              <a:gd name="connsiteY20" fmla="*/ 3307079 h 3771414"/>
              <a:gd name="connsiteX21" fmla="*/ 6210639 w 8037833"/>
              <a:gd name="connsiteY21" fmla="*/ 3322783 h 3771414"/>
              <a:gd name="connsiteX22" fmla="*/ 6184923 w 8037833"/>
              <a:gd name="connsiteY22" fmla="*/ 3365368 h 3771414"/>
              <a:gd name="connsiteX23" fmla="*/ 5949057 w 8037833"/>
              <a:gd name="connsiteY23" fmla="*/ 3366889 h 3771414"/>
              <a:gd name="connsiteX24" fmla="*/ 5891274 w 8037833"/>
              <a:gd name="connsiteY24" fmla="*/ 3384918 h 3771414"/>
              <a:gd name="connsiteX25" fmla="*/ 5835383 w 8037833"/>
              <a:gd name="connsiteY25" fmla="*/ 3364766 h 3771414"/>
              <a:gd name="connsiteX26" fmla="*/ 5746050 w 8037833"/>
              <a:gd name="connsiteY26" fmla="*/ 3413379 h 3771414"/>
              <a:gd name="connsiteX27" fmla="*/ 5613670 w 8037833"/>
              <a:gd name="connsiteY27" fmla="*/ 3415908 h 3771414"/>
              <a:gd name="connsiteX28" fmla="*/ 5535334 w 8037833"/>
              <a:gd name="connsiteY28" fmla="*/ 3424281 h 3771414"/>
              <a:gd name="connsiteX29" fmla="*/ 5506940 w 8037833"/>
              <a:gd name="connsiteY29" fmla="*/ 3438236 h 3771414"/>
              <a:gd name="connsiteX30" fmla="*/ 5466372 w 8037833"/>
              <a:gd name="connsiteY30" fmla="*/ 3450482 h 3771414"/>
              <a:gd name="connsiteX31" fmla="*/ 5395833 w 8037833"/>
              <a:gd name="connsiteY31" fmla="*/ 3480431 h 3771414"/>
              <a:gd name="connsiteX32" fmla="*/ 5299224 w 8037833"/>
              <a:gd name="connsiteY32" fmla="*/ 3506167 h 3771414"/>
              <a:gd name="connsiteX33" fmla="*/ 5223043 w 8037833"/>
              <a:gd name="connsiteY33" fmla="*/ 3478901 h 3771414"/>
              <a:gd name="connsiteX34" fmla="*/ 5217733 w 8037833"/>
              <a:gd name="connsiteY34" fmla="*/ 3487700 h 3771414"/>
              <a:gd name="connsiteX35" fmla="*/ 5167992 w 8037833"/>
              <a:gd name="connsiteY35" fmla="*/ 3491322 h 3771414"/>
              <a:gd name="connsiteX36" fmla="*/ 4987020 w 8037833"/>
              <a:gd name="connsiteY36" fmla="*/ 3448500 h 3771414"/>
              <a:gd name="connsiteX37" fmla="*/ 4890003 w 8037833"/>
              <a:gd name="connsiteY37" fmla="*/ 3457111 h 3771414"/>
              <a:gd name="connsiteX38" fmla="*/ 4856654 w 8037833"/>
              <a:gd name="connsiteY38" fmla="*/ 3469117 h 3771414"/>
              <a:gd name="connsiteX39" fmla="*/ 4800711 w 8037833"/>
              <a:gd name="connsiteY39" fmla="*/ 3488678 h 3771414"/>
              <a:gd name="connsiteX40" fmla="*/ 4761569 w 8037833"/>
              <a:gd name="connsiteY40" fmla="*/ 3525340 h 3771414"/>
              <a:gd name="connsiteX41" fmla="*/ 4713734 w 8037833"/>
              <a:gd name="connsiteY41" fmla="*/ 3532961 h 3771414"/>
              <a:gd name="connsiteX42" fmla="*/ 4699169 w 8037833"/>
              <a:gd name="connsiteY42" fmla="*/ 3506225 h 3771414"/>
              <a:gd name="connsiteX43" fmla="*/ 4649120 w 8037833"/>
              <a:gd name="connsiteY43" fmla="*/ 3523629 h 3771414"/>
              <a:gd name="connsiteX44" fmla="*/ 4573578 w 8037833"/>
              <a:gd name="connsiteY44" fmla="*/ 3553160 h 3771414"/>
              <a:gd name="connsiteX45" fmla="*/ 4529117 w 8037833"/>
              <a:gd name="connsiteY45" fmla="*/ 3562829 h 3771414"/>
              <a:gd name="connsiteX46" fmla="*/ 4408641 w 8037833"/>
              <a:gd name="connsiteY46" fmla="*/ 3597237 h 3771414"/>
              <a:gd name="connsiteX47" fmla="*/ 4288710 w 8037833"/>
              <a:gd name="connsiteY47" fmla="*/ 3637793 h 3771414"/>
              <a:gd name="connsiteX48" fmla="*/ 4234393 w 8037833"/>
              <a:gd name="connsiteY48" fmla="*/ 3691813 h 3771414"/>
              <a:gd name="connsiteX49" fmla="*/ 4227541 w 8037833"/>
              <a:gd name="connsiteY49" fmla="*/ 3694215 h 3771414"/>
              <a:gd name="connsiteX50" fmla="*/ 4208725 w 8037833"/>
              <a:gd name="connsiteY50" fmla="*/ 3692078 h 3771414"/>
              <a:gd name="connsiteX51" fmla="*/ 4201632 w 8037833"/>
              <a:gd name="connsiteY51" fmla="*/ 3689839 h 3771414"/>
              <a:gd name="connsiteX52" fmla="*/ 4191289 w 8037833"/>
              <a:gd name="connsiteY52" fmla="*/ 3689617 h 3771414"/>
              <a:gd name="connsiteX53" fmla="*/ 4191039 w 8037833"/>
              <a:gd name="connsiteY53" fmla="*/ 3690068 h 3771414"/>
              <a:gd name="connsiteX54" fmla="*/ 4181340 w 8037833"/>
              <a:gd name="connsiteY54" fmla="*/ 3688966 h 3771414"/>
              <a:gd name="connsiteX55" fmla="*/ 4133816 w 8037833"/>
              <a:gd name="connsiteY55" fmla="*/ 3677802 h 3771414"/>
              <a:gd name="connsiteX56" fmla="*/ 4071732 w 8037833"/>
              <a:gd name="connsiteY56" fmla="*/ 3719750 h 3771414"/>
              <a:gd name="connsiteX57" fmla="*/ 4045924 w 8037833"/>
              <a:gd name="connsiteY57" fmla="*/ 3726641 h 3771414"/>
              <a:gd name="connsiteX58" fmla="*/ 4032171 w 8037833"/>
              <a:gd name="connsiteY58" fmla="*/ 3732760 h 3771414"/>
              <a:gd name="connsiteX59" fmla="*/ 4031335 w 8037833"/>
              <a:gd name="connsiteY59" fmla="*/ 3734716 h 3771414"/>
              <a:gd name="connsiteX60" fmla="*/ 3985774 w 8037833"/>
              <a:gd name="connsiteY60" fmla="*/ 3723784 h 3771414"/>
              <a:gd name="connsiteX61" fmla="*/ 3979769 w 8037833"/>
              <a:gd name="connsiteY61" fmla="*/ 3726006 h 3771414"/>
              <a:gd name="connsiteX62" fmla="*/ 3950014 w 8037833"/>
              <a:gd name="connsiteY62" fmla="*/ 3714179 h 3771414"/>
              <a:gd name="connsiteX63" fmla="*/ 3934671 w 8037833"/>
              <a:gd name="connsiteY63" fmla="*/ 3710576 h 3771414"/>
              <a:gd name="connsiteX64" fmla="*/ 3930274 w 8037833"/>
              <a:gd name="connsiteY64" fmla="*/ 3704385 h 3771414"/>
              <a:gd name="connsiteX65" fmla="*/ 3907660 w 8037833"/>
              <a:gd name="connsiteY65" fmla="*/ 3701693 h 3771414"/>
              <a:gd name="connsiteX66" fmla="*/ 3905087 w 8037833"/>
              <a:gd name="connsiteY66" fmla="*/ 3703335 h 3771414"/>
              <a:gd name="connsiteX67" fmla="*/ 3886347 w 8037833"/>
              <a:gd name="connsiteY67" fmla="*/ 3693857 h 3771414"/>
              <a:gd name="connsiteX68" fmla="*/ 3870533 w 8037833"/>
              <a:gd name="connsiteY68" fmla="*/ 3677142 h 3771414"/>
              <a:gd name="connsiteX69" fmla="*/ 3678563 w 8037833"/>
              <a:gd name="connsiteY69" fmla="*/ 3681723 h 3771414"/>
              <a:gd name="connsiteX70" fmla="*/ 3511920 w 8037833"/>
              <a:gd name="connsiteY70" fmla="*/ 3609378 h 3771414"/>
              <a:gd name="connsiteX71" fmla="*/ 3407752 w 8037833"/>
              <a:gd name="connsiteY71" fmla="*/ 3613827 h 3771414"/>
              <a:gd name="connsiteX72" fmla="*/ 3373519 w 8037833"/>
              <a:gd name="connsiteY72" fmla="*/ 3653022 h 3771414"/>
              <a:gd name="connsiteX73" fmla="*/ 3114267 w 8037833"/>
              <a:gd name="connsiteY73" fmla="*/ 3626220 h 3771414"/>
              <a:gd name="connsiteX74" fmla="*/ 3048270 w 8037833"/>
              <a:gd name="connsiteY74" fmla="*/ 3637186 h 3771414"/>
              <a:gd name="connsiteX75" fmla="*/ 2989722 w 8037833"/>
              <a:gd name="connsiteY75" fmla="*/ 3610467 h 3771414"/>
              <a:gd name="connsiteX76" fmla="*/ 2965734 w 8037833"/>
              <a:gd name="connsiteY76" fmla="*/ 3622913 h 3771414"/>
              <a:gd name="connsiteX77" fmla="*/ 2961603 w 8037833"/>
              <a:gd name="connsiteY77" fmla="*/ 3625458 h 3771414"/>
              <a:gd name="connsiteX78" fmla="*/ 2944959 w 8037833"/>
              <a:gd name="connsiteY78" fmla="*/ 3626960 h 3771414"/>
              <a:gd name="connsiteX79" fmla="*/ 2940402 w 8037833"/>
              <a:gd name="connsiteY79" fmla="*/ 3638237 h 3771414"/>
              <a:gd name="connsiteX80" fmla="*/ 2915449 w 8037833"/>
              <a:gd name="connsiteY80" fmla="*/ 3648276 h 3771414"/>
              <a:gd name="connsiteX81" fmla="*/ 2884777 w 8037833"/>
              <a:gd name="connsiteY81" fmla="*/ 3648012 h 3771414"/>
              <a:gd name="connsiteX82" fmla="*/ 2739034 w 8037833"/>
              <a:gd name="connsiteY82" fmla="*/ 3634633 h 3771414"/>
              <a:gd name="connsiteX83" fmla="*/ 2651827 w 8037833"/>
              <a:gd name="connsiteY83" fmla="*/ 3633543 h 3771414"/>
              <a:gd name="connsiteX84" fmla="*/ 2618680 w 8037833"/>
              <a:gd name="connsiteY84" fmla="*/ 3643992 h 3771414"/>
              <a:gd name="connsiteX85" fmla="*/ 2572404 w 8037833"/>
              <a:gd name="connsiteY85" fmla="*/ 3651280 h 3771414"/>
              <a:gd name="connsiteX86" fmla="*/ 2490721 w 8037833"/>
              <a:gd name="connsiteY86" fmla="*/ 3672550 h 3771414"/>
              <a:gd name="connsiteX87" fmla="*/ 2381001 w 8037833"/>
              <a:gd name="connsiteY87" fmla="*/ 3686506 h 3771414"/>
              <a:gd name="connsiteX88" fmla="*/ 2301172 w 8037833"/>
              <a:gd name="connsiteY88" fmla="*/ 3650290 h 3771414"/>
              <a:gd name="connsiteX89" fmla="*/ 2294102 w 8037833"/>
              <a:gd name="connsiteY89" fmla="*/ 3658388 h 3771414"/>
              <a:gd name="connsiteX90" fmla="*/ 2238966 w 8037833"/>
              <a:gd name="connsiteY90" fmla="*/ 3656014 h 3771414"/>
              <a:gd name="connsiteX91" fmla="*/ 2046240 w 8037833"/>
              <a:gd name="connsiteY91" fmla="*/ 3591772 h 3771414"/>
              <a:gd name="connsiteX92" fmla="*/ 1938480 w 8037833"/>
              <a:gd name="connsiteY92" fmla="*/ 3588676 h 3771414"/>
              <a:gd name="connsiteX93" fmla="*/ 1900166 w 8037833"/>
              <a:gd name="connsiteY93" fmla="*/ 3596595 h 3771414"/>
              <a:gd name="connsiteX94" fmla="*/ 1835976 w 8037833"/>
              <a:gd name="connsiteY94" fmla="*/ 3609302 h 3771414"/>
              <a:gd name="connsiteX95" fmla="*/ 1787830 w 8037833"/>
              <a:gd name="connsiteY95" fmla="*/ 3641005 h 3771414"/>
              <a:gd name="connsiteX96" fmla="*/ 1734224 w 8037833"/>
              <a:gd name="connsiteY96" fmla="*/ 3642830 h 3771414"/>
              <a:gd name="connsiteX97" fmla="*/ 1721989 w 8037833"/>
              <a:gd name="connsiteY97" fmla="*/ 3614535 h 3771414"/>
              <a:gd name="connsiteX98" fmla="*/ 1664576 w 8037833"/>
              <a:gd name="connsiteY98" fmla="*/ 3625809 h 3771414"/>
              <a:gd name="connsiteX99" fmla="*/ 1577459 w 8037833"/>
              <a:gd name="connsiteY99" fmla="*/ 3646061 h 3771414"/>
              <a:gd name="connsiteX100" fmla="*/ 1527269 w 8037833"/>
              <a:gd name="connsiteY100" fmla="*/ 3650325 h 3771414"/>
              <a:gd name="connsiteX101" fmla="*/ 1390118 w 8037833"/>
              <a:gd name="connsiteY101" fmla="*/ 3670026 h 3771414"/>
              <a:gd name="connsiteX102" fmla="*/ 1252698 w 8037833"/>
              <a:gd name="connsiteY102" fmla="*/ 3695899 h 3771414"/>
              <a:gd name="connsiteX103" fmla="*/ 1171039 w 8037833"/>
              <a:gd name="connsiteY103" fmla="*/ 3745879 h 3771414"/>
              <a:gd name="connsiteX104" fmla="*/ 1058106 w 8037833"/>
              <a:gd name="connsiteY104" fmla="*/ 3763403 h 3771414"/>
              <a:gd name="connsiteX105" fmla="*/ 1039167 w 8037833"/>
              <a:gd name="connsiteY105" fmla="*/ 3771414 h 3771414"/>
              <a:gd name="connsiteX106" fmla="*/ 1012958 w 8037833"/>
              <a:gd name="connsiteY106" fmla="*/ 3766443 h 3771414"/>
              <a:gd name="connsiteX107" fmla="*/ 907906 w 8037833"/>
              <a:gd name="connsiteY107" fmla="*/ 3744915 h 3771414"/>
              <a:gd name="connsiteX108" fmla="*/ 825226 w 8037833"/>
              <a:gd name="connsiteY108" fmla="*/ 3713606 h 3771414"/>
              <a:gd name="connsiteX109" fmla="*/ 722264 w 8037833"/>
              <a:gd name="connsiteY109" fmla="*/ 3734849 h 3771414"/>
              <a:gd name="connsiteX110" fmla="*/ 659460 w 8037833"/>
              <a:gd name="connsiteY110" fmla="*/ 3727666 h 3771414"/>
              <a:gd name="connsiteX111" fmla="*/ 556552 w 8037833"/>
              <a:gd name="connsiteY111" fmla="*/ 3685171 h 3771414"/>
              <a:gd name="connsiteX112" fmla="*/ 421042 w 8037833"/>
              <a:gd name="connsiteY112" fmla="*/ 3697149 h 3771414"/>
              <a:gd name="connsiteX113" fmla="*/ 393295 w 8037833"/>
              <a:gd name="connsiteY113" fmla="*/ 3740334 h 3771414"/>
              <a:gd name="connsiteX114" fmla="*/ 355918 w 8037833"/>
              <a:gd name="connsiteY114" fmla="*/ 3766409 h 3771414"/>
              <a:gd name="connsiteX115" fmla="*/ 339711 w 8037833"/>
              <a:gd name="connsiteY115" fmla="*/ 3705479 h 3771414"/>
              <a:gd name="connsiteX116" fmla="*/ 222239 w 8037833"/>
              <a:gd name="connsiteY116" fmla="*/ 3659572 h 3771414"/>
              <a:gd name="connsiteX117" fmla="*/ 163578 w 8037833"/>
              <a:gd name="connsiteY117" fmla="*/ 3643529 h 3771414"/>
              <a:gd name="connsiteX118" fmla="*/ 72220 w 8037833"/>
              <a:gd name="connsiteY118" fmla="*/ 3632509 h 3771414"/>
              <a:gd name="connsiteX119" fmla="*/ 44395 w 8037833"/>
              <a:gd name="connsiteY119" fmla="*/ 3626692 h 3771414"/>
              <a:gd name="connsiteX120" fmla="*/ 1962 w 8037833"/>
              <a:gd name="connsiteY120" fmla="*/ 3623185 h 3771414"/>
              <a:gd name="connsiteX121" fmla="*/ 0 w 8037833"/>
              <a:gd name="connsiteY121" fmla="*/ 3622498 h 3771414"/>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11920 w 8037833"/>
              <a:gd name="connsiteY70" fmla="*/ 3622141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34393 w 8037833"/>
              <a:gd name="connsiteY47" fmla="*/ 3704576 h 3784177"/>
              <a:gd name="connsiteX48" fmla="*/ 4227541 w 8037833"/>
              <a:gd name="connsiteY48" fmla="*/ 3706978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823683"/>
              <a:gd name="connsiteX1" fmla="*/ 8037833 w 8037833"/>
              <a:gd name="connsiteY1" fmla="*/ 0 h 3823683"/>
              <a:gd name="connsiteX2" fmla="*/ 8037833 w 8037833"/>
              <a:gd name="connsiteY2" fmla="*/ 3123098 h 3823683"/>
              <a:gd name="connsiteX3" fmla="*/ 8034343 w 8037833"/>
              <a:gd name="connsiteY3" fmla="*/ 3122573 h 3823683"/>
              <a:gd name="connsiteX4" fmla="*/ 7877229 w 8037833"/>
              <a:gd name="connsiteY4" fmla="*/ 3143819 h 3823683"/>
              <a:gd name="connsiteX5" fmla="*/ 7752740 w 8037833"/>
              <a:gd name="connsiteY5" fmla="*/ 3181149 h 3823683"/>
              <a:gd name="connsiteX6" fmla="*/ 7588760 w 8037833"/>
              <a:gd name="connsiteY6" fmla="*/ 3183782 h 3823683"/>
              <a:gd name="connsiteX7" fmla="*/ 7351256 w 8037833"/>
              <a:gd name="connsiteY7" fmla="*/ 3276296 h 3823683"/>
              <a:gd name="connsiteX8" fmla="*/ 7241630 w 8037833"/>
              <a:gd name="connsiteY8" fmla="*/ 3258619 h 3823683"/>
              <a:gd name="connsiteX9" fmla="*/ 7197338 w 8037833"/>
              <a:gd name="connsiteY9" fmla="*/ 3224751 h 3823683"/>
              <a:gd name="connsiteX10" fmla="*/ 7180777 w 8037833"/>
              <a:gd name="connsiteY10" fmla="*/ 3222826 h 3823683"/>
              <a:gd name="connsiteX11" fmla="*/ 7146896 w 8037833"/>
              <a:gd name="connsiteY11" fmla="*/ 3256975 h 3823683"/>
              <a:gd name="connsiteX12" fmla="*/ 7101771 w 8037833"/>
              <a:gd name="connsiteY12" fmla="*/ 3257015 h 3823683"/>
              <a:gd name="connsiteX13" fmla="*/ 7047844 w 8037833"/>
              <a:gd name="connsiteY13" fmla="*/ 3303791 h 3823683"/>
              <a:gd name="connsiteX14" fmla="*/ 6912506 w 8037833"/>
              <a:gd name="connsiteY14" fmla="*/ 3361478 h 3823683"/>
              <a:gd name="connsiteX15" fmla="*/ 6819463 w 8037833"/>
              <a:gd name="connsiteY15" fmla="*/ 3368624 h 3823683"/>
              <a:gd name="connsiteX16" fmla="*/ 6797198 w 8037833"/>
              <a:gd name="connsiteY16" fmla="*/ 3378256 h 3823683"/>
              <a:gd name="connsiteX17" fmla="*/ 6718286 w 8037833"/>
              <a:gd name="connsiteY17" fmla="*/ 3382997 h 3823683"/>
              <a:gd name="connsiteX18" fmla="*/ 6609242 w 8037833"/>
              <a:gd name="connsiteY18" fmla="*/ 3355040 h 3823683"/>
              <a:gd name="connsiteX19" fmla="*/ 6462092 w 8037833"/>
              <a:gd name="connsiteY19" fmla="*/ 3373529 h 3823683"/>
              <a:gd name="connsiteX20" fmla="*/ 6303479 w 8037833"/>
              <a:gd name="connsiteY20" fmla="*/ 3319842 h 3823683"/>
              <a:gd name="connsiteX21" fmla="*/ 6210639 w 8037833"/>
              <a:gd name="connsiteY21" fmla="*/ 3335546 h 3823683"/>
              <a:gd name="connsiteX22" fmla="*/ 6111718 w 8037833"/>
              <a:gd name="connsiteY22" fmla="*/ 3357536 h 3823683"/>
              <a:gd name="connsiteX23" fmla="*/ 5949057 w 8037833"/>
              <a:gd name="connsiteY23" fmla="*/ 3379652 h 3823683"/>
              <a:gd name="connsiteX24" fmla="*/ 5891274 w 8037833"/>
              <a:gd name="connsiteY24" fmla="*/ 3397681 h 3823683"/>
              <a:gd name="connsiteX25" fmla="*/ 5835383 w 8037833"/>
              <a:gd name="connsiteY25" fmla="*/ 3377529 h 3823683"/>
              <a:gd name="connsiteX26" fmla="*/ 5746050 w 8037833"/>
              <a:gd name="connsiteY26" fmla="*/ 3426142 h 3823683"/>
              <a:gd name="connsiteX27" fmla="*/ 5613670 w 8037833"/>
              <a:gd name="connsiteY27" fmla="*/ 3428671 h 3823683"/>
              <a:gd name="connsiteX28" fmla="*/ 5535334 w 8037833"/>
              <a:gd name="connsiteY28" fmla="*/ 3437044 h 3823683"/>
              <a:gd name="connsiteX29" fmla="*/ 5506940 w 8037833"/>
              <a:gd name="connsiteY29" fmla="*/ 3450999 h 3823683"/>
              <a:gd name="connsiteX30" fmla="*/ 5466372 w 8037833"/>
              <a:gd name="connsiteY30" fmla="*/ 3463245 h 3823683"/>
              <a:gd name="connsiteX31" fmla="*/ 5395833 w 8037833"/>
              <a:gd name="connsiteY31" fmla="*/ 3493194 h 3823683"/>
              <a:gd name="connsiteX32" fmla="*/ 5299224 w 8037833"/>
              <a:gd name="connsiteY32" fmla="*/ 3518930 h 3823683"/>
              <a:gd name="connsiteX33" fmla="*/ 5223043 w 8037833"/>
              <a:gd name="connsiteY33" fmla="*/ 3491664 h 3823683"/>
              <a:gd name="connsiteX34" fmla="*/ 5217733 w 8037833"/>
              <a:gd name="connsiteY34" fmla="*/ 3500463 h 3823683"/>
              <a:gd name="connsiteX35" fmla="*/ 5167992 w 8037833"/>
              <a:gd name="connsiteY35" fmla="*/ 3504085 h 3823683"/>
              <a:gd name="connsiteX36" fmla="*/ 4987020 w 8037833"/>
              <a:gd name="connsiteY36" fmla="*/ 3461263 h 3823683"/>
              <a:gd name="connsiteX37" fmla="*/ 4890003 w 8037833"/>
              <a:gd name="connsiteY37" fmla="*/ 3469874 h 3823683"/>
              <a:gd name="connsiteX38" fmla="*/ 4856654 w 8037833"/>
              <a:gd name="connsiteY38" fmla="*/ 3481880 h 3823683"/>
              <a:gd name="connsiteX39" fmla="*/ 4800711 w 8037833"/>
              <a:gd name="connsiteY39" fmla="*/ 3501441 h 3823683"/>
              <a:gd name="connsiteX40" fmla="*/ 4761569 w 8037833"/>
              <a:gd name="connsiteY40" fmla="*/ 3538103 h 3823683"/>
              <a:gd name="connsiteX41" fmla="*/ 4713734 w 8037833"/>
              <a:gd name="connsiteY41" fmla="*/ 3545724 h 3823683"/>
              <a:gd name="connsiteX42" fmla="*/ 4699169 w 8037833"/>
              <a:gd name="connsiteY42" fmla="*/ 3518988 h 3823683"/>
              <a:gd name="connsiteX43" fmla="*/ 4649120 w 8037833"/>
              <a:gd name="connsiteY43" fmla="*/ 3536392 h 3823683"/>
              <a:gd name="connsiteX44" fmla="*/ 4573578 w 8037833"/>
              <a:gd name="connsiteY44" fmla="*/ 3565923 h 3823683"/>
              <a:gd name="connsiteX45" fmla="*/ 4529117 w 8037833"/>
              <a:gd name="connsiteY45" fmla="*/ 3575592 h 3823683"/>
              <a:gd name="connsiteX46" fmla="*/ 4408641 w 8037833"/>
              <a:gd name="connsiteY46" fmla="*/ 3610000 h 3823683"/>
              <a:gd name="connsiteX47" fmla="*/ 4234393 w 8037833"/>
              <a:gd name="connsiteY47" fmla="*/ 3704576 h 3823683"/>
              <a:gd name="connsiteX48" fmla="*/ 4258044 w 8037833"/>
              <a:gd name="connsiteY48" fmla="*/ 3823683 h 3823683"/>
              <a:gd name="connsiteX49" fmla="*/ 4208725 w 8037833"/>
              <a:gd name="connsiteY49" fmla="*/ 3704841 h 3823683"/>
              <a:gd name="connsiteX50" fmla="*/ 4201632 w 8037833"/>
              <a:gd name="connsiteY50" fmla="*/ 3702602 h 3823683"/>
              <a:gd name="connsiteX51" fmla="*/ 4191289 w 8037833"/>
              <a:gd name="connsiteY51" fmla="*/ 3702380 h 3823683"/>
              <a:gd name="connsiteX52" fmla="*/ 4191039 w 8037833"/>
              <a:gd name="connsiteY52" fmla="*/ 3702831 h 3823683"/>
              <a:gd name="connsiteX53" fmla="*/ 4181340 w 8037833"/>
              <a:gd name="connsiteY53" fmla="*/ 3701729 h 3823683"/>
              <a:gd name="connsiteX54" fmla="*/ 4133816 w 8037833"/>
              <a:gd name="connsiteY54" fmla="*/ 3690565 h 3823683"/>
              <a:gd name="connsiteX55" fmla="*/ 4071732 w 8037833"/>
              <a:gd name="connsiteY55" fmla="*/ 3732513 h 3823683"/>
              <a:gd name="connsiteX56" fmla="*/ 4045924 w 8037833"/>
              <a:gd name="connsiteY56" fmla="*/ 3739404 h 3823683"/>
              <a:gd name="connsiteX57" fmla="*/ 4032171 w 8037833"/>
              <a:gd name="connsiteY57" fmla="*/ 3745523 h 3823683"/>
              <a:gd name="connsiteX58" fmla="*/ 4031335 w 8037833"/>
              <a:gd name="connsiteY58" fmla="*/ 3747479 h 3823683"/>
              <a:gd name="connsiteX59" fmla="*/ 3985774 w 8037833"/>
              <a:gd name="connsiteY59" fmla="*/ 3736547 h 3823683"/>
              <a:gd name="connsiteX60" fmla="*/ 3979769 w 8037833"/>
              <a:gd name="connsiteY60" fmla="*/ 3738769 h 3823683"/>
              <a:gd name="connsiteX61" fmla="*/ 3950014 w 8037833"/>
              <a:gd name="connsiteY61" fmla="*/ 3726942 h 3823683"/>
              <a:gd name="connsiteX62" fmla="*/ 3934671 w 8037833"/>
              <a:gd name="connsiteY62" fmla="*/ 3723339 h 3823683"/>
              <a:gd name="connsiteX63" fmla="*/ 3930274 w 8037833"/>
              <a:gd name="connsiteY63" fmla="*/ 3717148 h 3823683"/>
              <a:gd name="connsiteX64" fmla="*/ 3907660 w 8037833"/>
              <a:gd name="connsiteY64" fmla="*/ 3714456 h 3823683"/>
              <a:gd name="connsiteX65" fmla="*/ 3905087 w 8037833"/>
              <a:gd name="connsiteY65" fmla="*/ 3716098 h 3823683"/>
              <a:gd name="connsiteX66" fmla="*/ 3886347 w 8037833"/>
              <a:gd name="connsiteY66" fmla="*/ 3706620 h 3823683"/>
              <a:gd name="connsiteX67" fmla="*/ 3870533 w 8037833"/>
              <a:gd name="connsiteY67" fmla="*/ 3689905 h 3823683"/>
              <a:gd name="connsiteX68" fmla="*/ 3678563 w 8037833"/>
              <a:gd name="connsiteY68" fmla="*/ 3694486 h 3823683"/>
              <a:gd name="connsiteX69" fmla="*/ 3524121 w 8037833"/>
              <a:gd name="connsiteY69" fmla="*/ 3642736 h 3823683"/>
              <a:gd name="connsiteX70" fmla="*/ 3407752 w 8037833"/>
              <a:gd name="connsiteY70" fmla="*/ 3626590 h 3823683"/>
              <a:gd name="connsiteX71" fmla="*/ 3373519 w 8037833"/>
              <a:gd name="connsiteY71" fmla="*/ 3665785 h 3823683"/>
              <a:gd name="connsiteX72" fmla="*/ 3114267 w 8037833"/>
              <a:gd name="connsiteY72" fmla="*/ 3638983 h 3823683"/>
              <a:gd name="connsiteX73" fmla="*/ 3048270 w 8037833"/>
              <a:gd name="connsiteY73" fmla="*/ 3649949 h 3823683"/>
              <a:gd name="connsiteX74" fmla="*/ 2989722 w 8037833"/>
              <a:gd name="connsiteY74" fmla="*/ 3623230 h 3823683"/>
              <a:gd name="connsiteX75" fmla="*/ 2965734 w 8037833"/>
              <a:gd name="connsiteY75" fmla="*/ 3635676 h 3823683"/>
              <a:gd name="connsiteX76" fmla="*/ 2961603 w 8037833"/>
              <a:gd name="connsiteY76" fmla="*/ 3638221 h 3823683"/>
              <a:gd name="connsiteX77" fmla="*/ 2944959 w 8037833"/>
              <a:gd name="connsiteY77" fmla="*/ 3639723 h 3823683"/>
              <a:gd name="connsiteX78" fmla="*/ 2940402 w 8037833"/>
              <a:gd name="connsiteY78" fmla="*/ 3651000 h 3823683"/>
              <a:gd name="connsiteX79" fmla="*/ 2915449 w 8037833"/>
              <a:gd name="connsiteY79" fmla="*/ 3661039 h 3823683"/>
              <a:gd name="connsiteX80" fmla="*/ 2884777 w 8037833"/>
              <a:gd name="connsiteY80" fmla="*/ 3660775 h 3823683"/>
              <a:gd name="connsiteX81" fmla="*/ 2739034 w 8037833"/>
              <a:gd name="connsiteY81" fmla="*/ 3647396 h 3823683"/>
              <a:gd name="connsiteX82" fmla="*/ 2651827 w 8037833"/>
              <a:gd name="connsiteY82" fmla="*/ 3646306 h 3823683"/>
              <a:gd name="connsiteX83" fmla="*/ 2618680 w 8037833"/>
              <a:gd name="connsiteY83" fmla="*/ 3656755 h 3823683"/>
              <a:gd name="connsiteX84" fmla="*/ 2572404 w 8037833"/>
              <a:gd name="connsiteY84" fmla="*/ 3664043 h 3823683"/>
              <a:gd name="connsiteX85" fmla="*/ 2490721 w 8037833"/>
              <a:gd name="connsiteY85" fmla="*/ 3685313 h 3823683"/>
              <a:gd name="connsiteX86" fmla="*/ 2423704 w 8037833"/>
              <a:gd name="connsiteY86" fmla="*/ 3658079 h 3823683"/>
              <a:gd name="connsiteX87" fmla="*/ 2301172 w 8037833"/>
              <a:gd name="connsiteY87" fmla="*/ 3663053 h 3823683"/>
              <a:gd name="connsiteX88" fmla="*/ 2294102 w 8037833"/>
              <a:gd name="connsiteY88" fmla="*/ 3671151 h 3823683"/>
              <a:gd name="connsiteX89" fmla="*/ 2238966 w 8037833"/>
              <a:gd name="connsiteY89" fmla="*/ 3668777 h 3823683"/>
              <a:gd name="connsiteX90" fmla="*/ 2046240 w 8037833"/>
              <a:gd name="connsiteY90" fmla="*/ 3604535 h 3823683"/>
              <a:gd name="connsiteX91" fmla="*/ 1938480 w 8037833"/>
              <a:gd name="connsiteY91" fmla="*/ 3601439 h 3823683"/>
              <a:gd name="connsiteX92" fmla="*/ 1900166 w 8037833"/>
              <a:gd name="connsiteY92" fmla="*/ 3609358 h 3823683"/>
              <a:gd name="connsiteX93" fmla="*/ 1835976 w 8037833"/>
              <a:gd name="connsiteY93" fmla="*/ 3622065 h 3823683"/>
              <a:gd name="connsiteX94" fmla="*/ 1787830 w 8037833"/>
              <a:gd name="connsiteY94" fmla="*/ 3653768 h 3823683"/>
              <a:gd name="connsiteX95" fmla="*/ 1734224 w 8037833"/>
              <a:gd name="connsiteY95" fmla="*/ 3655593 h 3823683"/>
              <a:gd name="connsiteX96" fmla="*/ 1721989 w 8037833"/>
              <a:gd name="connsiteY96" fmla="*/ 3627298 h 3823683"/>
              <a:gd name="connsiteX97" fmla="*/ 1664576 w 8037833"/>
              <a:gd name="connsiteY97" fmla="*/ 3638572 h 3823683"/>
              <a:gd name="connsiteX98" fmla="*/ 1577459 w 8037833"/>
              <a:gd name="connsiteY98" fmla="*/ 3658824 h 3823683"/>
              <a:gd name="connsiteX99" fmla="*/ 1527269 w 8037833"/>
              <a:gd name="connsiteY99" fmla="*/ 3663088 h 3823683"/>
              <a:gd name="connsiteX100" fmla="*/ 1390118 w 8037833"/>
              <a:gd name="connsiteY100" fmla="*/ 3682789 h 3823683"/>
              <a:gd name="connsiteX101" fmla="*/ 1252698 w 8037833"/>
              <a:gd name="connsiteY101" fmla="*/ 3708662 h 3823683"/>
              <a:gd name="connsiteX102" fmla="*/ 1171039 w 8037833"/>
              <a:gd name="connsiteY102" fmla="*/ 3758642 h 3823683"/>
              <a:gd name="connsiteX103" fmla="*/ 1058106 w 8037833"/>
              <a:gd name="connsiteY103" fmla="*/ 3776166 h 3823683"/>
              <a:gd name="connsiteX104" fmla="*/ 1039167 w 8037833"/>
              <a:gd name="connsiteY104" fmla="*/ 3784177 h 3823683"/>
              <a:gd name="connsiteX105" fmla="*/ 1012958 w 8037833"/>
              <a:gd name="connsiteY105" fmla="*/ 3779206 h 3823683"/>
              <a:gd name="connsiteX106" fmla="*/ 907906 w 8037833"/>
              <a:gd name="connsiteY106" fmla="*/ 3757678 h 3823683"/>
              <a:gd name="connsiteX107" fmla="*/ 825226 w 8037833"/>
              <a:gd name="connsiteY107" fmla="*/ 3726369 h 3823683"/>
              <a:gd name="connsiteX108" fmla="*/ 722264 w 8037833"/>
              <a:gd name="connsiteY108" fmla="*/ 3747612 h 3823683"/>
              <a:gd name="connsiteX109" fmla="*/ 659460 w 8037833"/>
              <a:gd name="connsiteY109" fmla="*/ 3740429 h 3823683"/>
              <a:gd name="connsiteX110" fmla="*/ 556552 w 8037833"/>
              <a:gd name="connsiteY110" fmla="*/ 3697934 h 3823683"/>
              <a:gd name="connsiteX111" fmla="*/ 421042 w 8037833"/>
              <a:gd name="connsiteY111" fmla="*/ 3709912 h 3823683"/>
              <a:gd name="connsiteX112" fmla="*/ 393295 w 8037833"/>
              <a:gd name="connsiteY112" fmla="*/ 3753097 h 3823683"/>
              <a:gd name="connsiteX113" fmla="*/ 355918 w 8037833"/>
              <a:gd name="connsiteY113" fmla="*/ 3779172 h 3823683"/>
              <a:gd name="connsiteX114" fmla="*/ 339711 w 8037833"/>
              <a:gd name="connsiteY114" fmla="*/ 3718242 h 3823683"/>
              <a:gd name="connsiteX115" fmla="*/ 222239 w 8037833"/>
              <a:gd name="connsiteY115" fmla="*/ 3672335 h 3823683"/>
              <a:gd name="connsiteX116" fmla="*/ 163578 w 8037833"/>
              <a:gd name="connsiteY116" fmla="*/ 3656292 h 3823683"/>
              <a:gd name="connsiteX117" fmla="*/ 72220 w 8037833"/>
              <a:gd name="connsiteY117" fmla="*/ 3645272 h 3823683"/>
              <a:gd name="connsiteX118" fmla="*/ 44395 w 8037833"/>
              <a:gd name="connsiteY118" fmla="*/ 3639455 h 3823683"/>
              <a:gd name="connsiteX119" fmla="*/ 1962 w 8037833"/>
              <a:gd name="connsiteY119" fmla="*/ 3635948 h 3823683"/>
              <a:gd name="connsiteX120" fmla="*/ 0 w 8037833"/>
              <a:gd name="connsiteY120" fmla="*/ 3635261 h 3823683"/>
              <a:gd name="connsiteX121" fmla="*/ 0 w 8037833"/>
              <a:gd name="connsiteY121" fmla="*/ 12763 h 3823683"/>
              <a:gd name="connsiteX0" fmla="*/ 0 w 8037833"/>
              <a:gd name="connsiteY0" fmla="*/ 12763 h 3823683"/>
              <a:gd name="connsiteX1" fmla="*/ 8037833 w 8037833"/>
              <a:gd name="connsiteY1" fmla="*/ 0 h 3823683"/>
              <a:gd name="connsiteX2" fmla="*/ 8037833 w 8037833"/>
              <a:gd name="connsiteY2" fmla="*/ 3123098 h 3823683"/>
              <a:gd name="connsiteX3" fmla="*/ 8034343 w 8037833"/>
              <a:gd name="connsiteY3" fmla="*/ 3122573 h 3823683"/>
              <a:gd name="connsiteX4" fmla="*/ 7877229 w 8037833"/>
              <a:gd name="connsiteY4" fmla="*/ 3143819 h 3823683"/>
              <a:gd name="connsiteX5" fmla="*/ 7752740 w 8037833"/>
              <a:gd name="connsiteY5" fmla="*/ 3181149 h 3823683"/>
              <a:gd name="connsiteX6" fmla="*/ 7588760 w 8037833"/>
              <a:gd name="connsiteY6" fmla="*/ 3183782 h 3823683"/>
              <a:gd name="connsiteX7" fmla="*/ 7351256 w 8037833"/>
              <a:gd name="connsiteY7" fmla="*/ 3276296 h 3823683"/>
              <a:gd name="connsiteX8" fmla="*/ 7241630 w 8037833"/>
              <a:gd name="connsiteY8" fmla="*/ 3258619 h 3823683"/>
              <a:gd name="connsiteX9" fmla="*/ 7197338 w 8037833"/>
              <a:gd name="connsiteY9" fmla="*/ 3224751 h 3823683"/>
              <a:gd name="connsiteX10" fmla="*/ 7180777 w 8037833"/>
              <a:gd name="connsiteY10" fmla="*/ 3222826 h 3823683"/>
              <a:gd name="connsiteX11" fmla="*/ 7146896 w 8037833"/>
              <a:gd name="connsiteY11" fmla="*/ 3256975 h 3823683"/>
              <a:gd name="connsiteX12" fmla="*/ 7101771 w 8037833"/>
              <a:gd name="connsiteY12" fmla="*/ 3257015 h 3823683"/>
              <a:gd name="connsiteX13" fmla="*/ 7047844 w 8037833"/>
              <a:gd name="connsiteY13" fmla="*/ 3303791 h 3823683"/>
              <a:gd name="connsiteX14" fmla="*/ 6912506 w 8037833"/>
              <a:gd name="connsiteY14" fmla="*/ 3361478 h 3823683"/>
              <a:gd name="connsiteX15" fmla="*/ 6819463 w 8037833"/>
              <a:gd name="connsiteY15" fmla="*/ 3368624 h 3823683"/>
              <a:gd name="connsiteX16" fmla="*/ 6797198 w 8037833"/>
              <a:gd name="connsiteY16" fmla="*/ 3378256 h 3823683"/>
              <a:gd name="connsiteX17" fmla="*/ 6718286 w 8037833"/>
              <a:gd name="connsiteY17" fmla="*/ 3382997 h 3823683"/>
              <a:gd name="connsiteX18" fmla="*/ 6609242 w 8037833"/>
              <a:gd name="connsiteY18" fmla="*/ 3355040 h 3823683"/>
              <a:gd name="connsiteX19" fmla="*/ 6462092 w 8037833"/>
              <a:gd name="connsiteY19" fmla="*/ 3373529 h 3823683"/>
              <a:gd name="connsiteX20" fmla="*/ 6303479 w 8037833"/>
              <a:gd name="connsiteY20" fmla="*/ 3319842 h 3823683"/>
              <a:gd name="connsiteX21" fmla="*/ 6210639 w 8037833"/>
              <a:gd name="connsiteY21" fmla="*/ 3335546 h 3823683"/>
              <a:gd name="connsiteX22" fmla="*/ 6111718 w 8037833"/>
              <a:gd name="connsiteY22" fmla="*/ 3357536 h 3823683"/>
              <a:gd name="connsiteX23" fmla="*/ 5949057 w 8037833"/>
              <a:gd name="connsiteY23" fmla="*/ 3379652 h 3823683"/>
              <a:gd name="connsiteX24" fmla="*/ 5891274 w 8037833"/>
              <a:gd name="connsiteY24" fmla="*/ 3397681 h 3823683"/>
              <a:gd name="connsiteX25" fmla="*/ 5835383 w 8037833"/>
              <a:gd name="connsiteY25" fmla="*/ 3377529 h 3823683"/>
              <a:gd name="connsiteX26" fmla="*/ 5746050 w 8037833"/>
              <a:gd name="connsiteY26" fmla="*/ 3426142 h 3823683"/>
              <a:gd name="connsiteX27" fmla="*/ 5613670 w 8037833"/>
              <a:gd name="connsiteY27" fmla="*/ 3428671 h 3823683"/>
              <a:gd name="connsiteX28" fmla="*/ 5535334 w 8037833"/>
              <a:gd name="connsiteY28" fmla="*/ 3437044 h 3823683"/>
              <a:gd name="connsiteX29" fmla="*/ 5506940 w 8037833"/>
              <a:gd name="connsiteY29" fmla="*/ 3450999 h 3823683"/>
              <a:gd name="connsiteX30" fmla="*/ 5466372 w 8037833"/>
              <a:gd name="connsiteY30" fmla="*/ 3463245 h 3823683"/>
              <a:gd name="connsiteX31" fmla="*/ 5395833 w 8037833"/>
              <a:gd name="connsiteY31" fmla="*/ 3493194 h 3823683"/>
              <a:gd name="connsiteX32" fmla="*/ 5299224 w 8037833"/>
              <a:gd name="connsiteY32" fmla="*/ 3518930 h 3823683"/>
              <a:gd name="connsiteX33" fmla="*/ 5223043 w 8037833"/>
              <a:gd name="connsiteY33" fmla="*/ 3491664 h 3823683"/>
              <a:gd name="connsiteX34" fmla="*/ 5217733 w 8037833"/>
              <a:gd name="connsiteY34" fmla="*/ 3500463 h 3823683"/>
              <a:gd name="connsiteX35" fmla="*/ 5167992 w 8037833"/>
              <a:gd name="connsiteY35" fmla="*/ 3504085 h 3823683"/>
              <a:gd name="connsiteX36" fmla="*/ 4987020 w 8037833"/>
              <a:gd name="connsiteY36" fmla="*/ 3461263 h 3823683"/>
              <a:gd name="connsiteX37" fmla="*/ 4890003 w 8037833"/>
              <a:gd name="connsiteY37" fmla="*/ 3469874 h 3823683"/>
              <a:gd name="connsiteX38" fmla="*/ 4856654 w 8037833"/>
              <a:gd name="connsiteY38" fmla="*/ 3481880 h 3823683"/>
              <a:gd name="connsiteX39" fmla="*/ 4800711 w 8037833"/>
              <a:gd name="connsiteY39" fmla="*/ 3501441 h 3823683"/>
              <a:gd name="connsiteX40" fmla="*/ 4761569 w 8037833"/>
              <a:gd name="connsiteY40" fmla="*/ 3538103 h 3823683"/>
              <a:gd name="connsiteX41" fmla="*/ 4713734 w 8037833"/>
              <a:gd name="connsiteY41" fmla="*/ 3545724 h 3823683"/>
              <a:gd name="connsiteX42" fmla="*/ 4699169 w 8037833"/>
              <a:gd name="connsiteY42" fmla="*/ 3518988 h 3823683"/>
              <a:gd name="connsiteX43" fmla="*/ 4649120 w 8037833"/>
              <a:gd name="connsiteY43" fmla="*/ 3536392 h 3823683"/>
              <a:gd name="connsiteX44" fmla="*/ 4573578 w 8037833"/>
              <a:gd name="connsiteY44" fmla="*/ 3565923 h 3823683"/>
              <a:gd name="connsiteX45" fmla="*/ 4529117 w 8037833"/>
              <a:gd name="connsiteY45" fmla="*/ 3575592 h 3823683"/>
              <a:gd name="connsiteX46" fmla="*/ 4408641 w 8037833"/>
              <a:gd name="connsiteY46" fmla="*/ 3610000 h 3823683"/>
              <a:gd name="connsiteX47" fmla="*/ 4356402 w 8037833"/>
              <a:gd name="connsiteY47" fmla="*/ 3642792 h 3823683"/>
              <a:gd name="connsiteX48" fmla="*/ 4258044 w 8037833"/>
              <a:gd name="connsiteY48" fmla="*/ 3823683 h 3823683"/>
              <a:gd name="connsiteX49" fmla="*/ 4208725 w 8037833"/>
              <a:gd name="connsiteY49" fmla="*/ 3704841 h 3823683"/>
              <a:gd name="connsiteX50" fmla="*/ 4201632 w 8037833"/>
              <a:gd name="connsiteY50" fmla="*/ 3702602 h 3823683"/>
              <a:gd name="connsiteX51" fmla="*/ 4191289 w 8037833"/>
              <a:gd name="connsiteY51" fmla="*/ 3702380 h 3823683"/>
              <a:gd name="connsiteX52" fmla="*/ 4191039 w 8037833"/>
              <a:gd name="connsiteY52" fmla="*/ 3702831 h 3823683"/>
              <a:gd name="connsiteX53" fmla="*/ 4181340 w 8037833"/>
              <a:gd name="connsiteY53" fmla="*/ 3701729 h 3823683"/>
              <a:gd name="connsiteX54" fmla="*/ 4133816 w 8037833"/>
              <a:gd name="connsiteY54" fmla="*/ 3690565 h 3823683"/>
              <a:gd name="connsiteX55" fmla="*/ 4071732 w 8037833"/>
              <a:gd name="connsiteY55" fmla="*/ 3732513 h 3823683"/>
              <a:gd name="connsiteX56" fmla="*/ 4045924 w 8037833"/>
              <a:gd name="connsiteY56" fmla="*/ 3739404 h 3823683"/>
              <a:gd name="connsiteX57" fmla="*/ 4032171 w 8037833"/>
              <a:gd name="connsiteY57" fmla="*/ 3745523 h 3823683"/>
              <a:gd name="connsiteX58" fmla="*/ 4031335 w 8037833"/>
              <a:gd name="connsiteY58" fmla="*/ 3747479 h 3823683"/>
              <a:gd name="connsiteX59" fmla="*/ 3985774 w 8037833"/>
              <a:gd name="connsiteY59" fmla="*/ 3736547 h 3823683"/>
              <a:gd name="connsiteX60" fmla="*/ 3979769 w 8037833"/>
              <a:gd name="connsiteY60" fmla="*/ 3738769 h 3823683"/>
              <a:gd name="connsiteX61" fmla="*/ 3950014 w 8037833"/>
              <a:gd name="connsiteY61" fmla="*/ 3726942 h 3823683"/>
              <a:gd name="connsiteX62" fmla="*/ 3934671 w 8037833"/>
              <a:gd name="connsiteY62" fmla="*/ 3723339 h 3823683"/>
              <a:gd name="connsiteX63" fmla="*/ 3930274 w 8037833"/>
              <a:gd name="connsiteY63" fmla="*/ 3717148 h 3823683"/>
              <a:gd name="connsiteX64" fmla="*/ 3907660 w 8037833"/>
              <a:gd name="connsiteY64" fmla="*/ 3714456 h 3823683"/>
              <a:gd name="connsiteX65" fmla="*/ 3905087 w 8037833"/>
              <a:gd name="connsiteY65" fmla="*/ 3716098 h 3823683"/>
              <a:gd name="connsiteX66" fmla="*/ 3886347 w 8037833"/>
              <a:gd name="connsiteY66" fmla="*/ 3706620 h 3823683"/>
              <a:gd name="connsiteX67" fmla="*/ 3870533 w 8037833"/>
              <a:gd name="connsiteY67" fmla="*/ 3689905 h 3823683"/>
              <a:gd name="connsiteX68" fmla="*/ 3678563 w 8037833"/>
              <a:gd name="connsiteY68" fmla="*/ 3694486 h 3823683"/>
              <a:gd name="connsiteX69" fmla="*/ 3524121 w 8037833"/>
              <a:gd name="connsiteY69" fmla="*/ 3642736 h 3823683"/>
              <a:gd name="connsiteX70" fmla="*/ 3407752 w 8037833"/>
              <a:gd name="connsiteY70" fmla="*/ 3626590 h 3823683"/>
              <a:gd name="connsiteX71" fmla="*/ 3373519 w 8037833"/>
              <a:gd name="connsiteY71" fmla="*/ 3665785 h 3823683"/>
              <a:gd name="connsiteX72" fmla="*/ 3114267 w 8037833"/>
              <a:gd name="connsiteY72" fmla="*/ 3638983 h 3823683"/>
              <a:gd name="connsiteX73" fmla="*/ 3048270 w 8037833"/>
              <a:gd name="connsiteY73" fmla="*/ 3649949 h 3823683"/>
              <a:gd name="connsiteX74" fmla="*/ 2989722 w 8037833"/>
              <a:gd name="connsiteY74" fmla="*/ 3623230 h 3823683"/>
              <a:gd name="connsiteX75" fmla="*/ 2965734 w 8037833"/>
              <a:gd name="connsiteY75" fmla="*/ 3635676 h 3823683"/>
              <a:gd name="connsiteX76" fmla="*/ 2961603 w 8037833"/>
              <a:gd name="connsiteY76" fmla="*/ 3638221 h 3823683"/>
              <a:gd name="connsiteX77" fmla="*/ 2944959 w 8037833"/>
              <a:gd name="connsiteY77" fmla="*/ 3639723 h 3823683"/>
              <a:gd name="connsiteX78" fmla="*/ 2940402 w 8037833"/>
              <a:gd name="connsiteY78" fmla="*/ 3651000 h 3823683"/>
              <a:gd name="connsiteX79" fmla="*/ 2915449 w 8037833"/>
              <a:gd name="connsiteY79" fmla="*/ 3661039 h 3823683"/>
              <a:gd name="connsiteX80" fmla="*/ 2884777 w 8037833"/>
              <a:gd name="connsiteY80" fmla="*/ 3660775 h 3823683"/>
              <a:gd name="connsiteX81" fmla="*/ 2739034 w 8037833"/>
              <a:gd name="connsiteY81" fmla="*/ 3647396 h 3823683"/>
              <a:gd name="connsiteX82" fmla="*/ 2651827 w 8037833"/>
              <a:gd name="connsiteY82" fmla="*/ 3646306 h 3823683"/>
              <a:gd name="connsiteX83" fmla="*/ 2618680 w 8037833"/>
              <a:gd name="connsiteY83" fmla="*/ 3656755 h 3823683"/>
              <a:gd name="connsiteX84" fmla="*/ 2572404 w 8037833"/>
              <a:gd name="connsiteY84" fmla="*/ 3664043 h 3823683"/>
              <a:gd name="connsiteX85" fmla="*/ 2490721 w 8037833"/>
              <a:gd name="connsiteY85" fmla="*/ 3685313 h 3823683"/>
              <a:gd name="connsiteX86" fmla="*/ 2423704 w 8037833"/>
              <a:gd name="connsiteY86" fmla="*/ 3658079 h 3823683"/>
              <a:gd name="connsiteX87" fmla="*/ 2301172 w 8037833"/>
              <a:gd name="connsiteY87" fmla="*/ 3663053 h 3823683"/>
              <a:gd name="connsiteX88" fmla="*/ 2294102 w 8037833"/>
              <a:gd name="connsiteY88" fmla="*/ 3671151 h 3823683"/>
              <a:gd name="connsiteX89" fmla="*/ 2238966 w 8037833"/>
              <a:gd name="connsiteY89" fmla="*/ 3668777 h 3823683"/>
              <a:gd name="connsiteX90" fmla="*/ 2046240 w 8037833"/>
              <a:gd name="connsiteY90" fmla="*/ 3604535 h 3823683"/>
              <a:gd name="connsiteX91" fmla="*/ 1938480 w 8037833"/>
              <a:gd name="connsiteY91" fmla="*/ 3601439 h 3823683"/>
              <a:gd name="connsiteX92" fmla="*/ 1900166 w 8037833"/>
              <a:gd name="connsiteY92" fmla="*/ 3609358 h 3823683"/>
              <a:gd name="connsiteX93" fmla="*/ 1835976 w 8037833"/>
              <a:gd name="connsiteY93" fmla="*/ 3622065 h 3823683"/>
              <a:gd name="connsiteX94" fmla="*/ 1787830 w 8037833"/>
              <a:gd name="connsiteY94" fmla="*/ 3653768 h 3823683"/>
              <a:gd name="connsiteX95" fmla="*/ 1734224 w 8037833"/>
              <a:gd name="connsiteY95" fmla="*/ 3655593 h 3823683"/>
              <a:gd name="connsiteX96" fmla="*/ 1721989 w 8037833"/>
              <a:gd name="connsiteY96" fmla="*/ 3627298 h 3823683"/>
              <a:gd name="connsiteX97" fmla="*/ 1664576 w 8037833"/>
              <a:gd name="connsiteY97" fmla="*/ 3638572 h 3823683"/>
              <a:gd name="connsiteX98" fmla="*/ 1577459 w 8037833"/>
              <a:gd name="connsiteY98" fmla="*/ 3658824 h 3823683"/>
              <a:gd name="connsiteX99" fmla="*/ 1527269 w 8037833"/>
              <a:gd name="connsiteY99" fmla="*/ 3663088 h 3823683"/>
              <a:gd name="connsiteX100" fmla="*/ 1390118 w 8037833"/>
              <a:gd name="connsiteY100" fmla="*/ 3682789 h 3823683"/>
              <a:gd name="connsiteX101" fmla="*/ 1252698 w 8037833"/>
              <a:gd name="connsiteY101" fmla="*/ 3708662 h 3823683"/>
              <a:gd name="connsiteX102" fmla="*/ 1171039 w 8037833"/>
              <a:gd name="connsiteY102" fmla="*/ 3758642 h 3823683"/>
              <a:gd name="connsiteX103" fmla="*/ 1058106 w 8037833"/>
              <a:gd name="connsiteY103" fmla="*/ 3776166 h 3823683"/>
              <a:gd name="connsiteX104" fmla="*/ 1039167 w 8037833"/>
              <a:gd name="connsiteY104" fmla="*/ 3784177 h 3823683"/>
              <a:gd name="connsiteX105" fmla="*/ 1012958 w 8037833"/>
              <a:gd name="connsiteY105" fmla="*/ 3779206 h 3823683"/>
              <a:gd name="connsiteX106" fmla="*/ 907906 w 8037833"/>
              <a:gd name="connsiteY106" fmla="*/ 3757678 h 3823683"/>
              <a:gd name="connsiteX107" fmla="*/ 825226 w 8037833"/>
              <a:gd name="connsiteY107" fmla="*/ 3726369 h 3823683"/>
              <a:gd name="connsiteX108" fmla="*/ 722264 w 8037833"/>
              <a:gd name="connsiteY108" fmla="*/ 3747612 h 3823683"/>
              <a:gd name="connsiteX109" fmla="*/ 659460 w 8037833"/>
              <a:gd name="connsiteY109" fmla="*/ 3740429 h 3823683"/>
              <a:gd name="connsiteX110" fmla="*/ 556552 w 8037833"/>
              <a:gd name="connsiteY110" fmla="*/ 3697934 h 3823683"/>
              <a:gd name="connsiteX111" fmla="*/ 421042 w 8037833"/>
              <a:gd name="connsiteY111" fmla="*/ 3709912 h 3823683"/>
              <a:gd name="connsiteX112" fmla="*/ 393295 w 8037833"/>
              <a:gd name="connsiteY112" fmla="*/ 3753097 h 3823683"/>
              <a:gd name="connsiteX113" fmla="*/ 355918 w 8037833"/>
              <a:gd name="connsiteY113" fmla="*/ 3779172 h 3823683"/>
              <a:gd name="connsiteX114" fmla="*/ 339711 w 8037833"/>
              <a:gd name="connsiteY114" fmla="*/ 3718242 h 3823683"/>
              <a:gd name="connsiteX115" fmla="*/ 222239 w 8037833"/>
              <a:gd name="connsiteY115" fmla="*/ 3672335 h 3823683"/>
              <a:gd name="connsiteX116" fmla="*/ 163578 w 8037833"/>
              <a:gd name="connsiteY116" fmla="*/ 3656292 h 3823683"/>
              <a:gd name="connsiteX117" fmla="*/ 72220 w 8037833"/>
              <a:gd name="connsiteY117" fmla="*/ 3645272 h 3823683"/>
              <a:gd name="connsiteX118" fmla="*/ 44395 w 8037833"/>
              <a:gd name="connsiteY118" fmla="*/ 3639455 h 3823683"/>
              <a:gd name="connsiteX119" fmla="*/ 1962 w 8037833"/>
              <a:gd name="connsiteY119" fmla="*/ 3635948 h 3823683"/>
              <a:gd name="connsiteX120" fmla="*/ 0 w 8037833"/>
              <a:gd name="connsiteY120" fmla="*/ 3635261 h 3823683"/>
              <a:gd name="connsiteX121" fmla="*/ 0 w 8037833"/>
              <a:gd name="connsiteY121" fmla="*/ 12763 h 3823683"/>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21042 w 8037833"/>
              <a:gd name="connsiteY111" fmla="*/ 3709912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32153 w 8037833"/>
              <a:gd name="connsiteY70" fmla="*/ 366778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32153 w 8037833"/>
              <a:gd name="connsiteY70" fmla="*/ 366778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111718 w 8037833"/>
              <a:gd name="connsiteY21" fmla="*/ 3357536 h 3784177"/>
              <a:gd name="connsiteX22" fmla="*/ 5949057 w 8037833"/>
              <a:gd name="connsiteY22" fmla="*/ 3379652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52283 w 8037833"/>
              <a:gd name="connsiteY20" fmla="*/ 3374762 h 3784177"/>
              <a:gd name="connsiteX21" fmla="*/ 6111718 w 8037833"/>
              <a:gd name="connsiteY21" fmla="*/ 3357536 h 3784177"/>
              <a:gd name="connsiteX22" fmla="*/ 5949057 w 8037833"/>
              <a:gd name="connsiteY22" fmla="*/ 3379652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52283 w 8037833"/>
              <a:gd name="connsiteY20" fmla="*/ 3374762 h 3784177"/>
              <a:gd name="connsiteX21" fmla="*/ 6111718 w 8037833"/>
              <a:gd name="connsiteY21" fmla="*/ 3357536 h 3784177"/>
              <a:gd name="connsiteX22" fmla="*/ 6022263 w 8037833"/>
              <a:gd name="connsiteY22" fmla="*/ 3359057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2989722 w 8037833"/>
              <a:gd name="connsiteY71" fmla="*/ 3623230 h 3784177"/>
              <a:gd name="connsiteX72" fmla="*/ 2965734 w 8037833"/>
              <a:gd name="connsiteY72" fmla="*/ 3635676 h 3784177"/>
              <a:gd name="connsiteX73" fmla="*/ 2961603 w 8037833"/>
              <a:gd name="connsiteY73" fmla="*/ 3638221 h 3784177"/>
              <a:gd name="connsiteX74" fmla="*/ 2944959 w 8037833"/>
              <a:gd name="connsiteY74" fmla="*/ 3639723 h 3784177"/>
              <a:gd name="connsiteX75" fmla="*/ 2940402 w 8037833"/>
              <a:gd name="connsiteY75" fmla="*/ 3651000 h 3784177"/>
              <a:gd name="connsiteX76" fmla="*/ 2915449 w 8037833"/>
              <a:gd name="connsiteY76" fmla="*/ 3661039 h 3784177"/>
              <a:gd name="connsiteX77" fmla="*/ 2884777 w 8037833"/>
              <a:gd name="connsiteY77" fmla="*/ 3660775 h 3784177"/>
              <a:gd name="connsiteX78" fmla="*/ 2739034 w 8037833"/>
              <a:gd name="connsiteY78" fmla="*/ 3647396 h 3784177"/>
              <a:gd name="connsiteX79" fmla="*/ 2651827 w 8037833"/>
              <a:gd name="connsiteY79" fmla="*/ 3646306 h 3784177"/>
              <a:gd name="connsiteX80" fmla="*/ 2618680 w 8037833"/>
              <a:gd name="connsiteY80" fmla="*/ 3656755 h 3784177"/>
              <a:gd name="connsiteX81" fmla="*/ 2572404 w 8037833"/>
              <a:gd name="connsiteY81" fmla="*/ 3664043 h 3784177"/>
              <a:gd name="connsiteX82" fmla="*/ 2490721 w 8037833"/>
              <a:gd name="connsiteY82" fmla="*/ 3685313 h 3784177"/>
              <a:gd name="connsiteX83" fmla="*/ 2423704 w 8037833"/>
              <a:gd name="connsiteY83" fmla="*/ 3658079 h 3784177"/>
              <a:gd name="connsiteX84" fmla="*/ 2301172 w 8037833"/>
              <a:gd name="connsiteY84" fmla="*/ 3663053 h 3784177"/>
              <a:gd name="connsiteX85" fmla="*/ 2294102 w 8037833"/>
              <a:gd name="connsiteY85" fmla="*/ 3671151 h 3784177"/>
              <a:gd name="connsiteX86" fmla="*/ 2238966 w 8037833"/>
              <a:gd name="connsiteY86" fmla="*/ 3668777 h 3784177"/>
              <a:gd name="connsiteX87" fmla="*/ 2082844 w 8037833"/>
              <a:gd name="connsiteY87" fmla="*/ 3631994 h 3784177"/>
              <a:gd name="connsiteX88" fmla="*/ 1938480 w 8037833"/>
              <a:gd name="connsiteY88" fmla="*/ 3601439 h 3784177"/>
              <a:gd name="connsiteX89" fmla="*/ 1900166 w 8037833"/>
              <a:gd name="connsiteY89" fmla="*/ 3609358 h 3784177"/>
              <a:gd name="connsiteX90" fmla="*/ 1835976 w 8037833"/>
              <a:gd name="connsiteY90" fmla="*/ 3622065 h 3784177"/>
              <a:gd name="connsiteX91" fmla="*/ 1787830 w 8037833"/>
              <a:gd name="connsiteY91" fmla="*/ 3633173 h 3784177"/>
              <a:gd name="connsiteX92" fmla="*/ 1734224 w 8037833"/>
              <a:gd name="connsiteY92" fmla="*/ 3655593 h 3784177"/>
              <a:gd name="connsiteX93" fmla="*/ 1721989 w 8037833"/>
              <a:gd name="connsiteY93" fmla="*/ 3627298 h 3784177"/>
              <a:gd name="connsiteX94" fmla="*/ 1664576 w 8037833"/>
              <a:gd name="connsiteY94" fmla="*/ 3638572 h 3784177"/>
              <a:gd name="connsiteX95" fmla="*/ 1577459 w 8037833"/>
              <a:gd name="connsiteY95" fmla="*/ 3658824 h 3784177"/>
              <a:gd name="connsiteX96" fmla="*/ 1527269 w 8037833"/>
              <a:gd name="connsiteY96" fmla="*/ 3663088 h 3784177"/>
              <a:gd name="connsiteX97" fmla="*/ 1390118 w 8037833"/>
              <a:gd name="connsiteY97" fmla="*/ 3682789 h 3784177"/>
              <a:gd name="connsiteX98" fmla="*/ 1252698 w 8037833"/>
              <a:gd name="connsiteY98" fmla="*/ 3708662 h 3784177"/>
              <a:gd name="connsiteX99" fmla="*/ 1171039 w 8037833"/>
              <a:gd name="connsiteY99" fmla="*/ 3758642 h 3784177"/>
              <a:gd name="connsiteX100" fmla="*/ 1058106 w 8037833"/>
              <a:gd name="connsiteY100" fmla="*/ 3776166 h 3784177"/>
              <a:gd name="connsiteX101" fmla="*/ 1039167 w 8037833"/>
              <a:gd name="connsiteY101" fmla="*/ 3784177 h 3784177"/>
              <a:gd name="connsiteX102" fmla="*/ 1012958 w 8037833"/>
              <a:gd name="connsiteY102" fmla="*/ 3779206 h 3784177"/>
              <a:gd name="connsiteX103" fmla="*/ 907906 w 8037833"/>
              <a:gd name="connsiteY103" fmla="*/ 3757678 h 3784177"/>
              <a:gd name="connsiteX104" fmla="*/ 825226 w 8037833"/>
              <a:gd name="connsiteY104" fmla="*/ 3726369 h 3784177"/>
              <a:gd name="connsiteX105" fmla="*/ 722264 w 8037833"/>
              <a:gd name="connsiteY105" fmla="*/ 3747612 h 3784177"/>
              <a:gd name="connsiteX106" fmla="*/ 659460 w 8037833"/>
              <a:gd name="connsiteY106" fmla="*/ 3740429 h 3784177"/>
              <a:gd name="connsiteX107" fmla="*/ 556552 w 8037833"/>
              <a:gd name="connsiteY107" fmla="*/ 3739124 h 3784177"/>
              <a:gd name="connsiteX108" fmla="*/ 445444 w 8037833"/>
              <a:gd name="connsiteY108" fmla="*/ 3764831 h 3784177"/>
              <a:gd name="connsiteX109" fmla="*/ 393295 w 8037833"/>
              <a:gd name="connsiteY109" fmla="*/ 3753097 h 3784177"/>
              <a:gd name="connsiteX110" fmla="*/ 339711 w 8037833"/>
              <a:gd name="connsiteY110" fmla="*/ 3718242 h 3784177"/>
              <a:gd name="connsiteX111" fmla="*/ 222239 w 8037833"/>
              <a:gd name="connsiteY111" fmla="*/ 3672335 h 3784177"/>
              <a:gd name="connsiteX112" fmla="*/ 163578 w 8037833"/>
              <a:gd name="connsiteY112" fmla="*/ 3656292 h 3784177"/>
              <a:gd name="connsiteX113" fmla="*/ 72220 w 8037833"/>
              <a:gd name="connsiteY113" fmla="*/ 3645272 h 3784177"/>
              <a:gd name="connsiteX114" fmla="*/ 44395 w 8037833"/>
              <a:gd name="connsiteY114" fmla="*/ 3639455 h 3784177"/>
              <a:gd name="connsiteX115" fmla="*/ 1962 w 8037833"/>
              <a:gd name="connsiteY115" fmla="*/ 3635948 h 3784177"/>
              <a:gd name="connsiteX116" fmla="*/ 0 w 8037833"/>
              <a:gd name="connsiteY116" fmla="*/ 3635261 h 3784177"/>
              <a:gd name="connsiteX117" fmla="*/ 0 w 8037833"/>
              <a:gd name="connsiteY11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99169 w 8037833"/>
              <a:gd name="connsiteY39" fmla="*/ 3518988 h 3784177"/>
              <a:gd name="connsiteX40" fmla="*/ 4649120 w 8037833"/>
              <a:gd name="connsiteY40" fmla="*/ 3536392 h 3784177"/>
              <a:gd name="connsiteX41" fmla="*/ 4573578 w 8037833"/>
              <a:gd name="connsiteY41" fmla="*/ 3565923 h 3784177"/>
              <a:gd name="connsiteX42" fmla="*/ 4529117 w 8037833"/>
              <a:gd name="connsiteY42" fmla="*/ 3575592 h 3784177"/>
              <a:gd name="connsiteX43" fmla="*/ 4408641 w 8037833"/>
              <a:gd name="connsiteY43" fmla="*/ 3610000 h 3784177"/>
              <a:gd name="connsiteX44" fmla="*/ 4356402 w 8037833"/>
              <a:gd name="connsiteY44" fmla="*/ 3642792 h 3784177"/>
              <a:gd name="connsiteX45" fmla="*/ 4270245 w 8037833"/>
              <a:gd name="connsiteY45" fmla="*/ 3665789 h 3784177"/>
              <a:gd name="connsiteX46" fmla="*/ 4208725 w 8037833"/>
              <a:gd name="connsiteY46" fmla="*/ 3704841 h 3784177"/>
              <a:gd name="connsiteX47" fmla="*/ 4201632 w 8037833"/>
              <a:gd name="connsiteY47" fmla="*/ 3702602 h 3784177"/>
              <a:gd name="connsiteX48" fmla="*/ 4191289 w 8037833"/>
              <a:gd name="connsiteY48" fmla="*/ 3702380 h 3784177"/>
              <a:gd name="connsiteX49" fmla="*/ 4191039 w 8037833"/>
              <a:gd name="connsiteY49" fmla="*/ 3702831 h 3784177"/>
              <a:gd name="connsiteX50" fmla="*/ 4181340 w 8037833"/>
              <a:gd name="connsiteY50" fmla="*/ 3701729 h 3784177"/>
              <a:gd name="connsiteX51" fmla="*/ 4133816 w 8037833"/>
              <a:gd name="connsiteY51" fmla="*/ 3690565 h 3784177"/>
              <a:gd name="connsiteX52" fmla="*/ 4071732 w 8037833"/>
              <a:gd name="connsiteY52" fmla="*/ 3732513 h 3784177"/>
              <a:gd name="connsiteX53" fmla="*/ 4045924 w 8037833"/>
              <a:gd name="connsiteY53" fmla="*/ 3739404 h 3784177"/>
              <a:gd name="connsiteX54" fmla="*/ 4032171 w 8037833"/>
              <a:gd name="connsiteY54" fmla="*/ 3745523 h 3784177"/>
              <a:gd name="connsiteX55" fmla="*/ 4031335 w 8037833"/>
              <a:gd name="connsiteY55" fmla="*/ 3747479 h 3784177"/>
              <a:gd name="connsiteX56" fmla="*/ 3985774 w 8037833"/>
              <a:gd name="connsiteY56" fmla="*/ 3736547 h 3784177"/>
              <a:gd name="connsiteX57" fmla="*/ 3979769 w 8037833"/>
              <a:gd name="connsiteY57" fmla="*/ 3738769 h 3784177"/>
              <a:gd name="connsiteX58" fmla="*/ 3950014 w 8037833"/>
              <a:gd name="connsiteY58" fmla="*/ 3726942 h 3784177"/>
              <a:gd name="connsiteX59" fmla="*/ 3934671 w 8037833"/>
              <a:gd name="connsiteY59" fmla="*/ 3723339 h 3784177"/>
              <a:gd name="connsiteX60" fmla="*/ 3930274 w 8037833"/>
              <a:gd name="connsiteY60" fmla="*/ 3717148 h 3784177"/>
              <a:gd name="connsiteX61" fmla="*/ 3907660 w 8037833"/>
              <a:gd name="connsiteY61" fmla="*/ 3714456 h 3784177"/>
              <a:gd name="connsiteX62" fmla="*/ 3905087 w 8037833"/>
              <a:gd name="connsiteY62" fmla="*/ 3716098 h 3784177"/>
              <a:gd name="connsiteX63" fmla="*/ 3886347 w 8037833"/>
              <a:gd name="connsiteY63" fmla="*/ 3706620 h 3784177"/>
              <a:gd name="connsiteX64" fmla="*/ 3870533 w 8037833"/>
              <a:gd name="connsiteY64" fmla="*/ 3689905 h 3784177"/>
              <a:gd name="connsiteX65" fmla="*/ 3678563 w 8037833"/>
              <a:gd name="connsiteY65" fmla="*/ 3694486 h 3784177"/>
              <a:gd name="connsiteX66" fmla="*/ 3524121 w 8037833"/>
              <a:gd name="connsiteY66" fmla="*/ 3642736 h 3784177"/>
              <a:gd name="connsiteX67" fmla="*/ 3432153 w 8037833"/>
              <a:gd name="connsiteY67" fmla="*/ 3667780 h 3784177"/>
              <a:gd name="connsiteX68" fmla="*/ 3373519 w 8037833"/>
              <a:gd name="connsiteY68" fmla="*/ 3665785 h 3784177"/>
              <a:gd name="connsiteX69" fmla="*/ 3114267 w 8037833"/>
              <a:gd name="connsiteY69" fmla="*/ 3638983 h 3784177"/>
              <a:gd name="connsiteX70" fmla="*/ 2989722 w 8037833"/>
              <a:gd name="connsiteY70" fmla="*/ 3623230 h 3784177"/>
              <a:gd name="connsiteX71" fmla="*/ 2965734 w 8037833"/>
              <a:gd name="connsiteY71" fmla="*/ 3635676 h 3784177"/>
              <a:gd name="connsiteX72" fmla="*/ 2961603 w 8037833"/>
              <a:gd name="connsiteY72" fmla="*/ 3638221 h 3784177"/>
              <a:gd name="connsiteX73" fmla="*/ 2944959 w 8037833"/>
              <a:gd name="connsiteY73" fmla="*/ 3639723 h 3784177"/>
              <a:gd name="connsiteX74" fmla="*/ 2940402 w 8037833"/>
              <a:gd name="connsiteY74" fmla="*/ 3651000 h 3784177"/>
              <a:gd name="connsiteX75" fmla="*/ 2915449 w 8037833"/>
              <a:gd name="connsiteY75" fmla="*/ 3661039 h 3784177"/>
              <a:gd name="connsiteX76" fmla="*/ 2884777 w 8037833"/>
              <a:gd name="connsiteY76" fmla="*/ 3660775 h 3784177"/>
              <a:gd name="connsiteX77" fmla="*/ 2739034 w 8037833"/>
              <a:gd name="connsiteY77" fmla="*/ 3647396 h 3784177"/>
              <a:gd name="connsiteX78" fmla="*/ 2651827 w 8037833"/>
              <a:gd name="connsiteY78" fmla="*/ 3646306 h 3784177"/>
              <a:gd name="connsiteX79" fmla="*/ 2618680 w 8037833"/>
              <a:gd name="connsiteY79" fmla="*/ 3656755 h 3784177"/>
              <a:gd name="connsiteX80" fmla="*/ 2572404 w 8037833"/>
              <a:gd name="connsiteY80" fmla="*/ 3664043 h 3784177"/>
              <a:gd name="connsiteX81" fmla="*/ 2490721 w 8037833"/>
              <a:gd name="connsiteY81" fmla="*/ 3685313 h 3784177"/>
              <a:gd name="connsiteX82" fmla="*/ 2423704 w 8037833"/>
              <a:gd name="connsiteY82" fmla="*/ 3658079 h 3784177"/>
              <a:gd name="connsiteX83" fmla="*/ 2301172 w 8037833"/>
              <a:gd name="connsiteY83" fmla="*/ 3663053 h 3784177"/>
              <a:gd name="connsiteX84" fmla="*/ 2294102 w 8037833"/>
              <a:gd name="connsiteY84" fmla="*/ 3671151 h 3784177"/>
              <a:gd name="connsiteX85" fmla="*/ 2238966 w 8037833"/>
              <a:gd name="connsiteY85" fmla="*/ 3668777 h 3784177"/>
              <a:gd name="connsiteX86" fmla="*/ 2082844 w 8037833"/>
              <a:gd name="connsiteY86" fmla="*/ 3631994 h 3784177"/>
              <a:gd name="connsiteX87" fmla="*/ 1938480 w 8037833"/>
              <a:gd name="connsiteY87" fmla="*/ 3601439 h 3784177"/>
              <a:gd name="connsiteX88" fmla="*/ 1900166 w 8037833"/>
              <a:gd name="connsiteY88" fmla="*/ 3609358 h 3784177"/>
              <a:gd name="connsiteX89" fmla="*/ 1835976 w 8037833"/>
              <a:gd name="connsiteY89" fmla="*/ 3622065 h 3784177"/>
              <a:gd name="connsiteX90" fmla="*/ 1787830 w 8037833"/>
              <a:gd name="connsiteY90" fmla="*/ 3633173 h 3784177"/>
              <a:gd name="connsiteX91" fmla="*/ 1734224 w 8037833"/>
              <a:gd name="connsiteY91" fmla="*/ 3655593 h 3784177"/>
              <a:gd name="connsiteX92" fmla="*/ 1721989 w 8037833"/>
              <a:gd name="connsiteY92" fmla="*/ 3627298 h 3784177"/>
              <a:gd name="connsiteX93" fmla="*/ 1664576 w 8037833"/>
              <a:gd name="connsiteY93" fmla="*/ 3638572 h 3784177"/>
              <a:gd name="connsiteX94" fmla="*/ 1577459 w 8037833"/>
              <a:gd name="connsiteY94" fmla="*/ 3658824 h 3784177"/>
              <a:gd name="connsiteX95" fmla="*/ 1527269 w 8037833"/>
              <a:gd name="connsiteY95" fmla="*/ 3663088 h 3784177"/>
              <a:gd name="connsiteX96" fmla="*/ 1390118 w 8037833"/>
              <a:gd name="connsiteY96" fmla="*/ 3682789 h 3784177"/>
              <a:gd name="connsiteX97" fmla="*/ 1252698 w 8037833"/>
              <a:gd name="connsiteY97" fmla="*/ 3708662 h 3784177"/>
              <a:gd name="connsiteX98" fmla="*/ 1171039 w 8037833"/>
              <a:gd name="connsiteY98" fmla="*/ 3758642 h 3784177"/>
              <a:gd name="connsiteX99" fmla="*/ 1058106 w 8037833"/>
              <a:gd name="connsiteY99" fmla="*/ 3776166 h 3784177"/>
              <a:gd name="connsiteX100" fmla="*/ 1039167 w 8037833"/>
              <a:gd name="connsiteY100" fmla="*/ 3784177 h 3784177"/>
              <a:gd name="connsiteX101" fmla="*/ 1012958 w 8037833"/>
              <a:gd name="connsiteY101" fmla="*/ 3779206 h 3784177"/>
              <a:gd name="connsiteX102" fmla="*/ 907906 w 8037833"/>
              <a:gd name="connsiteY102" fmla="*/ 3757678 h 3784177"/>
              <a:gd name="connsiteX103" fmla="*/ 825226 w 8037833"/>
              <a:gd name="connsiteY103" fmla="*/ 3726369 h 3784177"/>
              <a:gd name="connsiteX104" fmla="*/ 722264 w 8037833"/>
              <a:gd name="connsiteY104" fmla="*/ 3747612 h 3784177"/>
              <a:gd name="connsiteX105" fmla="*/ 659460 w 8037833"/>
              <a:gd name="connsiteY105" fmla="*/ 3740429 h 3784177"/>
              <a:gd name="connsiteX106" fmla="*/ 556552 w 8037833"/>
              <a:gd name="connsiteY106" fmla="*/ 3739124 h 3784177"/>
              <a:gd name="connsiteX107" fmla="*/ 445444 w 8037833"/>
              <a:gd name="connsiteY107" fmla="*/ 3764831 h 3784177"/>
              <a:gd name="connsiteX108" fmla="*/ 393295 w 8037833"/>
              <a:gd name="connsiteY108" fmla="*/ 3753097 h 3784177"/>
              <a:gd name="connsiteX109" fmla="*/ 339711 w 8037833"/>
              <a:gd name="connsiteY109" fmla="*/ 3718242 h 3784177"/>
              <a:gd name="connsiteX110" fmla="*/ 222239 w 8037833"/>
              <a:gd name="connsiteY110" fmla="*/ 3672335 h 3784177"/>
              <a:gd name="connsiteX111" fmla="*/ 163578 w 8037833"/>
              <a:gd name="connsiteY111" fmla="*/ 3656292 h 3784177"/>
              <a:gd name="connsiteX112" fmla="*/ 72220 w 8037833"/>
              <a:gd name="connsiteY112" fmla="*/ 3645272 h 3784177"/>
              <a:gd name="connsiteX113" fmla="*/ 44395 w 8037833"/>
              <a:gd name="connsiteY113" fmla="*/ 3639455 h 3784177"/>
              <a:gd name="connsiteX114" fmla="*/ 1962 w 8037833"/>
              <a:gd name="connsiteY114" fmla="*/ 3635948 h 3784177"/>
              <a:gd name="connsiteX115" fmla="*/ 0 w 8037833"/>
              <a:gd name="connsiteY115" fmla="*/ 3635261 h 3784177"/>
              <a:gd name="connsiteX116" fmla="*/ 0 w 8037833"/>
              <a:gd name="connsiteY11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90721 w 8037833"/>
              <a:gd name="connsiteY80" fmla="*/ 3685313 h 3784177"/>
              <a:gd name="connsiteX81" fmla="*/ 2423704 w 8037833"/>
              <a:gd name="connsiteY81" fmla="*/ 3658079 h 3784177"/>
              <a:gd name="connsiteX82" fmla="*/ 2301172 w 8037833"/>
              <a:gd name="connsiteY82" fmla="*/ 3663053 h 3784177"/>
              <a:gd name="connsiteX83" fmla="*/ 2294102 w 8037833"/>
              <a:gd name="connsiteY83" fmla="*/ 3671151 h 3784177"/>
              <a:gd name="connsiteX84" fmla="*/ 2238966 w 8037833"/>
              <a:gd name="connsiteY84" fmla="*/ 3668777 h 3784177"/>
              <a:gd name="connsiteX85" fmla="*/ 2082844 w 8037833"/>
              <a:gd name="connsiteY85" fmla="*/ 3631994 h 3784177"/>
              <a:gd name="connsiteX86" fmla="*/ 1938480 w 8037833"/>
              <a:gd name="connsiteY86" fmla="*/ 3601439 h 3784177"/>
              <a:gd name="connsiteX87" fmla="*/ 1900166 w 8037833"/>
              <a:gd name="connsiteY87" fmla="*/ 3609358 h 3784177"/>
              <a:gd name="connsiteX88" fmla="*/ 1835976 w 8037833"/>
              <a:gd name="connsiteY88" fmla="*/ 3622065 h 3784177"/>
              <a:gd name="connsiteX89" fmla="*/ 1787830 w 8037833"/>
              <a:gd name="connsiteY89" fmla="*/ 3633173 h 3784177"/>
              <a:gd name="connsiteX90" fmla="*/ 1734224 w 8037833"/>
              <a:gd name="connsiteY90" fmla="*/ 3655593 h 3784177"/>
              <a:gd name="connsiteX91" fmla="*/ 1721989 w 8037833"/>
              <a:gd name="connsiteY91" fmla="*/ 3627298 h 3784177"/>
              <a:gd name="connsiteX92" fmla="*/ 1664576 w 8037833"/>
              <a:gd name="connsiteY92" fmla="*/ 3638572 h 3784177"/>
              <a:gd name="connsiteX93" fmla="*/ 1577459 w 8037833"/>
              <a:gd name="connsiteY93" fmla="*/ 3658824 h 3784177"/>
              <a:gd name="connsiteX94" fmla="*/ 1527269 w 8037833"/>
              <a:gd name="connsiteY94" fmla="*/ 3663088 h 3784177"/>
              <a:gd name="connsiteX95" fmla="*/ 1390118 w 8037833"/>
              <a:gd name="connsiteY95" fmla="*/ 3682789 h 3784177"/>
              <a:gd name="connsiteX96" fmla="*/ 1252698 w 8037833"/>
              <a:gd name="connsiteY96" fmla="*/ 3708662 h 3784177"/>
              <a:gd name="connsiteX97" fmla="*/ 1171039 w 8037833"/>
              <a:gd name="connsiteY97" fmla="*/ 3758642 h 3784177"/>
              <a:gd name="connsiteX98" fmla="*/ 1058106 w 8037833"/>
              <a:gd name="connsiteY98" fmla="*/ 3776166 h 3784177"/>
              <a:gd name="connsiteX99" fmla="*/ 1039167 w 8037833"/>
              <a:gd name="connsiteY99" fmla="*/ 3784177 h 3784177"/>
              <a:gd name="connsiteX100" fmla="*/ 1012958 w 8037833"/>
              <a:gd name="connsiteY100" fmla="*/ 3779206 h 3784177"/>
              <a:gd name="connsiteX101" fmla="*/ 907906 w 8037833"/>
              <a:gd name="connsiteY101" fmla="*/ 3757678 h 3784177"/>
              <a:gd name="connsiteX102" fmla="*/ 825226 w 8037833"/>
              <a:gd name="connsiteY102" fmla="*/ 3726369 h 3784177"/>
              <a:gd name="connsiteX103" fmla="*/ 722264 w 8037833"/>
              <a:gd name="connsiteY103" fmla="*/ 3747612 h 3784177"/>
              <a:gd name="connsiteX104" fmla="*/ 659460 w 8037833"/>
              <a:gd name="connsiteY104" fmla="*/ 3740429 h 3784177"/>
              <a:gd name="connsiteX105" fmla="*/ 556552 w 8037833"/>
              <a:gd name="connsiteY105" fmla="*/ 3739124 h 3784177"/>
              <a:gd name="connsiteX106" fmla="*/ 445444 w 8037833"/>
              <a:gd name="connsiteY106" fmla="*/ 3764831 h 3784177"/>
              <a:gd name="connsiteX107" fmla="*/ 393295 w 8037833"/>
              <a:gd name="connsiteY107" fmla="*/ 3753097 h 3784177"/>
              <a:gd name="connsiteX108" fmla="*/ 339711 w 8037833"/>
              <a:gd name="connsiteY108" fmla="*/ 3718242 h 3784177"/>
              <a:gd name="connsiteX109" fmla="*/ 222239 w 8037833"/>
              <a:gd name="connsiteY109" fmla="*/ 3672335 h 3784177"/>
              <a:gd name="connsiteX110" fmla="*/ 163578 w 8037833"/>
              <a:gd name="connsiteY110" fmla="*/ 3656292 h 3784177"/>
              <a:gd name="connsiteX111" fmla="*/ 72220 w 8037833"/>
              <a:gd name="connsiteY111" fmla="*/ 3645272 h 3784177"/>
              <a:gd name="connsiteX112" fmla="*/ 44395 w 8037833"/>
              <a:gd name="connsiteY112" fmla="*/ 3639455 h 3784177"/>
              <a:gd name="connsiteX113" fmla="*/ 1962 w 8037833"/>
              <a:gd name="connsiteY113" fmla="*/ 3635948 h 3784177"/>
              <a:gd name="connsiteX114" fmla="*/ 0 w 8037833"/>
              <a:gd name="connsiteY114" fmla="*/ 3635261 h 3784177"/>
              <a:gd name="connsiteX115" fmla="*/ 0 w 8037833"/>
              <a:gd name="connsiteY115"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835976 w 8037833"/>
              <a:gd name="connsiteY87" fmla="*/ 3622065 h 3784177"/>
              <a:gd name="connsiteX88" fmla="*/ 1787830 w 8037833"/>
              <a:gd name="connsiteY88" fmla="*/ 3633173 h 3784177"/>
              <a:gd name="connsiteX89" fmla="*/ 1734224 w 8037833"/>
              <a:gd name="connsiteY89" fmla="*/ 3655593 h 3784177"/>
              <a:gd name="connsiteX90" fmla="*/ 1721989 w 8037833"/>
              <a:gd name="connsiteY90" fmla="*/ 3627298 h 3784177"/>
              <a:gd name="connsiteX91" fmla="*/ 1664576 w 8037833"/>
              <a:gd name="connsiteY91" fmla="*/ 3638572 h 3784177"/>
              <a:gd name="connsiteX92" fmla="*/ 1577459 w 8037833"/>
              <a:gd name="connsiteY92" fmla="*/ 3658824 h 3784177"/>
              <a:gd name="connsiteX93" fmla="*/ 1527269 w 8037833"/>
              <a:gd name="connsiteY93" fmla="*/ 3663088 h 3784177"/>
              <a:gd name="connsiteX94" fmla="*/ 1390118 w 8037833"/>
              <a:gd name="connsiteY94" fmla="*/ 3682789 h 3784177"/>
              <a:gd name="connsiteX95" fmla="*/ 1252698 w 8037833"/>
              <a:gd name="connsiteY95" fmla="*/ 3708662 h 3784177"/>
              <a:gd name="connsiteX96" fmla="*/ 1171039 w 8037833"/>
              <a:gd name="connsiteY96" fmla="*/ 3758642 h 3784177"/>
              <a:gd name="connsiteX97" fmla="*/ 1058106 w 8037833"/>
              <a:gd name="connsiteY97" fmla="*/ 3776166 h 3784177"/>
              <a:gd name="connsiteX98" fmla="*/ 1039167 w 8037833"/>
              <a:gd name="connsiteY98" fmla="*/ 3784177 h 3784177"/>
              <a:gd name="connsiteX99" fmla="*/ 1012958 w 8037833"/>
              <a:gd name="connsiteY99" fmla="*/ 3779206 h 3784177"/>
              <a:gd name="connsiteX100" fmla="*/ 907906 w 8037833"/>
              <a:gd name="connsiteY100" fmla="*/ 3757678 h 3784177"/>
              <a:gd name="connsiteX101" fmla="*/ 825226 w 8037833"/>
              <a:gd name="connsiteY101" fmla="*/ 3726369 h 3784177"/>
              <a:gd name="connsiteX102" fmla="*/ 722264 w 8037833"/>
              <a:gd name="connsiteY102" fmla="*/ 3747612 h 3784177"/>
              <a:gd name="connsiteX103" fmla="*/ 659460 w 8037833"/>
              <a:gd name="connsiteY103" fmla="*/ 3740429 h 3784177"/>
              <a:gd name="connsiteX104" fmla="*/ 556552 w 8037833"/>
              <a:gd name="connsiteY104" fmla="*/ 3739124 h 3784177"/>
              <a:gd name="connsiteX105" fmla="*/ 445444 w 8037833"/>
              <a:gd name="connsiteY105" fmla="*/ 3764831 h 3784177"/>
              <a:gd name="connsiteX106" fmla="*/ 393295 w 8037833"/>
              <a:gd name="connsiteY106" fmla="*/ 3753097 h 3784177"/>
              <a:gd name="connsiteX107" fmla="*/ 339711 w 8037833"/>
              <a:gd name="connsiteY107" fmla="*/ 3718242 h 3784177"/>
              <a:gd name="connsiteX108" fmla="*/ 222239 w 8037833"/>
              <a:gd name="connsiteY108" fmla="*/ 3672335 h 3784177"/>
              <a:gd name="connsiteX109" fmla="*/ 163578 w 8037833"/>
              <a:gd name="connsiteY109" fmla="*/ 3656292 h 3784177"/>
              <a:gd name="connsiteX110" fmla="*/ 72220 w 8037833"/>
              <a:gd name="connsiteY110" fmla="*/ 3645272 h 3784177"/>
              <a:gd name="connsiteX111" fmla="*/ 44395 w 8037833"/>
              <a:gd name="connsiteY111" fmla="*/ 3639455 h 3784177"/>
              <a:gd name="connsiteX112" fmla="*/ 1962 w 8037833"/>
              <a:gd name="connsiteY112" fmla="*/ 3635948 h 3784177"/>
              <a:gd name="connsiteX113" fmla="*/ 0 w 8037833"/>
              <a:gd name="connsiteY113" fmla="*/ 3635261 h 3784177"/>
              <a:gd name="connsiteX114" fmla="*/ 0 w 8037833"/>
              <a:gd name="connsiteY114"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835976 w 8037833"/>
              <a:gd name="connsiteY87" fmla="*/ 3622065 h 3784177"/>
              <a:gd name="connsiteX88" fmla="*/ 1787830 w 8037833"/>
              <a:gd name="connsiteY88" fmla="*/ 3633173 h 3784177"/>
              <a:gd name="connsiteX89" fmla="*/ 1734224 w 8037833"/>
              <a:gd name="connsiteY89" fmla="*/ 3655593 h 3784177"/>
              <a:gd name="connsiteX90" fmla="*/ 1664576 w 8037833"/>
              <a:gd name="connsiteY90" fmla="*/ 3638572 h 3784177"/>
              <a:gd name="connsiteX91" fmla="*/ 1577459 w 8037833"/>
              <a:gd name="connsiteY91" fmla="*/ 3658824 h 3784177"/>
              <a:gd name="connsiteX92" fmla="*/ 1527269 w 8037833"/>
              <a:gd name="connsiteY92" fmla="*/ 3663088 h 3784177"/>
              <a:gd name="connsiteX93" fmla="*/ 1390118 w 8037833"/>
              <a:gd name="connsiteY93" fmla="*/ 3682789 h 3784177"/>
              <a:gd name="connsiteX94" fmla="*/ 1252698 w 8037833"/>
              <a:gd name="connsiteY94" fmla="*/ 3708662 h 3784177"/>
              <a:gd name="connsiteX95" fmla="*/ 1171039 w 8037833"/>
              <a:gd name="connsiteY95" fmla="*/ 3758642 h 3784177"/>
              <a:gd name="connsiteX96" fmla="*/ 1058106 w 8037833"/>
              <a:gd name="connsiteY96" fmla="*/ 3776166 h 3784177"/>
              <a:gd name="connsiteX97" fmla="*/ 1039167 w 8037833"/>
              <a:gd name="connsiteY97" fmla="*/ 3784177 h 3784177"/>
              <a:gd name="connsiteX98" fmla="*/ 1012958 w 8037833"/>
              <a:gd name="connsiteY98" fmla="*/ 3779206 h 3784177"/>
              <a:gd name="connsiteX99" fmla="*/ 907906 w 8037833"/>
              <a:gd name="connsiteY99" fmla="*/ 3757678 h 3784177"/>
              <a:gd name="connsiteX100" fmla="*/ 825226 w 8037833"/>
              <a:gd name="connsiteY100" fmla="*/ 3726369 h 3784177"/>
              <a:gd name="connsiteX101" fmla="*/ 722264 w 8037833"/>
              <a:gd name="connsiteY101" fmla="*/ 3747612 h 3784177"/>
              <a:gd name="connsiteX102" fmla="*/ 659460 w 8037833"/>
              <a:gd name="connsiteY102" fmla="*/ 3740429 h 3784177"/>
              <a:gd name="connsiteX103" fmla="*/ 556552 w 8037833"/>
              <a:gd name="connsiteY103" fmla="*/ 3739124 h 3784177"/>
              <a:gd name="connsiteX104" fmla="*/ 445444 w 8037833"/>
              <a:gd name="connsiteY104" fmla="*/ 3764831 h 3784177"/>
              <a:gd name="connsiteX105" fmla="*/ 393295 w 8037833"/>
              <a:gd name="connsiteY105" fmla="*/ 3753097 h 3784177"/>
              <a:gd name="connsiteX106" fmla="*/ 339711 w 8037833"/>
              <a:gd name="connsiteY106" fmla="*/ 3718242 h 3784177"/>
              <a:gd name="connsiteX107" fmla="*/ 222239 w 8037833"/>
              <a:gd name="connsiteY107" fmla="*/ 3672335 h 3784177"/>
              <a:gd name="connsiteX108" fmla="*/ 163578 w 8037833"/>
              <a:gd name="connsiteY108" fmla="*/ 3656292 h 3784177"/>
              <a:gd name="connsiteX109" fmla="*/ 72220 w 8037833"/>
              <a:gd name="connsiteY109" fmla="*/ 3645272 h 3784177"/>
              <a:gd name="connsiteX110" fmla="*/ 44395 w 8037833"/>
              <a:gd name="connsiteY110" fmla="*/ 3639455 h 3784177"/>
              <a:gd name="connsiteX111" fmla="*/ 1962 w 8037833"/>
              <a:gd name="connsiteY111" fmla="*/ 3635948 h 3784177"/>
              <a:gd name="connsiteX112" fmla="*/ 0 w 8037833"/>
              <a:gd name="connsiteY112" fmla="*/ 3635261 h 3784177"/>
              <a:gd name="connsiteX113" fmla="*/ 0 w 8037833"/>
              <a:gd name="connsiteY113"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787830 w 8037833"/>
              <a:gd name="connsiteY87" fmla="*/ 3633173 h 3784177"/>
              <a:gd name="connsiteX88" fmla="*/ 1734224 w 8037833"/>
              <a:gd name="connsiteY88" fmla="*/ 3655593 h 3784177"/>
              <a:gd name="connsiteX89" fmla="*/ 1664576 w 8037833"/>
              <a:gd name="connsiteY89" fmla="*/ 3638572 h 3784177"/>
              <a:gd name="connsiteX90" fmla="*/ 1577459 w 8037833"/>
              <a:gd name="connsiteY90" fmla="*/ 3658824 h 3784177"/>
              <a:gd name="connsiteX91" fmla="*/ 1527269 w 8037833"/>
              <a:gd name="connsiteY91" fmla="*/ 3663088 h 3784177"/>
              <a:gd name="connsiteX92" fmla="*/ 1390118 w 8037833"/>
              <a:gd name="connsiteY92" fmla="*/ 3682789 h 3784177"/>
              <a:gd name="connsiteX93" fmla="*/ 1252698 w 8037833"/>
              <a:gd name="connsiteY93" fmla="*/ 3708662 h 3784177"/>
              <a:gd name="connsiteX94" fmla="*/ 1171039 w 8037833"/>
              <a:gd name="connsiteY94" fmla="*/ 3758642 h 3784177"/>
              <a:gd name="connsiteX95" fmla="*/ 1058106 w 8037833"/>
              <a:gd name="connsiteY95" fmla="*/ 3776166 h 3784177"/>
              <a:gd name="connsiteX96" fmla="*/ 1039167 w 8037833"/>
              <a:gd name="connsiteY96" fmla="*/ 3784177 h 3784177"/>
              <a:gd name="connsiteX97" fmla="*/ 1012958 w 8037833"/>
              <a:gd name="connsiteY97" fmla="*/ 3779206 h 3784177"/>
              <a:gd name="connsiteX98" fmla="*/ 907906 w 8037833"/>
              <a:gd name="connsiteY98" fmla="*/ 3757678 h 3784177"/>
              <a:gd name="connsiteX99" fmla="*/ 825226 w 8037833"/>
              <a:gd name="connsiteY99" fmla="*/ 3726369 h 3784177"/>
              <a:gd name="connsiteX100" fmla="*/ 722264 w 8037833"/>
              <a:gd name="connsiteY100" fmla="*/ 3747612 h 3784177"/>
              <a:gd name="connsiteX101" fmla="*/ 659460 w 8037833"/>
              <a:gd name="connsiteY101" fmla="*/ 3740429 h 3784177"/>
              <a:gd name="connsiteX102" fmla="*/ 556552 w 8037833"/>
              <a:gd name="connsiteY102" fmla="*/ 3739124 h 3784177"/>
              <a:gd name="connsiteX103" fmla="*/ 445444 w 8037833"/>
              <a:gd name="connsiteY103" fmla="*/ 3764831 h 3784177"/>
              <a:gd name="connsiteX104" fmla="*/ 393295 w 8037833"/>
              <a:gd name="connsiteY104" fmla="*/ 3753097 h 3784177"/>
              <a:gd name="connsiteX105" fmla="*/ 339711 w 8037833"/>
              <a:gd name="connsiteY105" fmla="*/ 3718242 h 3784177"/>
              <a:gd name="connsiteX106" fmla="*/ 222239 w 8037833"/>
              <a:gd name="connsiteY106" fmla="*/ 3672335 h 3784177"/>
              <a:gd name="connsiteX107" fmla="*/ 163578 w 8037833"/>
              <a:gd name="connsiteY107" fmla="*/ 3656292 h 3784177"/>
              <a:gd name="connsiteX108" fmla="*/ 72220 w 8037833"/>
              <a:gd name="connsiteY108" fmla="*/ 3645272 h 3784177"/>
              <a:gd name="connsiteX109" fmla="*/ 44395 w 8037833"/>
              <a:gd name="connsiteY109" fmla="*/ 3639455 h 3784177"/>
              <a:gd name="connsiteX110" fmla="*/ 1962 w 8037833"/>
              <a:gd name="connsiteY110" fmla="*/ 3635948 h 3784177"/>
              <a:gd name="connsiteX111" fmla="*/ 0 w 8037833"/>
              <a:gd name="connsiteY111" fmla="*/ 3635261 h 3784177"/>
              <a:gd name="connsiteX112" fmla="*/ 0 w 8037833"/>
              <a:gd name="connsiteY11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94102 w 8037833"/>
              <a:gd name="connsiteY81" fmla="*/ 3671151 h 3784177"/>
              <a:gd name="connsiteX82" fmla="*/ 2238966 w 8037833"/>
              <a:gd name="connsiteY82" fmla="*/ 3668777 h 3784177"/>
              <a:gd name="connsiteX83" fmla="*/ 2082844 w 8037833"/>
              <a:gd name="connsiteY83" fmla="*/ 3631994 h 3784177"/>
              <a:gd name="connsiteX84" fmla="*/ 1938480 w 8037833"/>
              <a:gd name="connsiteY84" fmla="*/ 3601439 h 3784177"/>
              <a:gd name="connsiteX85" fmla="*/ 1900166 w 8037833"/>
              <a:gd name="connsiteY85" fmla="*/ 3609358 h 3784177"/>
              <a:gd name="connsiteX86" fmla="*/ 1787830 w 8037833"/>
              <a:gd name="connsiteY86" fmla="*/ 3633173 h 3784177"/>
              <a:gd name="connsiteX87" fmla="*/ 1734224 w 8037833"/>
              <a:gd name="connsiteY87" fmla="*/ 3655593 h 3784177"/>
              <a:gd name="connsiteX88" fmla="*/ 1664576 w 8037833"/>
              <a:gd name="connsiteY88" fmla="*/ 3638572 h 3784177"/>
              <a:gd name="connsiteX89" fmla="*/ 1577459 w 8037833"/>
              <a:gd name="connsiteY89" fmla="*/ 3658824 h 3784177"/>
              <a:gd name="connsiteX90" fmla="*/ 1527269 w 8037833"/>
              <a:gd name="connsiteY90" fmla="*/ 3663088 h 3784177"/>
              <a:gd name="connsiteX91" fmla="*/ 1390118 w 8037833"/>
              <a:gd name="connsiteY91" fmla="*/ 3682789 h 3784177"/>
              <a:gd name="connsiteX92" fmla="*/ 1252698 w 8037833"/>
              <a:gd name="connsiteY92" fmla="*/ 3708662 h 3784177"/>
              <a:gd name="connsiteX93" fmla="*/ 1171039 w 8037833"/>
              <a:gd name="connsiteY93" fmla="*/ 3758642 h 3784177"/>
              <a:gd name="connsiteX94" fmla="*/ 1058106 w 8037833"/>
              <a:gd name="connsiteY94" fmla="*/ 3776166 h 3784177"/>
              <a:gd name="connsiteX95" fmla="*/ 1039167 w 8037833"/>
              <a:gd name="connsiteY95" fmla="*/ 3784177 h 3784177"/>
              <a:gd name="connsiteX96" fmla="*/ 1012958 w 8037833"/>
              <a:gd name="connsiteY96" fmla="*/ 3779206 h 3784177"/>
              <a:gd name="connsiteX97" fmla="*/ 907906 w 8037833"/>
              <a:gd name="connsiteY97" fmla="*/ 3757678 h 3784177"/>
              <a:gd name="connsiteX98" fmla="*/ 825226 w 8037833"/>
              <a:gd name="connsiteY98" fmla="*/ 3726369 h 3784177"/>
              <a:gd name="connsiteX99" fmla="*/ 722264 w 8037833"/>
              <a:gd name="connsiteY99" fmla="*/ 3747612 h 3784177"/>
              <a:gd name="connsiteX100" fmla="*/ 659460 w 8037833"/>
              <a:gd name="connsiteY100" fmla="*/ 3740429 h 3784177"/>
              <a:gd name="connsiteX101" fmla="*/ 556552 w 8037833"/>
              <a:gd name="connsiteY101" fmla="*/ 3739124 h 3784177"/>
              <a:gd name="connsiteX102" fmla="*/ 445444 w 8037833"/>
              <a:gd name="connsiteY102" fmla="*/ 3764831 h 3784177"/>
              <a:gd name="connsiteX103" fmla="*/ 393295 w 8037833"/>
              <a:gd name="connsiteY103" fmla="*/ 3753097 h 3784177"/>
              <a:gd name="connsiteX104" fmla="*/ 339711 w 8037833"/>
              <a:gd name="connsiteY104" fmla="*/ 3718242 h 3784177"/>
              <a:gd name="connsiteX105" fmla="*/ 222239 w 8037833"/>
              <a:gd name="connsiteY105" fmla="*/ 3672335 h 3784177"/>
              <a:gd name="connsiteX106" fmla="*/ 163578 w 8037833"/>
              <a:gd name="connsiteY106" fmla="*/ 3656292 h 3784177"/>
              <a:gd name="connsiteX107" fmla="*/ 72220 w 8037833"/>
              <a:gd name="connsiteY107" fmla="*/ 3645272 h 3784177"/>
              <a:gd name="connsiteX108" fmla="*/ 44395 w 8037833"/>
              <a:gd name="connsiteY108" fmla="*/ 3639455 h 3784177"/>
              <a:gd name="connsiteX109" fmla="*/ 1962 w 8037833"/>
              <a:gd name="connsiteY109" fmla="*/ 3635948 h 3784177"/>
              <a:gd name="connsiteX110" fmla="*/ 0 w 8037833"/>
              <a:gd name="connsiteY110" fmla="*/ 3635261 h 3784177"/>
              <a:gd name="connsiteX111" fmla="*/ 0 w 8037833"/>
              <a:gd name="connsiteY11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445444 w 8037833"/>
              <a:gd name="connsiteY101" fmla="*/ 3764831 h 3784177"/>
              <a:gd name="connsiteX102" fmla="*/ 393295 w 8037833"/>
              <a:gd name="connsiteY102" fmla="*/ 3753097 h 3784177"/>
              <a:gd name="connsiteX103" fmla="*/ 339711 w 8037833"/>
              <a:gd name="connsiteY103" fmla="*/ 3718242 h 3784177"/>
              <a:gd name="connsiteX104" fmla="*/ 222239 w 8037833"/>
              <a:gd name="connsiteY104" fmla="*/ 3672335 h 3784177"/>
              <a:gd name="connsiteX105" fmla="*/ 163578 w 8037833"/>
              <a:gd name="connsiteY105" fmla="*/ 3656292 h 3784177"/>
              <a:gd name="connsiteX106" fmla="*/ 72220 w 8037833"/>
              <a:gd name="connsiteY106" fmla="*/ 3645272 h 3784177"/>
              <a:gd name="connsiteX107" fmla="*/ 44395 w 8037833"/>
              <a:gd name="connsiteY107" fmla="*/ 3639455 h 3784177"/>
              <a:gd name="connsiteX108" fmla="*/ 1962 w 8037833"/>
              <a:gd name="connsiteY108" fmla="*/ 3635948 h 3784177"/>
              <a:gd name="connsiteX109" fmla="*/ 0 w 8037833"/>
              <a:gd name="connsiteY109" fmla="*/ 3635261 h 3784177"/>
              <a:gd name="connsiteX110" fmla="*/ 0 w 8037833"/>
              <a:gd name="connsiteY11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445444 w 8037833"/>
              <a:gd name="connsiteY101" fmla="*/ 3764831 h 3784177"/>
              <a:gd name="connsiteX102" fmla="*/ 393295 w 8037833"/>
              <a:gd name="connsiteY102" fmla="*/ 3753097 h 3784177"/>
              <a:gd name="connsiteX103" fmla="*/ 339711 w 8037833"/>
              <a:gd name="connsiteY103" fmla="*/ 3718242 h 3784177"/>
              <a:gd name="connsiteX104" fmla="*/ 222239 w 8037833"/>
              <a:gd name="connsiteY104" fmla="*/ 3672335 h 3784177"/>
              <a:gd name="connsiteX105" fmla="*/ 163578 w 8037833"/>
              <a:gd name="connsiteY105" fmla="*/ 3656292 h 3784177"/>
              <a:gd name="connsiteX106" fmla="*/ 72220 w 8037833"/>
              <a:gd name="connsiteY106" fmla="*/ 3645272 h 3784177"/>
              <a:gd name="connsiteX107" fmla="*/ 44395 w 8037833"/>
              <a:gd name="connsiteY107" fmla="*/ 3639455 h 3784177"/>
              <a:gd name="connsiteX108" fmla="*/ 1962 w 8037833"/>
              <a:gd name="connsiteY108" fmla="*/ 3635948 h 3784177"/>
              <a:gd name="connsiteX109" fmla="*/ 0 w 8037833"/>
              <a:gd name="connsiteY109" fmla="*/ 3635261 h 3784177"/>
              <a:gd name="connsiteX110" fmla="*/ 0 w 8037833"/>
              <a:gd name="connsiteY11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989223 w 8037833"/>
              <a:gd name="connsiteY95" fmla="*/ 3770303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989223 w 8037833"/>
              <a:gd name="connsiteY95" fmla="*/ 3770303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85384 w 8037833"/>
              <a:gd name="connsiteY101" fmla="*/ 3726388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504085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884777 w 8037833"/>
              <a:gd name="connsiteY72" fmla="*/ 3660775 h 3784177"/>
              <a:gd name="connsiteX73" fmla="*/ 2739034 w 8037833"/>
              <a:gd name="connsiteY73" fmla="*/ 3647396 h 3784177"/>
              <a:gd name="connsiteX74" fmla="*/ 2651827 w 8037833"/>
              <a:gd name="connsiteY74" fmla="*/ 3646306 h 3784177"/>
              <a:gd name="connsiteX75" fmla="*/ 2618680 w 8037833"/>
              <a:gd name="connsiteY75" fmla="*/ 3656755 h 3784177"/>
              <a:gd name="connsiteX76" fmla="*/ 2572404 w 8037833"/>
              <a:gd name="connsiteY76" fmla="*/ 3664043 h 3784177"/>
              <a:gd name="connsiteX77" fmla="*/ 2423704 w 8037833"/>
              <a:gd name="connsiteY77" fmla="*/ 3658079 h 3784177"/>
              <a:gd name="connsiteX78" fmla="*/ 2301172 w 8037833"/>
              <a:gd name="connsiteY78" fmla="*/ 3663053 h 3784177"/>
              <a:gd name="connsiteX79" fmla="*/ 2238966 w 8037833"/>
              <a:gd name="connsiteY79" fmla="*/ 3668777 h 3784177"/>
              <a:gd name="connsiteX80" fmla="*/ 2082844 w 8037833"/>
              <a:gd name="connsiteY80" fmla="*/ 3631994 h 3784177"/>
              <a:gd name="connsiteX81" fmla="*/ 1938480 w 8037833"/>
              <a:gd name="connsiteY81" fmla="*/ 3601439 h 3784177"/>
              <a:gd name="connsiteX82" fmla="*/ 1900166 w 8037833"/>
              <a:gd name="connsiteY82" fmla="*/ 3609358 h 3784177"/>
              <a:gd name="connsiteX83" fmla="*/ 1787830 w 8037833"/>
              <a:gd name="connsiteY83" fmla="*/ 3633173 h 3784177"/>
              <a:gd name="connsiteX84" fmla="*/ 1734224 w 8037833"/>
              <a:gd name="connsiteY84" fmla="*/ 3655593 h 3784177"/>
              <a:gd name="connsiteX85" fmla="*/ 1664576 w 8037833"/>
              <a:gd name="connsiteY85" fmla="*/ 3638572 h 3784177"/>
              <a:gd name="connsiteX86" fmla="*/ 1577459 w 8037833"/>
              <a:gd name="connsiteY86" fmla="*/ 3658824 h 3784177"/>
              <a:gd name="connsiteX87" fmla="*/ 1527269 w 8037833"/>
              <a:gd name="connsiteY87" fmla="*/ 3663088 h 3784177"/>
              <a:gd name="connsiteX88" fmla="*/ 1390118 w 8037833"/>
              <a:gd name="connsiteY88" fmla="*/ 3682789 h 3784177"/>
              <a:gd name="connsiteX89" fmla="*/ 1252698 w 8037833"/>
              <a:gd name="connsiteY89" fmla="*/ 3708662 h 3784177"/>
              <a:gd name="connsiteX90" fmla="*/ 1171039 w 8037833"/>
              <a:gd name="connsiteY90" fmla="*/ 3758642 h 3784177"/>
              <a:gd name="connsiteX91" fmla="*/ 1058106 w 8037833"/>
              <a:gd name="connsiteY91" fmla="*/ 3776166 h 3784177"/>
              <a:gd name="connsiteX92" fmla="*/ 1039167 w 8037833"/>
              <a:gd name="connsiteY92" fmla="*/ 3784177 h 3784177"/>
              <a:gd name="connsiteX93" fmla="*/ 989223 w 8037833"/>
              <a:gd name="connsiteY93" fmla="*/ 3770303 h 3784177"/>
              <a:gd name="connsiteX94" fmla="*/ 907906 w 8037833"/>
              <a:gd name="connsiteY94" fmla="*/ 3757678 h 3784177"/>
              <a:gd name="connsiteX95" fmla="*/ 825226 w 8037833"/>
              <a:gd name="connsiteY95" fmla="*/ 3726369 h 3784177"/>
              <a:gd name="connsiteX96" fmla="*/ 722264 w 8037833"/>
              <a:gd name="connsiteY96" fmla="*/ 3747612 h 3784177"/>
              <a:gd name="connsiteX97" fmla="*/ 659460 w 8037833"/>
              <a:gd name="connsiteY97" fmla="*/ 3740429 h 3784177"/>
              <a:gd name="connsiteX98" fmla="*/ 556552 w 8037833"/>
              <a:gd name="connsiteY98" fmla="*/ 3739124 h 3784177"/>
              <a:gd name="connsiteX99" fmla="*/ 385384 w 8037833"/>
              <a:gd name="connsiteY99" fmla="*/ 3726388 h 3784177"/>
              <a:gd name="connsiteX100" fmla="*/ 339711 w 8037833"/>
              <a:gd name="connsiteY100" fmla="*/ 3718242 h 3784177"/>
              <a:gd name="connsiteX101" fmla="*/ 222239 w 8037833"/>
              <a:gd name="connsiteY101" fmla="*/ 3672335 h 3784177"/>
              <a:gd name="connsiteX102" fmla="*/ 163578 w 8037833"/>
              <a:gd name="connsiteY102" fmla="*/ 3656292 h 3784177"/>
              <a:gd name="connsiteX103" fmla="*/ 72220 w 8037833"/>
              <a:gd name="connsiteY103" fmla="*/ 3645272 h 3784177"/>
              <a:gd name="connsiteX104" fmla="*/ 44395 w 8037833"/>
              <a:gd name="connsiteY104" fmla="*/ 3639455 h 3784177"/>
              <a:gd name="connsiteX105" fmla="*/ 1962 w 8037833"/>
              <a:gd name="connsiteY105" fmla="*/ 3635948 h 3784177"/>
              <a:gd name="connsiteX106" fmla="*/ 0 w 8037833"/>
              <a:gd name="connsiteY106" fmla="*/ 3635261 h 3784177"/>
              <a:gd name="connsiteX107" fmla="*/ 0 w 8037833"/>
              <a:gd name="connsiteY10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11556 w 8037833"/>
              <a:gd name="connsiteY53" fmla="*/ 3729673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884777 w 8037833"/>
              <a:gd name="connsiteY72" fmla="*/ 3660775 h 3784177"/>
              <a:gd name="connsiteX73" fmla="*/ 2739034 w 8037833"/>
              <a:gd name="connsiteY73" fmla="*/ 3647396 h 3784177"/>
              <a:gd name="connsiteX74" fmla="*/ 2651827 w 8037833"/>
              <a:gd name="connsiteY74" fmla="*/ 3646306 h 3784177"/>
              <a:gd name="connsiteX75" fmla="*/ 2618680 w 8037833"/>
              <a:gd name="connsiteY75" fmla="*/ 3656755 h 3784177"/>
              <a:gd name="connsiteX76" fmla="*/ 2572404 w 8037833"/>
              <a:gd name="connsiteY76" fmla="*/ 3664043 h 3784177"/>
              <a:gd name="connsiteX77" fmla="*/ 2423704 w 8037833"/>
              <a:gd name="connsiteY77" fmla="*/ 3658079 h 3784177"/>
              <a:gd name="connsiteX78" fmla="*/ 2301172 w 8037833"/>
              <a:gd name="connsiteY78" fmla="*/ 3663053 h 3784177"/>
              <a:gd name="connsiteX79" fmla="*/ 2238966 w 8037833"/>
              <a:gd name="connsiteY79" fmla="*/ 3668777 h 3784177"/>
              <a:gd name="connsiteX80" fmla="*/ 2082844 w 8037833"/>
              <a:gd name="connsiteY80" fmla="*/ 3631994 h 3784177"/>
              <a:gd name="connsiteX81" fmla="*/ 1938480 w 8037833"/>
              <a:gd name="connsiteY81" fmla="*/ 3601439 h 3784177"/>
              <a:gd name="connsiteX82" fmla="*/ 1900166 w 8037833"/>
              <a:gd name="connsiteY82" fmla="*/ 3609358 h 3784177"/>
              <a:gd name="connsiteX83" fmla="*/ 1787830 w 8037833"/>
              <a:gd name="connsiteY83" fmla="*/ 3633173 h 3784177"/>
              <a:gd name="connsiteX84" fmla="*/ 1734224 w 8037833"/>
              <a:gd name="connsiteY84" fmla="*/ 3655593 h 3784177"/>
              <a:gd name="connsiteX85" fmla="*/ 1664576 w 8037833"/>
              <a:gd name="connsiteY85" fmla="*/ 3638572 h 3784177"/>
              <a:gd name="connsiteX86" fmla="*/ 1577459 w 8037833"/>
              <a:gd name="connsiteY86" fmla="*/ 3658824 h 3784177"/>
              <a:gd name="connsiteX87" fmla="*/ 1527269 w 8037833"/>
              <a:gd name="connsiteY87" fmla="*/ 3663088 h 3784177"/>
              <a:gd name="connsiteX88" fmla="*/ 1390118 w 8037833"/>
              <a:gd name="connsiteY88" fmla="*/ 3682789 h 3784177"/>
              <a:gd name="connsiteX89" fmla="*/ 1252698 w 8037833"/>
              <a:gd name="connsiteY89" fmla="*/ 3708662 h 3784177"/>
              <a:gd name="connsiteX90" fmla="*/ 1171039 w 8037833"/>
              <a:gd name="connsiteY90" fmla="*/ 3758642 h 3784177"/>
              <a:gd name="connsiteX91" fmla="*/ 1058106 w 8037833"/>
              <a:gd name="connsiteY91" fmla="*/ 3776166 h 3784177"/>
              <a:gd name="connsiteX92" fmla="*/ 1039167 w 8037833"/>
              <a:gd name="connsiteY92" fmla="*/ 3784177 h 3784177"/>
              <a:gd name="connsiteX93" fmla="*/ 989223 w 8037833"/>
              <a:gd name="connsiteY93" fmla="*/ 3770303 h 3784177"/>
              <a:gd name="connsiteX94" fmla="*/ 907906 w 8037833"/>
              <a:gd name="connsiteY94" fmla="*/ 3757678 h 3784177"/>
              <a:gd name="connsiteX95" fmla="*/ 825226 w 8037833"/>
              <a:gd name="connsiteY95" fmla="*/ 3726369 h 3784177"/>
              <a:gd name="connsiteX96" fmla="*/ 722264 w 8037833"/>
              <a:gd name="connsiteY96" fmla="*/ 3747612 h 3784177"/>
              <a:gd name="connsiteX97" fmla="*/ 659460 w 8037833"/>
              <a:gd name="connsiteY97" fmla="*/ 3740429 h 3784177"/>
              <a:gd name="connsiteX98" fmla="*/ 556552 w 8037833"/>
              <a:gd name="connsiteY98" fmla="*/ 3739124 h 3784177"/>
              <a:gd name="connsiteX99" fmla="*/ 385384 w 8037833"/>
              <a:gd name="connsiteY99" fmla="*/ 3726388 h 3784177"/>
              <a:gd name="connsiteX100" fmla="*/ 339711 w 8037833"/>
              <a:gd name="connsiteY100" fmla="*/ 3718242 h 3784177"/>
              <a:gd name="connsiteX101" fmla="*/ 222239 w 8037833"/>
              <a:gd name="connsiteY101" fmla="*/ 3672335 h 3784177"/>
              <a:gd name="connsiteX102" fmla="*/ 163578 w 8037833"/>
              <a:gd name="connsiteY102" fmla="*/ 3656292 h 3784177"/>
              <a:gd name="connsiteX103" fmla="*/ 72220 w 8037833"/>
              <a:gd name="connsiteY103" fmla="*/ 3645272 h 3784177"/>
              <a:gd name="connsiteX104" fmla="*/ 44395 w 8037833"/>
              <a:gd name="connsiteY104" fmla="*/ 3639455 h 3784177"/>
              <a:gd name="connsiteX105" fmla="*/ 1962 w 8037833"/>
              <a:gd name="connsiteY105" fmla="*/ 3635948 h 3784177"/>
              <a:gd name="connsiteX106" fmla="*/ 0 w 8037833"/>
              <a:gd name="connsiteY106" fmla="*/ 3635261 h 3784177"/>
              <a:gd name="connsiteX107" fmla="*/ 0 w 8037833"/>
              <a:gd name="connsiteY10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31994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31994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206642 w 8037833"/>
              <a:gd name="connsiteY89" fmla="*/ 3736384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664576 w 8037833"/>
              <a:gd name="connsiteY83" fmla="*/ 3638572 h 3784177"/>
              <a:gd name="connsiteX84" fmla="*/ 1577459 w 8037833"/>
              <a:gd name="connsiteY84" fmla="*/ 3658824 h 3784177"/>
              <a:gd name="connsiteX85" fmla="*/ 1527269 w 8037833"/>
              <a:gd name="connsiteY85" fmla="*/ 3663088 h 3784177"/>
              <a:gd name="connsiteX86" fmla="*/ 1390118 w 8037833"/>
              <a:gd name="connsiteY86" fmla="*/ 3682789 h 3784177"/>
              <a:gd name="connsiteX87" fmla="*/ 1252698 w 8037833"/>
              <a:gd name="connsiteY87" fmla="*/ 3708662 h 3784177"/>
              <a:gd name="connsiteX88" fmla="*/ 1206642 w 8037833"/>
              <a:gd name="connsiteY88" fmla="*/ 3736384 h 3784177"/>
              <a:gd name="connsiteX89" fmla="*/ 1058106 w 8037833"/>
              <a:gd name="connsiteY89" fmla="*/ 3776166 h 3784177"/>
              <a:gd name="connsiteX90" fmla="*/ 1039167 w 8037833"/>
              <a:gd name="connsiteY90" fmla="*/ 3784177 h 3784177"/>
              <a:gd name="connsiteX91" fmla="*/ 989223 w 8037833"/>
              <a:gd name="connsiteY91" fmla="*/ 3770303 h 3784177"/>
              <a:gd name="connsiteX92" fmla="*/ 907906 w 8037833"/>
              <a:gd name="connsiteY92" fmla="*/ 3757678 h 3784177"/>
              <a:gd name="connsiteX93" fmla="*/ 825226 w 8037833"/>
              <a:gd name="connsiteY93" fmla="*/ 3726369 h 3784177"/>
              <a:gd name="connsiteX94" fmla="*/ 722264 w 8037833"/>
              <a:gd name="connsiteY94" fmla="*/ 3747612 h 3784177"/>
              <a:gd name="connsiteX95" fmla="*/ 659460 w 8037833"/>
              <a:gd name="connsiteY95" fmla="*/ 3740429 h 3784177"/>
              <a:gd name="connsiteX96" fmla="*/ 556552 w 8037833"/>
              <a:gd name="connsiteY96" fmla="*/ 3739124 h 3784177"/>
              <a:gd name="connsiteX97" fmla="*/ 385384 w 8037833"/>
              <a:gd name="connsiteY97" fmla="*/ 3726388 h 3784177"/>
              <a:gd name="connsiteX98" fmla="*/ 339711 w 8037833"/>
              <a:gd name="connsiteY98" fmla="*/ 3718242 h 3784177"/>
              <a:gd name="connsiteX99" fmla="*/ 222239 w 8037833"/>
              <a:gd name="connsiteY99" fmla="*/ 3672335 h 3784177"/>
              <a:gd name="connsiteX100" fmla="*/ 163578 w 8037833"/>
              <a:gd name="connsiteY100" fmla="*/ 3656292 h 3784177"/>
              <a:gd name="connsiteX101" fmla="*/ 72220 w 8037833"/>
              <a:gd name="connsiteY101" fmla="*/ 3645272 h 3784177"/>
              <a:gd name="connsiteX102" fmla="*/ 44395 w 8037833"/>
              <a:gd name="connsiteY102" fmla="*/ 3639455 h 3784177"/>
              <a:gd name="connsiteX103" fmla="*/ 1962 w 8037833"/>
              <a:gd name="connsiteY103" fmla="*/ 3635948 h 3784177"/>
              <a:gd name="connsiteX104" fmla="*/ 0 w 8037833"/>
              <a:gd name="connsiteY104" fmla="*/ 3635261 h 3784177"/>
              <a:gd name="connsiteX105" fmla="*/ 0 w 8037833"/>
              <a:gd name="connsiteY105"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04758 w 8037833"/>
              <a:gd name="connsiteY82" fmla="*/ 3637625 h 3784177"/>
              <a:gd name="connsiteX83" fmla="*/ 1664576 w 8037833"/>
              <a:gd name="connsiteY83" fmla="*/ 3638572 h 3784177"/>
              <a:gd name="connsiteX84" fmla="*/ 1577459 w 8037833"/>
              <a:gd name="connsiteY84" fmla="*/ 3658824 h 3784177"/>
              <a:gd name="connsiteX85" fmla="*/ 1527269 w 8037833"/>
              <a:gd name="connsiteY85" fmla="*/ 3663088 h 3784177"/>
              <a:gd name="connsiteX86" fmla="*/ 1390118 w 8037833"/>
              <a:gd name="connsiteY86" fmla="*/ 3682789 h 3784177"/>
              <a:gd name="connsiteX87" fmla="*/ 1252698 w 8037833"/>
              <a:gd name="connsiteY87" fmla="*/ 3708662 h 3784177"/>
              <a:gd name="connsiteX88" fmla="*/ 1206642 w 8037833"/>
              <a:gd name="connsiteY88" fmla="*/ 3736384 h 3784177"/>
              <a:gd name="connsiteX89" fmla="*/ 1058106 w 8037833"/>
              <a:gd name="connsiteY89" fmla="*/ 3776166 h 3784177"/>
              <a:gd name="connsiteX90" fmla="*/ 1039167 w 8037833"/>
              <a:gd name="connsiteY90" fmla="*/ 3784177 h 3784177"/>
              <a:gd name="connsiteX91" fmla="*/ 989223 w 8037833"/>
              <a:gd name="connsiteY91" fmla="*/ 3770303 h 3784177"/>
              <a:gd name="connsiteX92" fmla="*/ 907906 w 8037833"/>
              <a:gd name="connsiteY92" fmla="*/ 3757678 h 3784177"/>
              <a:gd name="connsiteX93" fmla="*/ 825226 w 8037833"/>
              <a:gd name="connsiteY93" fmla="*/ 3726369 h 3784177"/>
              <a:gd name="connsiteX94" fmla="*/ 722264 w 8037833"/>
              <a:gd name="connsiteY94" fmla="*/ 3747612 h 3784177"/>
              <a:gd name="connsiteX95" fmla="*/ 659460 w 8037833"/>
              <a:gd name="connsiteY95" fmla="*/ 3740429 h 3784177"/>
              <a:gd name="connsiteX96" fmla="*/ 556552 w 8037833"/>
              <a:gd name="connsiteY96" fmla="*/ 3739124 h 3784177"/>
              <a:gd name="connsiteX97" fmla="*/ 385384 w 8037833"/>
              <a:gd name="connsiteY97" fmla="*/ 3726388 h 3784177"/>
              <a:gd name="connsiteX98" fmla="*/ 339711 w 8037833"/>
              <a:gd name="connsiteY98" fmla="*/ 3718242 h 3784177"/>
              <a:gd name="connsiteX99" fmla="*/ 222239 w 8037833"/>
              <a:gd name="connsiteY99" fmla="*/ 3672335 h 3784177"/>
              <a:gd name="connsiteX100" fmla="*/ 163578 w 8037833"/>
              <a:gd name="connsiteY100" fmla="*/ 3656292 h 3784177"/>
              <a:gd name="connsiteX101" fmla="*/ 72220 w 8037833"/>
              <a:gd name="connsiteY101" fmla="*/ 3645272 h 3784177"/>
              <a:gd name="connsiteX102" fmla="*/ 44395 w 8037833"/>
              <a:gd name="connsiteY102" fmla="*/ 3639455 h 3784177"/>
              <a:gd name="connsiteX103" fmla="*/ 1962 w 8037833"/>
              <a:gd name="connsiteY103" fmla="*/ 3635948 h 3784177"/>
              <a:gd name="connsiteX104" fmla="*/ 0 w 8037833"/>
              <a:gd name="connsiteY104" fmla="*/ 3635261 h 3784177"/>
              <a:gd name="connsiteX105" fmla="*/ 0 w 8037833"/>
              <a:gd name="connsiteY105" fmla="*/ 12763 h 37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037833" h="3784177">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615E6D5A-A724-86C0-1371-C4E5511DFD32}"/>
              </a:ext>
            </a:extLst>
          </p:cNvPr>
          <p:cNvSpPr>
            <a:spLocks noGrp="1"/>
          </p:cNvSpPr>
          <p:nvPr>
            <p:ph type="title"/>
          </p:nvPr>
        </p:nvSpPr>
        <p:spPr>
          <a:xfrm>
            <a:off x="2295277" y="1960281"/>
            <a:ext cx="7601446" cy="1757084"/>
          </a:xfrm>
        </p:spPr>
        <p:txBody>
          <a:bodyPr vert="horz" lIns="91440" tIns="45720" rIns="91440" bIns="45720" rtlCol="0" anchor="b">
            <a:normAutofit/>
          </a:bodyPr>
          <a:lstStyle/>
          <a:p>
            <a:pPr algn="ctr"/>
            <a:r>
              <a:rPr lang="en-US" sz="2800" dirty="0">
                <a:solidFill>
                  <a:schemeClr val="tx2"/>
                </a:solidFill>
                <a:latin typeface="Georgia" panose="02040502050405020303" pitchFamily="18" charset="0"/>
              </a:rPr>
              <a:t>STAGES OF GRIEF</a:t>
            </a:r>
          </a:p>
        </p:txBody>
      </p:sp>
      <p:sp>
        <p:nvSpPr>
          <p:cNvPr id="18" name="Rectangle 6">
            <a:extLst>
              <a:ext uri="{FF2B5EF4-FFF2-40B4-BE49-F238E27FC236}">
                <a16:creationId xmlns:a16="http://schemas.microsoft.com/office/drawing/2014/main" id="{6AA9F379-605C-48FC-AA29-73D667134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900998"/>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0394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1" name="Picture 615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153" name="Ink 615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6153" name="Ink 615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6155" name="Rectangle 6154">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Freeform: Shape 6156">
            <a:extLst>
              <a:ext uri="{FF2B5EF4-FFF2-40B4-BE49-F238E27FC236}">
                <a16:creationId xmlns:a16="http://schemas.microsoft.com/office/drawing/2014/main" id="{FFC44FC6-5BA3-41F1-98A0-849964135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763069"/>
          </a:xfrm>
          <a:custGeom>
            <a:avLst/>
            <a:gdLst>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495430 w 12192000"/>
              <a:gd name="connsiteY19" fmla="*/ 1231336 h 4449468"/>
              <a:gd name="connsiteX20" fmla="*/ 1532816 w 12192000"/>
              <a:gd name="connsiteY20" fmla="*/ 1174320 h 4449468"/>
              <a:gd name="connsiteX21" fmla="*/ 1688423 w 12192000"/>
              <a:gd name="connsiteY21" fmla="*/ 1249660 h 4449468"/>
              <a:gd name="connsiteX22" fmla="*/ 1885072 w 12192000"/>
              <a:gd name="connsiteY22" fmla="*/ 1202797 h 4449468"/>
              <a:gd name="connsiteX23" fmla="*/ 2074723 w 12192000"/>
              <a:gd name="connsiteY23" fmla="*/ 1249037 h 4449468"/>
              <a:gd name="connsiteX24" fmla="*/ 2180944 w 12192000"/>
              <a:gd name="connsiteY24" fmla="*/ 1221372 h 4449468"/>
              <a:gd name="connsiteX25" fmla="*/ 2206483 w 12192000"/>
              <a:gd name="connsiteY25" fmla="*/ 1169306 h 4449468"/>
              <a:gd name="connsiteX26" fmla="*/ 2480242 w 12192000"/>
              <a:gd name="connsiteY26" fmla="*/ 1143588 h 4449468"/>
              <a:gd name="connsiteX27" fmla="*/ 2545516 w 12192000"/>
              <a:gd name="connsiteY27" fmla="*/ 1116783 h 4449468"/>
              <a:gd name="connsiteX28" fmla="*/ 2612469 w 12192000"/>
              <a:gd name="connsiteY28" fmla="*/ 1134510 h 4449468"/>
              <a:gd name="connsiteX29" fmla="*/ 2711275 w 12192000"/>
              <a:gd name="connsiteY29" fmla="*/ 1068983 h 4449468"/>
              <a:gd name="connsiteX30" fmla="*/ 2864753 w 12192000"/>
              <a:gd name="connsiteY30" fmla="*/ 1052603 h 4449468"/>
              <a:gd name="connsiteX31" fmla="*/ 2954875 w 12192000"/>
              <a:gd name="connsiteY31" fmla="*/ 1034925 h 4449468"/>
              <a:gd name="connsiteX32" fmla="*/ 2986432 w 12192000"/>
              <a:gd name="connsiteY32" fmla="*/ 1015835 h 4449468"/>
              <a:gd name="connsiteX33" fmla="*/ 3032300 w 12192000"/>
              <a:gd name="connsiteY33" fmla="*/ 997495 h 4449468"/>
              <a:gd name="connsiteX34" fmla="*/ 3111177 w 12192000"/>
              <a:gd name="connsiteY34" fmla="*/ 955551 h 4449468"/>
              <a:gd name="connsiteX35" fmla="*/ 3220756 w 12192000"/>
              <a:gd name="connsiteY35" fmla="*/ 915853 h 4449468"/>
              <a:gd name="connsiteX36" fmla="*/ 3311995 w 12192000"/>
              <a:gd name="connsiteY36" fmla="*/ 939781 h 4449468"/>
              <a:gd name="connsiteX37" fmla="*/ 3317268 w 12192000"/>
              <a:gd name="connsiteY37" fmla="*/ 929024 h 4449468"/>
              <a:gd name="connsiteX38" fmla="*/ 3374665 w 12192000"/>
              <a:gd name="connsiteY38" fmla="*/ 919767 h 4449468"/>
              <a:gd name="connsiteX39" fmla="*/ 3589177 w 12192000"/>
              <a:gd name="connsiteY39" fmla="*/ 951119 h 4449468"/>
              <a:gd name="connsiteX40" fmla="*/ 3700970 w 12192000"/>
              <a:gd name="connsiteY40" fmla="*/ 931267 h 4449468"/>
              <a:gd name="connsiteX41" fmla="*/ 3738479 w 12192000"/>
              <a:gd name="connsiteY41" fmla="*/ 913937 h 4449468"/>
              <a:gd name="connsiteX42" fmla="*/ 3801460 w 12192000"/>
              <a:gd name="connsiteY42" fmla="*/ 885540 h 4449468"/>
              <a:gd name="connsiteX43" fmla="*/ 3843193 w 12192000"/>
              <a:gd name="connsiteY43" fmla="*/ 838989 h 4449468"/>
              <a:gd name="connsiteX44" fmla="*/ 3897970 w 12192000"/>
              <a:gd name="connsiteY44" fmla="*/ 825281 h 4449468"/>
              <a:gd name="connsiteX45" fmla="*/ 3917600 w 12192000"/>
              <a:gd name="connsiteY45" fmla="*/ 854851 h 4449468"/>
              <a:gd name="connsiteX46" fmla="*/ 3973954 w 12192000"/>
              <a:gd name="connsiteY46" fmla="*/ 829557 h 4449468"/>
              <a:gd name="connsiteX47" fmla="*/ 4058683 w 12192000"/>
              <a:gd name="connsiteY47" fmla="*/ 787592 h 4449468"/>
              <a:gd name="connsiteX48" fmla="*/ 4109334 w 12192000"/>
              <a:gd name="connsiteY48" fmla="*/ 771848 h 4449468"/>
              <a:gd name="connsiteX49" fmla="*/ 4245750 w 12192000"/>
              <a:gd name="connsiteY49" fmla="*/ 719656 h 4449468"/>
              <a:gd name="connsiteX50" fmla="*/ 4380909 w 12192000"/>
              <a:gd name="connsiteY50" fmla="*/ 660379 h 4449468"/>
              <a:gd name="connsiteX51" fmla="*/ 4438502 w 12192000"/>
              <a:gd name="connsiteY51" fmla="*/ 592129 h 4449468"/>
              <a:gd name="connsiteX52" fmla="*/ 4446215 w 12192000"/>
              <a:gd name="connsiteY52" fmla="*/ 588643 h 4449468"/>
              <a:gd name="connsiteX53" fmla="*/ 4468284 w 12192000"/>
              <a:gd name="connsiteY53" fmla="*/ 589215 h 4449468"/>
              <a:gd name="connsiteX54" fmla="*/ 4476748 w 12192000"/>
              <a:gd name="connsiteY54" fmla="*/ 591094 h 4449468"/>
              <a:gd name="connsiteX55" fmla="*/ 4488782 w 12192000"/>
              <a:gd name="connsiteY55" fmla="*/ 590302 h 4449468"/>
              <a:gd name="connsiteX56" fmla="*/ 4489026 w 12192000"/>
              <a:gd name="connsiteY56" fmla="*/ 589753 h 4449468"/>
              <a:gd name="connsiteX57" fmla="*/ 4500402 w 12192000"/>
              <a:gd name="connsiteY57" fmla="*/ 590048 h 4449468"/>
              <a:gd name="connsiteX58" fmla="*/ 4556726 w 12192000"/>
              <a:gd name="connsiteY58" fmla="*/ 598187 h 4449468"/>
              <a:gd name="connsiteX59" fmla="*/ 4624565 w 12192000"/>
              <a:gd name="connsiteY59" fmla="*/ 543167 h 4449468"/>
              <a:gd name="connsiteX60" fmla="*/ 4653836 w 12192000"/>
              <a:gd name="connsiteY60" fmla="*/ 532544 h 4449468"/>
              <a:gd name="connsiteX61" fmla="*/ 4669186 w 12192000"/>
              <a:gd name="connsiteY61" fmla="*/ 524041 h 4449468"/>
              <a:gd name="connsiteX62" fmla="*/ 4669958 w 12192000"/>
              <a:gd name="connsiteY62" fmla="*/ 521685 h 4449468"/>
              <a:gd name="connsiteX63" fmla="*/ 4723979 w 12192000"/>
              <a:gd name="connsiteY63" fmla="*/ 529754 h 4449468"/>
              <a:gd name="connsiteX64" fmla="*/ 4730727 w 12192000"/>
              <a:gd name="connsiteY64" fmla="*/ 526563 h 4449468"/>
              <a:gd name="connsiteX65" fmla="*/ 4766483 w 12192000"/>
              <a:gd name="connsiteY65" fmla="*/ 537277 h 4449468"/>
              <a:gd name="connsiteX66" fmla="*/ 4784666 w 12192000"/>
              <a:gd name="connsiteY66" fmla="*/ 539903 h 4449468"/>
              <a:gd name="connsiteX67" fmla="*/ 4790401 w 12192000"/>
              <a:gd name="connsiteY67" fmla="*/ 546646 h 4449468"/>
              <a:gd name="connsiteX68" fmla="*/ 4816937 w 12192000"/>
              <a:gd name="connsiteY68" fmla="*/ 547476 h 4449468"/>
              <a:gd name="connsiteX69" fmla="*/ 4819758 w 12192000"/>
              <a:gd name="connsiteY69" fmla="*/ 545308 h 4449468"/>
              <a:gd name="connsiteX70" fmla="*/ 4842484 w 12192000"/>
              <a:gd name="connsiteY70" fmla="*/ 554412 h 4449468"/>
              <a:gd name="connsiteX71" fmla="*/ 4862546 w 12192000"/>
              <a:gd name="connsiteY71" fmla="*/ 572217 h 4449468"/>
              <a:gd name="connsiteX72" fmla="*/ 5085017 w 12192000"/>
              <a:gd name="connsiteY72" fmla="*/ 547403 h 4449468"/>
              <a:gd name="connsiteX73" fmla="*/ 5285888 w 12192000"/>
              <a:gd name="connsiteY73" fmla="*/ 614495 h 4449468"/>
              <a:gd name="connsiteX74" fmla="*/ 5406407 w 12192000"/>
              <a:gd name="connsiteY74" fmla="*/ 598751 h 4449468"/>
              <a:gd name="connsiteX75" fmla="*/ 5442182 w 12192000"/>
              <a:gd name="connsiteY75" fmla="*/ 549757 h 4449468"/>
              <a:gd name="connsiteX76" fmla="*/ 5745975 w 12192000"/>
              <a:gd name="connsiteY76" fmla="*/ 554555 h 4449468"/>
              <a:gd name="connsiteX77" fmla="*/ 5821505 w 12192000"/>
              <a:gd name="connsiteY77" fmla="*/ 535119 h 4449468"/>
              <a:gd name="connsiteX78" fmla="*/ 5892210 w 12192000"/>
              <a:gd name="connsiteY78" fmla="*/ 560202 h 4449468"/>
              <a:gd name="connsiteX79" fmla="*/ 5918804 w 12192000"/>
              <a:gd name="connsiteY79" fmla="*/ 543313 h 4449468"/>
              <a:gd name="connsiteX80" fmla="*/ 5923343 w 12192000"/>
              <a:gd name="connsiteY80" fmla="*/ 539938 h 4449468"/>
              <a:gd name="connsiteX81" fmla="*/ 5942519 w 12192000"/>
              <a:gd name="connsiteY81" fmla="*/ 536503 h 4449468"/>
              <a:gd name="connsiteX82" fmla="*/ 5946666 w 12192000"/>
              <a:gd name="connsiteY82" fmla="*/ 522944 h 4449468"/>
              <a:gd name="connsiteX83" fmla="*/ 5974624 w 12192000"/>
              <a:gd name="connsiteY83" fmla="*/ 508752 h 4449468"/>
              <a:gd name="connsiteX84" fmla="*/ 6010271 w 12192000"/>
              <a:gd name="connsiteY84" fmla="*/ 505944 h 4449468"/>
              <a:gd name="connsiteX85" fmla="*/ 6180882 w 12192000"/>
              <a:gd name="connsiteY85" fmla="*/ 506681 h 4449468"/>
              <a:gd name="connsiteX86" fmla="*/ 6282268 w 12192000"/>
              <a:gd name="connsiteY86" fmla="*/ 499091 h 4449468"/>
              <a:gd name="connsiteX87" fmla="*/ 6319700 w 12192000"/>
              <a:gd name="connsiteY87" fmla="*/ 483591 h 4449468"/>
              <a:gd name="connsiteX88" fmla="*/ 6372701 w 12192000"/>
              <a:gd name="connsiteY88" fmla="*/ 470428 h 4449468"/>
              <a:gd name="connsiteX89" fmla="*/ 6465400 w 12192000"/>
              <a:gd name="connsiteY89" fmla="*/ 437432 h 4449468"/>
              <a:gd name="connsiteX90" fmla="*/ 6591402 w 12192000"/>
              <a:gd name="connsiteY90" fmla="*/ 410083 h 4449468"/>
              <a:gd name="connsiteX91" fmla="*/ 6687786 w 12192000"/>
              <a:gd name="connsiteY91" fmla="*/ 444034 h 4449468"/>
              <a:gd name="connsiteX92" fmla="*/ 6695174 w 12192000"/>
              <a:gd name="connsiteY92" fmla="*/ 433912 h 4449468"/>
              <a:gd name="connsiteX93" fmla="*/ 6759445 w 12192000"/>
              <a:gd name="connsiteY93" fmla="*/ 431070 h 4449468"/>
              <a:gd name="connsiteX94" fmla="*/ 6989783 w 12192000"/>
              <a:gd name="connsiteY94" fmla="*/ 486103 h 4449468"/>
              <a:gd name="connsiteX95" fmla="*/ 7115240 w 12192000"/>
              <a:gd name="connsiteY95" fmla="*/ 478756 h 4449468"/>
              <a:gd name="connsiteX96" fmla="*/ 7158931 w 12192000"/>
              <a:gd name="connsiteY96" fmla="*/ 465669 h 4449468"/>
              <a:gd name="connsiteX97" fmla="*/ 7232185 w 12192000"/>
              <a:gd name="connsiteY97" fmla="*/ 444394 h 4449468"/>
              <a:gd name="connsiteX98" fmla="*/ 7284877 w 12192000"/>
              <a:gd name="connsiteY98" fmla="*/ 402687 h 4449468"/>
              <a:gd name="connsiteX99" fmla="*/ 7346945 w 12192000"/>
              <a:gd name="connsiteY99" fmla="*/ 395124 h 4449468"/>
              <a:gd name="connsiteX100" fmla="*/ 7364027 w 12192000"/>
              <a:gd name="connsiteY100" fmla="*/ 426741 h 4449468"/>
              <a:gd name="connsiteX101" fmla="*/ 7429557 w 12192000"/>
              <a:gd name="connsiteY101" fmla="*/ 407818 h 4449468"/>
              <a:gd name="connsiteX102" fmla="*/ 7528670 w 12192000"/>
              <a:gd name="connsiteY102" fmla="*/ 375453 h 4449468"/>
              <a:gd name="connsiteX103" fmla="*/ 7586523 w 12192000"/>
              <a:gd name="connsiteY103" fmla="*/ 365405 h 4449468"/>
              <a:gd name="connsiteX104" fmla="*/ 7743797 w 12192000"/>
              <a:gd name="connsiteY104" fmla="*/ 328598 h 4449468"/>
              <a:gd name="connsiteX105" fmla="*/ 7900757 w 12192000"/>
              <a:gd name="connsiteY105" fmla="*/ 284597 h 4449468"/>
              <a:gd name="connsiteX106" fmla="*/ 7990513 w 12192000"/>
              <a:gd name="connsiteY106" fmla="*/ 218262 h 4449468"/>
              <a:gd name="connsiteX107" fmla="*/ 8119883 w 12192000"/>
              <a:gd name="connsiteY107" fmla="*/ 186443 h 4449468"/>
              <a:gd name="connsiteX108" fmla="*/ 8141063 w 12192000"/>
              <a:gd name="connsiteY108" fmla="*/ 175217 h 4449468"/>
              <a:gd name="connsiteX109" fmla="*/ 8172005 w 12192000"/>
              <a:gd name="connsiteY109" fmla="*/ 178328 h 4449468"/>
              <a:gd name="connsiteX110" fmla="*/ 8296189 w 12192000"/>
              <a:gd name="connsiteY110" fmla="*/ 192661 h 4449468"/>
              <a:gd name="connsiteX111" fmla="*/ 8395386 w 12192000"/>
              <a:gd name="connsiteY111" fmla="*/ 220624 h 4449468"/>
              <a:gd name="connsiteX112" fmla="*/ 8512799 w 12192000"/>
              <a:gd name="connsiteY112" fmla="*/ 185499 h 4449468"/>
              <a:gd name="connsiteX113" fmla="*/ 8586463 w 12192000"/>
              <a:gd name="connsiteY113" fmla="*/ 187463 h 4449468"/>
              <a:gd name="connsiteX114" fmla="*/ 8710287 w 12192000"/>
              <a:gd name="connsiteY114" fmla="*/ 226363 h 4449468"/>
              <a:gd name="connsiteX115" fmla="*/ 8866439 w 12192000"/>
              <a:gd name="connsiteY115" fmla="*/ 198692 h 4449468"/>
              <a:gd name="connsiteX116" fmla="*/ 8894276 w 12192000"/>
              <a:gd name="connsiteY116" fmla="*/ 145723 h 4449468"/>
              <a:gd name="connsiteX117" fmla="*/ 8935035 w 12192000"/>
              <a:gd name="connsiteY117" fmla="*/ 111646 h 4449468"/>
              <a:gd name="connsiteX118" fmla="*/ 8960043 w 12192000"/>
              <a:gd name="connsiteY118" fmla="*/ 180759 h 4449468"/>
              <a:gd name="connsiteX119" fmla="*/ 9101127 w 12192000"/>
              <a:gd name="connsiteY119" fmla="*/ 222142 h 4449468"/>
              <a:gd name="connsiteX120" fmla="*/ 9170880 w 12192000"/>
              <a:gd name="connsiteY120" fmla="*/ 234816 h 4449468"/>
              <a:gd name="connsiteX121" fmla="*/ 9278094 w 12192000"/>
              <a:gd name="connsiteY121" fmla="*/ 238336 h 4449468"/>
              <a:gd name="connsiteX122" fmla="*/ 9310998 w 12192000"/>
              <a:gd name="connsiteY122" fmla="*/ 242266 h 4449468"/>
              <a:gd name="connsiteX123" fmla="*/ 9641111 w 12192000"/>
              <a:gd name="connsiteY123" fmla="*/ 313195 h 4449468"/>
              <a:gd name="connsiteX124" fmla="*/ 9823383 w 12192000"/>
              <a:gd name="connsiteY124" fmla="*/ 218474 h 4449468"/>
              <a:gd name="connsiteX125" fmla="*/ 10032591 w 12192000"/>
              <a:gd name="connsiteY125" fmla="*/ 185749 h 4449468"/>
              <a:gd name="connsiteX126" fmla="*/ 10100322 w 12192000"/>
              <a:gd name="connsiteY126" fmla="*/ 221604 h 4449468"/>
              <a:gd name="connsiteX127" fmla="*/ 10132642 w 12192000"/>
              <a:gd name="connsiteY127" fmla="*/ 217666 h 4449468"/>
              <a:gd name="connsiteX128" fmla="*/ 10185365 w 12192000"/>
              <a:gd name="connsiteY128" fmla="*/ 206832 h 4449468"/>
              <a:gd name="connsiteX129" fmla="*/ 10268953 w 12192000"/>
              <a:gd name="connsiteY129" fmla="*/ 218347 h 4449468"/>
              <a:gd name="connsiteX130" fmla="*/ 10433108 w 12192000"/>
              <a:gd name="connsiteY130" fmla="*/ 199758 h 4449468"/>
              <a:gd name="connsiteX131" fmla="*/ 10717313 w 12192000"/>
              <a:gd name="connsiteY131" fmla="*/ 253344 h 4449468"/>
              <a:gd name="connsiteX132" fmla="*/ 10972110 w 12192000"/>
              <a:gd name="connsiteY132" fmla="*/ 217006 h 4449468"/>
              <a:gd name="connsiteX133" fmla="*/ 11060121 w 12192000"/>
              <a:gd name="connsiteY133" fmla="*/ 208222 h 4449468"/>
              <a:gd name="connsiteX134" fmla="*/ 11144990 w 12192000"/>
              <a:gd name="connsiteY134" fmla="*/ 130838 h 4449468"/>
              <a:gd name="connsiteX135" fmla="*/ 11293359 w 12192000"/>
              <a:gd name="connsiteY135" fmla="*/ 124935 h 4449468"/>
              <a:gd name="connsiteX136" fmla="*/ 11364511 w 12192000"/>
              <a:gd name="connsiteY136" fmla="*/ 66512 h 4449468"/>
              <a:gd name="connsiteX137" fmla="*/ 11537979 w 12192000"/>
              <a:gd name="connsiteY137" fmla="*/ 81544 h 4449468"/>
              <a:gd name="connsiteX138" fmla="*/ 11576401 w 12192000"/>
              <a:gd name="connsiteY138" fmla="*/ 68039 h 4449468"/>
              <a:gd name="connsiteX139" fmla="*/ 11627402 w 12192000"/>
              <a:gd name="connsiteY139" fmla="*/ 41537 h 4449468"/>
              <a:gd name="connsiteX140" fmla="*/ 11800703 w 12192000"/>
              <a:gd name="connsiteY140" fmla="*/ 18480 h 4449468"/>
              <a:gd name="connsiteX141" fmla="*/ 11920297 w 12192000"/>
              <a:gd name="connsiteY141" fmla="*/ 33373 h 4449468"/>
              <a:gd name="connsiteX142" fmla="*/ 12034335 w 12192000"/>
              <a:gd name="connsiteY142" fmla="*/ 19478 h 4449468"/>
              <a:gd name="connsiteX143" fmla="*/ 12121786 w 12192000"/>
              <a:gd name="connsiteY143"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495430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62516 w 12192000"/>
              <a:gd name="connsiteY10" fmla="*/ 1469595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69188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450120 w 12192000"/>
              <a:gd name="connsiteY25" fmla="*/ 1198464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84450 w 12192000"/>
              <a:gd name="connsiteY24" fmla="*/ 1228188 h 4449468"/>
              <a:gd name="connsiteX25" fmla="*/ 2450120 w 12192000"/>
              <a:gd name="connsiteY25" fmla="*/ 1198464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4449468">
                <a:moveTo>
                  <a:pt x="12121786" y="0"/>
                </a:moveTo>
                <a:cubicBezTo>
                  <a:pt x="12133474" y="9515"/>
                  <a:pt x="12145288" y="15089"/>
                  <a:pt x="12157578" y="19788"/>
                </a:cubicBezTo>
                <a:lnTo>
                  <a:pt x="12192000" y="32742"/>
                </a:lnTo>
                <a:lnTo>
                  <a:pt x="12192000" y="4449468"/>
                </a:lnTo>
                <a:lnTo>
                  <a:pt x="0" y="4449468"/>
                </a:lnTo>
                <a:lnTo>
                  <a:pt x="0" y="1630182"/>
                </a:lnTo>
                <a:lnTo>
                  <a:pt x="56873" y="1652165"/>
                </a:lnTo>
                <a:cubicBezTo>
                  <a:pt x="138421" y="1666962"/>
                  <a:pt x="176933" y="1609552"/>
                  <a:pt x="237760" y="1613266"/>
                </a:cubicBezTo>
                <a:cubicBezTo>
                  <a:pt x="245499" y="1631244"/>
                  <a:pt x="339015" y="1681939"/>
                  <a:pt x="350371" y="1658516"/>
                </a:cubicBezTo>
                <a:cubicBezTo>
                  <a:pt x="437539" y="1631106"/>
                  <a:pt x="485589" y="1658139"/>
                  <a:pt x="561746" y="1587448"/>
                </a:cubicBezTo>
                <a:cubicBezTo>
                  <a:pt x="619380" y="1484862"/>
                  <a:pt x="680137" y="1532636"/>
                  <a:pt x="762516" y="1469595"/>
                </a:cubicBezTo>
                <a:cubicBezTo>
                  <a:pt x="819258" y="1497323"/>
                  <a:pt x="907948" y="1453844"/>
                  <a:pt x="950614" y="1462036"/>
                </a:cubicBezTo>
                <a:cubicBezTo>
                  <a:pt x="969977" y="1471273"/>
                  <a:pt x="1022128" y="1422352"/>
                  <a:pt x="1046332" y="1450237"/>
                </a:cubicBezTo>
                <a:cubicBezTo>
                  <a:pt x="1046046" y="1428462"/>
                  <a:pt x="1055864" y="1441533"/>
                  <a:pt x="1065760" y="1450791"/>
                </a:cubicBezTo>
                <a:cubicBezTo>
                  <a:pt x="1075394" y="1440436"/>
                  <a:pt x="1090406" y="1409600"/>
                  <a:pt x="1101639" y="1407692"/>
                </a:cubicBezTo>
                <a:cubicBezTo>
                  <a:pt x="1128151" y="1453051"/>
                  <a:pt x="1124145" y="1378589"/>
                  <a:pt x="1154039" y="1403064"/>
                </a:cubicBezTo>
                <a:cubicBezTo>
                  <a:pt x="1164735" y="1385944"/>
                  <a:pt x="1213461" y="1318873"/>
                  <a:pt x="1243680" y="1343266"/>
                </a:cubicBezTo>
                <a:cubicBezTo>
                  <a:pt x="1304773" y="1305953"/>
                  <a:pt x="1349963" y="1298972"/>
                  <a:pt x="1417000" y="1306027"/>
                </a:cubicBezTo>
                <a:cubicBezTo>
                  <a:pt x="1423594" y="1274587"/>
                  <a:pt x="1503092" y="1311079"/>
                  <a:pt x="1484166" y="1257501"/>
                </a:cubicBezTo>
                <a:cubicBezTo>
                  <a:pt x="1506399" y="1258256"/>
                  <a:pt x="1528963" y="1248985"/>
                  <a:pt x="1577113" y="1252532"/>
                </a:cubicBezTo>
                <a:cubicBezTo>
                  <a:pt x="1613425" y="1253345"/>
                  <a:pt x="1623483" y="1254416"/>
                  <a:pt x="1688423" y="1249660"/>
                </a:cubicBezTo>
                <a:cubicBezTo>
                  <a:pt x="1744580" y="1196070"/>
                  <a:pt x="1815375" y="1222946"/>
                  <a:pt x="1885072" y="1202797"/>
                </a:cubicBezTo>
                <a:cubicBezTo>
                  <a:pt x="1937322" y="1229871"/>
                  <a:pt x="2060716" y="1227536"/>
                  <a:pt x="2042958" y="1249037"/>
                </a:cubicBezTo>
                <a:cubicBezTo>
                  <a:pt x="2103756" y="1226368"/>
                  <a:pt x="2144516" y="1266364"/>
                  <a:pt x="2180944" y="1221372"/>
                </a:cubicBezTo>
                <a:cubicBezTo>
                  <a:pt x="2206928" y="1223355"/>
                  <a:pt x="2221935" y="1240548"/>
                  <a:pt x="2284450" y="1228188"/>
                </a:cubicBezTo>
                <a:cubicBezTo>
                  <a:pt x="2315930" y="1226484"/>
                  <a:pt x="2360773" y="1191033"/>
                  <a:pt x="2450120" y="1198464"/>
                </a:cubicBezTo>
                <a:cubicBezTo>
                  <a:pt x="2509465" y="1189839"/>
                  <a:pt x="2559593" y="1152597"/>
                  <a:pt x="2612469" y="1134510"/>
                </a:cubicBezTo>
                <a:cubicBezTo>
                  <a:pt x="2643397" y="1113590"/>
                  <a:pt x="2662495" y="1066748"/>
                  <a:pt x="2711275" y="1068983"/>
                </a:cubicBezTo>
                <a:cubicBezTo>
                  <a:pt x="2756190" y="1092226"/>
                  <a:pt x="2808776" y="1020935"/>
                  <a:pt x="2864753" y="1052603"/>
                </a:cubicBezTo>
                <a:cubicBezTo>
                  <a:pt x="2884944" y="1059646"/>
                  <a:pt x="2945004" y="1053281"/>
                  <a:pt x="2954875" y="1034925"/>
                </a:cubicBezTo>
                <a:cubicBezTo>
                  <a:pt x="2967090" y="1030063"/>
                  <a:pt x="2982259" y="1034933"/>
                  <a:pt x="2986432" y="1015835"/>
                </a:cubicBezTo>
                <a:cubicBezTo>
                  <a:pt x="2994054" y="992624"/>
                  <a:pt x="3040838" y="1023343"/>
                  <a:pt x="3032300" y="997495"/>
                </a:cubicBezTo>
                <a:cubicBezTo>
                  <a:pt x="3065445" y="1018448"/>
                  <a:pt x="3086062" y="969419"/>
                  <a:pt x="3111177" y="955551"/>
                </a:cubicBezTo>
                <a:cubicBezTo>
                  <a:pt x="3137705" y="976896"/>
                  <a:pt x="3164240" y="926747"/>
                  <a:pt x="3220756" y="915853"/>
                </a:cubicBezTo>
                <a:cubicBezTo>
                  <a:pt x="3250045" y="940660"/>
                  <a:pt x="3258780" y="908145"/>
                  <a:pt x="3311995" y="939781"/>
                </a:cubicBezTo>
                <a:cubicBezTo>
                  <a:pt x="3313248" y="935941"/>
                  <a:pt x="3315024" y="932319"/>
                  <a:pt x="3317268" y="929024"/>
                </a:cubicBezTo>
                <a:cubicBezTo>
                  <a:pt x="3330309" y="909884"/>
                  <a:pt x="3356007" y="905739"/>
                  <a:pt x="3374665" y="919767"/>
                </a:cubicBezTo>
                <a:cubicBezTo>
                  <a:pt x="3457724" y="960543"/>
                  <a:pt x="3524312" y="949297"/>
                  <a:pt x="3589177" y="951119"/>
                </a:cubicBezTo>
                <a:cubicBezTo>
                  <a:pt x="3661456" y="947474"/>
                  <a:pt x="3602890" y="895151"/>
                  <a:pt x="3700970" y="931267"/>
                </a:cubicBezTo>
                <a:cubicBezTo>
                  <a:pt x="3706535" y="909475"/>
                  <a:pt x="3717597" y="906887"/>
                  <a:pt x="3738479" y="913937"/>
                </a:cubicBezTo>
                <a:cubicBezTo>
                  <a:pt x="3773302" y="910640"/>
                  <a:pt x="3760540" y="859671"/>
                  <a:pt x="3801460" y="885540"/>
                </a:cubicBezTo>
                <a:cubicBezTo>
                  <a:pt x="3789784" y="858853"/>
                  <a:pt x="3864779" y="865362"/>
                  <a:pt x="3843193" y="838989"/>
                </a:cubicBezTo>
                <a:cubicBezTo>
                  <a:pt x="3860710" y="810594"/>
                  <a:pt x="3879968" y="850367"/>
                  <a:pt x="3897970" y="825281"/>
                </a:cubicBezTo>
                <a:cubicBezTo>
                  <a:pt x="3922127" y="816529"/>
                  <a:pt x="3889345" y="856867"/>
                  <a:pt x="3917600" y="854851"/>
                </a:cubicBezTo>
                <a:cubicBezTo>
                  <a:pt x="3950874" y="847426"/>
                  <a:pt x="3960788" y="898024"/>
                  <a:pt x="3973954" y="829557"/>
                </a:cubicBezTo>
                <a:cubicBezTo>
                  <a:pt x="4012343" y="839808"/>
                  <a:pt x="4013426" y="809749"/>
                  <a:pt x="4058683" y="787592"/>
                </a:cubicBezTo>
                <a:cubicBezTo>
                  <a:pt x="4082069" y="800516"/>
                  <a:pt x="4096659" y="790003"/>
                  <a:pt x="4109334" y="771848"/>
                </a:cubicBezTo>
                <a:cubicBezTo>
                  <a:pt x="4157035" y="768396"/>
                  <a:pt x="4195004" y="737772"/>
                  <a:pt x="4245750" y="719656"/>
                </a:cubicBezTo>
                <a:cubicBezTo>
                  <a:pt x="4306390" y="728674"/>
                  <a:pt x="4326640" y="679556"/>
                  <a:pt x="4380909" y="660379"/>
                </a:cubicBezTo>
                <a:cubicBezTo>
                  <a:pt x="4436896" y="688389"/>
                  <a:pt x="4413357" y="615216"/>
                  <a:pt x="4438502" y="592129"/>
                </a:cubicBezTo>
                <a:lnTo>
                  <a:pt x="4446215" y="588643"/>
                </a:lnTo>
                <a:lnTo>
                  <a:pt x="4468284" y="589215"/>
                </a:lnTo>
                <a:lnTo>
                  <a:pt x="4476748" y="591094"/>
                </a:lnTo>
                <a:cubicBezTo>
                  <a:pt x="4482518" y="591769"/>
                  <a:pt x="4486273" y="591422"/>
                  <a:pt x="4488782" y="590302"/>
                </a:cubicBezTo>
                <a:lnTo>
                  <a:pt x="4489026" y="589753"/>
                </a:lnTo>
                <a:lnTo>
                  <a:pt x="4500402" y="590048"/>
                </a:lnTo>
                <a:cubicBezTo>
                  <a:pt x="4519719" y="591758"/>
                  <a:pt x="4538627" y="594571"/>
                  <a:pt x="4556726" y="598187"/>
                </a:cubicBezTo>
                <a:cubicBezTo>
                  <a:pt x="4568656" y="567622"/>
                  <a:pt x="4637284" y="598605"/>
                  <a:pt x="4624565" y="543167"/>
                </a:cubicBezTo>
                <a:cubicBezTo>
                  <a:pt x="4648813" y="546388"/>
                  <a:pt x="4665509" y="568701"/>
                  <a:pt x="4653836" y="532544"/>
                </a:cubicBezTo>
                <a:cubicBezTo>
                  <a:pt x="4661710" y="532554"/>
                  <a:pt x="4666220" y="529138"/>
                  <a:pt x="4669186" y="524041"/>
                </a:cubicBezTo>
                <a:lnTo>
                  <a:pt x="4669958" y="521685"/>
                </a:lnTo>
                <a:lnTo>
                  <a:pt x="4723979" y="529754"/>
                </a:lnTo>
                <a:lnTo>
                  <a:pt x="4730727" y="526563"/>
                </a:lnTo>
                <a:lnTo>
                  <a:pt x="4766483" y="537277"/>
                </a:lnTo>
                <a:lnTo>
                  <a:pt x="4784666" y="539903"/>
                </a:lnTo>
                <a:lnTo>
                  <a:pt x="4790401" y="546646"/>
                </a:lnTo>
                <a:cubicBezTo>
                  <a:pt x="4796266" y="550594"/>
                  <a:pt x="4804240" y="551962"/>
                  <a:pt x="4816937" y="547476"/>
                </a:cubicBezTo>
                <a:lnTo>
                  <a:pt x="4819758" y="545308"/>
                </a:lnTo>
                <a:lnTo>
                  <a:pt x="4842484" y="554412"/>
                </a:lnTo>
                <a:cubicBezTo>
                  <a:pt x="4849946" y="558807"/>
                  <a:pt x="4856745" y="564565"/>
                  <a:pt x="4862546" y="572217"/>
                </a:cubicBezTo>
                <a:cubicBezTo>
                  <a:pt x="4932095" y="525104"/>
                  <a:pt x="5005637" y="559721"/>
                  <a:pt x="5085017" y="547403"/>
                </a:cubicBezTo>
                <a:cubicBezTo>
                  <a:pt x="5113030" y="479064"/>
                  <a:pt x="5259580" y="551540"/>
                  <a:pt x="5285888" y="614495"/>
                </a:cubicBezTo>
                <a:cubicBezTo>
                  <a:pt x="5278983" y="539472"/>
                  <a:pt x="5473380" y="689570"/>
                  <a:pt x="5406407" y="598751"/>
                </a:cubicBezTo>
                <a:cubicBezTo>
                  <a:pt x="5434581" y="603611"/>
                  <a:pt x="5460066" y="572630"/>
                  <a:pt x="5442182" y="549757"/>
                </a:cubicBezTo>
                <a:cubicBezTo>
                  <a:pt x="5530881" y="595583"/>
                  <a:pt x="5649193" y="537236"/>
                  <a:pt x="5745975" y="554555"/>
                </a:cubicBezTo>
                <a:cubicBezTo>
                  <a:pt x="5791869" y="495328"/>
                  <a:pt x="5769140" y="548909"/>
                  <a:pt x="5821505" y="535119"/>
                </a:cubicBezTo>
                <a:cubicBezTo>
                  <a:pt x="5812059" y="587611"/>
                  <a:pt x="5883460" y="502163"/>
                  <a:pt x="5892210" y="560202"/>
                </a:cubicBezTo>
                <a:cubicBezTo>
                  <a:pt x="5901463" y="555855"/>
                  <a:pt x="5910150" y="549812"/>
                  <a:pt x="5918804" y="543313"/>
                </a:cubicBezTo>
                <a:lnTo>
                  <a:pt x="5923343" y="539938"/>
                </a:lnTo>
                <a:lnTo>
                  <a:pt x="5942519" y="536503"/>
                </a:lnTo>
                <a:lnTo>
                  <a:pt x="5946666" y="522944"/>
                </a:lnTo>
                <a:lnTo>
                  <a:pt x="5974624" y="508752"/>
                </a:lnTo>
                <a:cubicBezTo>
                  <a:pt x="5985289" y="505382"/>
                  <a:pt x="5996994" y="504033"/>
                  <a:pt x="6010271" y="505944"/>
                </a:cubicBezTo>
                <a:cubicBezTo>
                  <a:pt x="6056003" y="534069"/>
                  <a:pt x="6124288" y="468939"/>
                  <a:pt x="6180882" y="506681"/>
                </a:cubicBezTo>
                <a:cubicBezTo>
                  <a:pt x="6201949" y="515935"/>
                  <a:pt x="6268706" y="516268"/>
                  <a:pt x="6282268" y="499091"/>
                </a:cubicBezTo>
                <a:cubicBezTo>
                  <a:pt x="6296380" y="495607"/>
                  <a:pt x="6312270" y="502139"/>
                  <a:pt x="6319700" y="483591"/>
                </a:cubicBezTo>
                <a:cubicBezTo>
                  <a:pt x="6331525" y="461331"/>
                  <a:pt x="6378187" y="497107"/>
                  <a:pt x="6372701" y="470428"/>
                </a:cubicBezTo>
                <a:cubicBezTo>
                  <a:pt x="6405882" y="494967"/>
                  <a:pt x="6435806" y="448450"/>
                  <a:pt x="6465400" y="437432"/>
                </a:cubicBezTo>
                <a:cubicBezTo>
                  <a:pt x="6491270" y="461627"/>
                  <a:pt x="6527850" y="414652"/>
                  <a:pt x="6591402" y="410083"/>
                </a:cubicBezTo>
                <a:cubicBezTo>
                  <a:pt x="6619780" y="438030"/>
                  <a:pt x="6634216" y="406631"/>
                  <a:pt x="6687786" y="444034"/>
                </a:cubicBezTo>
                <a:cubicBezTo>
                  <a:pt x="6689733" y="440352"/>
                  <a:pt x="6692221" y="436943"/>
                  <a:pt x="6695174" y="433912"/>
                </a:cubicBezTo>
                <a:cubicBezTo>
                  <a:pt x="6712327" y="416306"/>
                  <a:pt x="6741103" y="415033"/>
                  <a:pt x="6759445" y="431070"/>
                </a:cubicBezTo>
                <a:cubicBezTo>
                  <a:pt x="6844346" y="480887"/>
                  <a:pt x="6918986" y="477086"/>
                  <a:pt x="6989783" y="486103"/>
                </a:cubicBezTo>
                <a:cubicBezTo>
                  <a:pt x="7069521" y="490501"/>
                  <a:pt x="7013184" y="431910"/>
                  <a:pt x="7115240" y="478756"/>
                </a:cubicBezTo>
                <a:cubicBezTo>
                  <a:pt x="7124598" y="457679"/>
                  <a:pt x="7137107" y="456331"/>
                  <a:pt x="7158931" y="465669"/>
                </a:cubicBezTo>
                <a:cubicBezTo>
                  <a:pt x="7197578" y="466253"/>
                  <a:pt x="7191223" y="414098"/>
                  <a:pt x="7232185" y="444394"/>
                </a:cubicBezTo>
                <a:cubicBezTo>
                  <a:pt x="7223387" y="416531"/>
                  <a:pt x="7304580" y="431339"/>
                  <a:pt x="7284877" y="402687"/>
                </a:cubicBezTo>
                <a:cubicBezTo>
                  <a:pt x="7308318" y="376366"/>
                  <a:pt x="7323467" y="418098"/>
                  <a:pt x="7346945" y="395124"/>
                </a:cubicBezTo>
                <a:cubicBezTo>
                  <a:pt x="7374722" y="389094"/>
                  <a:pt x="7332767" y="425610"/>
                  <a:pt x="7364027" y="426741"/>
                </a:cubicBezTo>
                <a:cubicBezTo>
                  <a:pt x="7401595" y="423045"/>
                  <a:pt x="7404885" y="474515"/>
                  <a:pt x="7429557" y="407818"/>
                </a:cubicBezTo>
                <a:cubicBezTo>
                  <a:pt x="7470083" y="422287"/>
                  <a:pt x="7475770" y="392484"/>
                  <a:pt x="7528670" y="375453"/>
                </a:cubicBezTo>
                <a:cubicBezTo>
                  <a:pt x="7552357" y="390916"/>
                  <a:pt x="7569917" y="382071"/>
                  <a:pt x="7586523" y="365405"/>
                </a:cubicBezTo>
                <a:cubicBezTo>
                  <a:pt x="7639303" y="367265"/>
                  <a:pt x="7685486" y="340996"/>
                  <a:pt x="7743797" y="328598"/>
                </a:cubicBezTo>
                <a:cubicBezTo>
                  <a:pt x="7808888" y="344309"/>
                  <a:pt x="7838426" y="297661"/>
                  <a:pt x="7900757" y="284597"/>
                </a:cubicBezTo>
                <a:cubicBezTo>
                  <a:pt x="7966071" y="323570"/>
                  <a:pt x="7937357" y="219445"/>
                  <a:pt x="7990513" y="218262"/>
                </a:cubicBezTo>
                <a:cubicBezTo>
                  <a:pt x="8079524" y="251348"/>
                  <a:pt x="7985886" y="183363"/>
                  <a:pt x="8119883" y="186443"/>
                </a:cubicBezTo>
                <a:cubicBezTo>
                  <a:pt x="8127890" y="192526"/>
                  <a:pt x="8143473" y="184275"/>
                  <a:pt x="8141063" y="175217"/>
                </a:cubicBezTo>
                <a:cubicBezTo>
                  <a:pt x="8149708" y="177340"/>
                  <a:pt x="8171214" y="193246"/>
                  <a:pt x="8172005" y="178328"/>
                </a:cubicBezTo>
                <a:cubicBezTo>
                  <a:pt x="8214152" y="172893"/>
                  <a:pt x="8256922" y="177828"/>
                  <a:pt x="8296189" y="192661"/>
                </a:cubicBezTo>
                <a:cubicBezTo>
                  <a:pt x="8375542" y="160233"/>
                  <a:pt x="8337054" y="232848"/>
                  <a:pt x="8395386" y="220624"/>
                </a:cubicBezTo>
                <a:cubicBezTo>
                  <a:pt x="8440173" y="187468"/>
                  <a:pt x="8459828" y="209596"/>
                  <a:pt x="8512799" y="185499"/>
                </a:cubicBezTo>
                <a:cubicBezTo>
                  <a:pt x="8535929" y="231553"/>
                  <a:pt x="8563814" y="175931"/>
                  <a:pt x="8586463" y="187463"/>
                </a:cubicBezTo>
                <a:cubicBezTo>
                  <a:pt x="8615090" y="128753"/>
                  <a:pt x="8674845" y="230682"/>
                  <a:pt x="8710287" y="226363"/>
                </a:cubicBezTo>
                <a:cubicBezTo>
                  <a:pt x="8769113" y="210550"/>
                  <a:pt x="8828097" y="147082"/>
                  <a:pt x="8866439" y="198692"/>
                </a:cubicBezTo>
                <a:cubicBezTo>
                  <a:pt x="8868460" y="175509"/>
                  <a:pt x="8859731" y="145169"/>
                  <a:pt x="8894276" y="145723"/>
                </a:cubicBezTo>
                <a:cubicBezTo>
                  <a:pt x="8906672" y="132744"/>
                  <a:pt x="8905374" y="97617"/>
                  <a:pt x="8935035" y="111646"/>
                </a:cubicBezTo>
                <a:cubicBezTo>
                  <a:pt x="8904037" y="146298"/>
                  <a:pt x="8961352" y="144078"/>
                  <a:pt x="8960043" y="180759"/>
                </a:cubicBezTo>
                <a:cubicBezTo>
                  <a:pt x="9005076" y="198561"/>
                  <a:pt x="9099125" y="156755"/>
                  <a:pt x="9101127" y="222142"/>
                </a:cubicBezTo>
                <a:cubicBezTo>
                  <a:pt x="9117908" y="258914"/>
                  <a:pt x="9165860" y="193613"/>
                  <a:pt x="9170880" y="234816"/>
                </a:cubicBezTo>
                <a:cubicBezTo>
                  <a:pt x="9191715" y="205459"/>
                  <a:pt x="9239106" y="244146"/>
                  <a:pt x="9278094" y="238336"/>
                </a:cubicBezTo>
                <a:cubicBezTo>
                  <a:pt x="9287704" y="256044"/>
                  <a:pt x="9296597" y="254078"/>
                  <a:pt x="9310998" y="242266"/>
                </a:cubicBezTo>
                <a:cubicBezTo>
                  <a:pt x="9435340" y="218118"/>
                  <a:pt x="9634992" y="402156"/>
                  <a:pt x="9641111" y="313195"/>
                </a:cubicBezTo>
                <a:cubicBezTo>
                  <a:pt x="9670442" y="307681"/>
                  <a:pt x="9749295" y="213034"/>
                  <a:pt x="9823383" y="218474"/>
                </a:cubicBezTo>
                <a:cubicBezTo>
                  <a:pt x="9860589" y="257695"/>
                  <a:pt x="9997242" y="187763"/>
                  <a:pt x="10032591" y="185749"/>
                </a:cubicBezTo>
                <a:cubicBezTo>
                  <a:pt x="10044653" y="212861"/>
                  <a:pt x="10097174" y="178940"/>
                  <a:pt x="10100322" y="221604"/>
                </a:cubicBezTo>
                <a:cubicBezTo>
                  <a:pt x="10110886" y="237959"/>
                  <a:pt x="10127839" y="234836"/>
                  <a:pt x="10132642" y="217666"/>
                </a:cubicBezTo>
                <a:cubicBezTo>
                  <a:pt x="10153709" y="217746"/>
                  <a:pt x="10170328" y="236362"/>
                  <a:pt x="10185365" y="206832"/>
                </a:cubicBezTo>
                <a:cubicBezTo>
                  <a:pt x="10214146" y="205971"/>
                  <a:pt x="10254592" y="262617"/>
                  <a:pt x="10268953" y="218347"/>
                </a:cubicBezTo>
                <a:cubicBezTo>
                  <a:pt x="10305142" y="276747"/>
                  <a:pt x="10415702" y="220112"/>
                  <a:pt x="10473949" y="220954"/>
                </a:cubicBezTo>
                <a:cubicBezTo>
                  <a:pt x="10586161" y="235829"/>
                  <a:pt x="10659175" y="223561"/>
                  <a:pt x="10717313" y="253344"/>
                </a:cubicBezTo>
                <a:cubicBezTo>
                  <a:pt x="10807563" y="201769"/>
                  <a:pt x="10894251" y="226492"/>
                  <a:pt x="10972110" y="217006"/>
                </a:cubicBezTo>
                <a:cubicBezTo>
                  <a:pt x="11010257" y="224179"/>
                  <a:pt x="11021728" y="177614"/>
                  <a:pt x="11060121" y="208222"/>
                </a:cubicBezTo>
                <a:cubicBezTo>
                  <a:pt x="11077800" y="162137"/>
                  <a:pt x="11186826" y="219263"/>
                  <a:pt x="11144990" y="143556"/>
                </a:cubicBezTo>
                <a:cubicBezTo>
                  <a:pt x="11197019" y="148660"/>
                  <a:pt x="11247321" y="135324"/>
                  <a:pt x="11293359" y="124935"/>
                </a:cubicBezTo>
                <a:cubicBezTo>
                  <a:pt x="11315861" y="107725"/>
                  <a:pt x="11364687" y="97012"/>
                  <a:pt x="11364511" y="66512"/>
                </a:cubicBezTo>
                <a:cubicBezTo>
                  <a:pt x="11417487" y="108223"/>
                  <a:pt x="11482729" y="24231"/>
                  <a:pt x="11537979" y="81544"/>
                </a:cubicBezTo>
                <a:cubicBezTo>
                  <a:pt x="11546299" y="61123"/>
                  <a:pt x="11557784" y="68192"/>
                  <a:pt x="11576401" y="68039"/>
                </a:cubicBezTo>
                <a:cubicBezTo>
                  <a:pt x="11582963" y="33190"/>
                  <a:pt x="11614943" y="63169"/>
                  <a:pt x="11627402" y="41537"/>
                </a:cubicBezTo>
                <a:cubicBezTo>
                  <a:pt x="11683565" y="51278"/>
                  <a:pt x="11758185" y="24367"/>
                  <a:pt x="11800703" y="18480"/>
                </a:cubicBezTo>
                <a:cubicBezTo>
                  <a:pt x="11843221" y="12595"/>
                  <a:pt x="11887749" y="35019"/>
                  <a:pt x="11920297" y="33373"/>
                </a:cubicBezTo>
                <a:cubicBezTo>
                  <a:pt x="11981109" y="-22731"/>
                  <a:pt x="12001050" y="20006"/>
                  <a:pt x="12034335" y="19478"/>
                </a:cubicBezTo>
                <a:cubicBezTo>
                  <a:pt x="12046814" y="7195"/>
                  <a:pt x="12086097" y="12995"/>
                  <a:pt x="12121786"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DB333-2649-A5F4-AD0B-F942D691F2A1}"/>
              </a:ext>
            </a:extLst>
          </p:cNvPr>
          <p:cNvSpPr>
            <a:spLocks noGrp="1"/>
          </p:cNvSpPr>
          <p:nvPr>
            <p:ph type="title"/>
          </p:nvPr>
        </p:nvSpPr>
        <p:spPr>
          <a:xfrm>
            <a:off x="1184744" y="620203"/>
            <a:ext cx="9859618" cy="894698"/>
          </a:xfrm>
        </p:spPr>
        <p:txBody>
          <a:bodyPr vert="horz" lIns="91440" tIns="45720" rIns="91440" bIns="45720" rtlCol="0" anchor="b">
            <a:normAutofit/>
          </a:bodyPr>
          <a:lstStyle/>
          <a:p>
            <a:pPr algn="ctr"/>
            <a:endParaRPr lang="en-US" sz="2800"/>
          </a:p>
        </p:txBody>
      </p:sp>
      <p:sp>
        <p:nvSpPr>
          <p:cNvPr id="6159" name="Freeform: Shape 6158">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7992" y="1914157"/>
            <a:ext cx="6991068" cy="344709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Speaking Grief | There is no step-by-step process">
            <a:extLst>
              <a:ext uri="{FF2B5EF4-FFF2-40B4-BE49-F238E27FC236}">
                <a16:creationId xmlns:a16="http://schemas.microsoft.com/office/drawing/2014/main" id="{D0EFD0E0-2054-0826-87EA-82B75FBBB6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24" r="3" b="2723"/>
          <a:stretch/>
        </p:blipFill>
        <p:spPr bwMode="auto">
          <a:xfrm>
            <a:off x="1281857" y="1381539"/>
            <a:ext cx="9328903" cy="437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31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01557"/>
            <a:ext cx="10427855" cy="1143000"/>
          </a:xfrm>
        </p:spPr>
        <p:txBody>
          <a:bodyPr/>
          <a:lstStyle/>
          <a:p>
            <a:r>
              <a:rPr lang="en-US" dirty="0">
                <a:latin typeface="Georgia" panose="02040502050405020303" pitchFamily="18" charset="0"/>
              </a:rPr>
              <a:t>Adjustment to MS- from 5 to 8 stages</a:t>
            </a:r>
          </a:p>
        </p:txBody>
      </p:sp>
      <p:sp>
        <p:nvSpPr>
          <p:cNvPr id="4" name="TextBox 3"/>
          <p:cNvSpPr txBox="1"/>
          <p:nvPr/>
        </p:nvSpPr>
        <p:spPr>
          <a:xfrm>
            <a:off x="83657" y="6490635"/>
            <a:ext cx="5744494" cy="276999"/>
          </a:xfrm>
          <a:prstGeom prst="rect">
            <a:avLst/>
          </a:prstGeom>
          <a:noFill/>
        </p:spPr>
        <p:txBody>
          <a:bodyPr wrap="square" rtlCol="0">
            <a:spAutoFit/>
          </a:bodyPr>
          <a:lstStyle/>
          <a:p>
            <a:r>
              <a:rPr lang="en-US" sz="1200" dirty="0">
                <a:latin typeface="Georgia" panose="02040502050405020303" pitchFamily="18" charset="0"/>
              </a:rPr>
              <a:t>Antonak &amp; </a:t>
            </a:r>
            <a:r>
              <a:rPr lang="en-US" sz="1200" dirty="0" err="1">
                <a:latin typeface="Georgia" panose="02040502050405020303" pitchFamily="18" charset="0"/>
              </a:rPr>
              <a:t>Livneh</a:t>
            </a:r>
            <a:r>
              <a:rPr lang="en-US" sz="1200" dirty="0">
                <a:latin typeface="Georgia" panose="02040502050405020303" pitchFamily="18" charset="0"/>
              </a:rPr>
              <a:t> (1995). </a:t>
            </a:r>
            <a:r>
              <a:rPr lang="en-US" sz="1200" i="1" dirty="0" err="1">
                <a:latin typeface="Georgia" panose="02040502050405020303" pitchFamily="18" charset="0"/>
              </a:rPr>
              <a:t>Soc.Sci.Med</a:t>
            </a:r>
            <a:r>
              <a:rPr lang="en-US" sz="1200" dirty="0">
                <a:latin typeface="Georgia" panose="02040502050405020303" pitchFamily="18" charset="0"/>
              </a:rPr>
              <a:t>, 40(8), 1099-1108.</a:t>
            </a:r>
          </a:p>
        </p:txBody>
      </p:sp>
      <p:graphicFrame>
        <p:nvGraphicFramePr>
          <p:cNvPr id="5" name="Diagram 4"/>
          <p:cNvGraphicFramePr/>
          <p:nvPr>
            <p:extLst>
              <p:ext uri="{D42A27DB-BD31-4B8C-83A1-F6EECF244321}">
                <p14:modId xmlns:p14="http://schemas.microsoft.com/office/powerpoint/2010/main" val="1811152506"/>
              </p:ext>
            </p:extLst>
          </p:nvPr>
        </p:nvGraphicFramePr>
        <p:xfrm>
          <a:off x="649480" y="1396158"/>
          <a:ext cx="9571289" cy="511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332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E23B8-B49F-F0F9-B028-E7DE546A2EDF}"/>
              </a:ext>
            </a:extLst>
          </p:cNvPr>
          <p:cNvSpPr>
            <a:spLocks noGrp="1"/>
          </p:cNvSpPr>
          <p:nvPr>
            <p:ph type="title"/>
          </p:nvPr>
        </p:nvSpPr>
        <p:spPr>
          <a:xfrm>
            <a:off x="945917" y="267855"/>
            <a:ext cx="10090242" cy="1216024"/>
          </a:xfrm>
        </p:spPr>
        <p:txBody>
          <a:bodyPr/>
          <a:lstStyle/>
          <a:p>
            <a:r>
              <a:rPr lang="en-US" dirty="0">
                <a:latin typeface="Georgia" panose="02040502050405020303" pitchFamily="18" charset="0"/>
              </a:rPr>
              <a:t>One woman’s experience with grief</a:t>
            </a:r>
          </a:p>
        </p:txBody>
      </p:sp>
      <p:graphicFrame>
        <p:nvGraphicFramePr>
          <p:cNvPr id="8" name="Content Placeholder 5">
            <a:extLst>
              <a:ext uri="{FF2B5EF4-FFF2-40B4-BE49-F238E27FC236}">
                <a16:creationId xmlns:a16="http://schemas.microsoft.com/office/drawing/2014/main" id="{635855FF-32AA-B9FA-DD97-679F2C94CF6F}"/>
              </a:ext>
            </a:extLst>
          </p:cNvPr>
          <p:cNvGraphicFramePr>
            <a:graphicFrameLocks noGrp="1"/>
          </p:cNvGraphicFramePr>
          <p:nvPr>
            <p:ph idx="1"/>
            <p:extLst>
              <p:ext uri="{D42A27DB-BD31-4B8C-83A1-F6EECF244321}">
                <p14:modId xmlns:p14="http://schemas.microsoft.com/office/powerpoint/2010/main" val="1562989066"/>
              </p:ext>
            </p:extLst>
          </p:nvPr>
        </p:nvGraphicFramePr>
        <p:xfrm>
          <a:off x="856915" y="1357745"/>
          <a:ext cx="9810604" cy="4988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69D5076-BA3B-03D2-44A9-D144915FB2C7}"/>
              </a:ext>
            </a:extLst>
          </p:cNvPr>
          <p:cNvSpPr txBox="1"/>
          <p:nvPr/>
        </p:nvSpPr>
        <p:spPr>
          <a:xfrm>
            <a:off x="225729" y="6515779"/>
            <a:ext cx="10810430" cy="276999"/>
          </a:xfrm>
          <a:prstGeom prst="rect">
            <a:avLst/>
          </a:prstGeom>
          <a:noFill/>
        </p:spPr>
        <p:txBody>
          <a:bodyPr wrap="square" rtlCol="0">
            <a:spAutoFit/>
          </a:bodyPr>
          <a:lstStyle/>
          <a:p>
            <a:r>
              <a:rPr lang="en-US" sz="1200" dirty="0">
                <a:latin typeface="Georgia" panose="02040502050405020303" pitchFamily="18" charset="0"/>
              </a:rPr>
              <a:t>https://multiplesclerosisnewstoday.com/news-posts/2020/04/14/diagnosis-stages-grief-need-know-acceptance/</a:t>
            </a:r>
          </a:p>
        </p:txBody>
      </p:sp>
    </p:spTree>
    <p:extLst>
      <p:ext uri="{BB962C8B-B14F-4D97-AF65-F5344CB8AC3E}">
        <p14:creationId xmlns:p14="http://schemas.microsoft.com/office/powerpoint/2010/main" val="3498390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4">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2" name="Freeform: Shape 7176">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5CB07EF-5EF1-93F0-7412-117E7A27B039}"/>
              </a:ext>
            </a:extLst>
          </p:cNvPr>
          <p:cNvSpPr>
            <a:spLocks noGrp="1"/>
          </p:cNvSpPr>
          <p:nvPr>
            <p:ph type="title"/>
          </p:nvPr>
        </p:nvSpPr>
        <p:spPr>
          <a:xfrm>
            <a:off x="552734" y="753035"/>
            <a:ext cx="5281684" cy="1576097"/>
          </a:xfrm>
        </p:spPr>
        <p:txBody>
          <a:bodyPr anchor="b">
            <a:normAutofit/>
          </a:bodyPr>
          <a:lstStyle/>
          <a:p>
            <a:pPr algn="ctr"/>
            <a:r>
              <a:rPr lang="en-US" dirty="0">
                <a:latin typeface="Georgia" panose="02040502050405020303" pitchFamily="18" charset="0"/>
              </a:rPr>
              <a:t>The sixth stage: finding meaning</a:t>
            </a:r>
            <a:endParaRPr lang="en-US">
              <a:latin typeface="Georgia" panose="02040502050405020303" pitchFamily="18" charset="0"/>
            </a:endParaRPr>
          </a:p>
        </p:txBody>
      </p:sp>
      <p:sp>
        <p:nvSpPr>
          <p:cNvPr id="7179" name="Freeform: Shape 7178">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FB3C83EC-4ECC-42CD-C4EF-8B3CF546D2D5}"/>
              </a:ext>
            </a:extLst>
          </p:cNvPr>
          <p:cNvSpPr>
            <a:spLocks noGrp="1"/>
          </p:cNvSpPr>
          <p:nvPr>
            <p:ph idx="1"/>
          </p:nvPr>
        </p:nvSpPr>
        <p:spPr>
          <a:xfrm>
            <a:off x="5948218" y="840657"/>
            <a:ext cx="6086763" cy="5429623"/>
          </a:xfrm>
        </p:spPr>
        <p:txBody>
          <a:bodyPr anchor="ctr">
            <a:normAutofit/>
          </a:bodyPr>
          <a:lstStyle/>
          <a:p>
            <a:r>
              <a:rPr lang="en-US" dirty="0">
                <a:latin typeface="Georgia" panose="02040502050405020303" pitchFamily="18" charset="0"/>
              </a:rPr>
              <a:t>Dr. David Kessler published a book in 2019 titled, “ Finding Meaning,” which describes the “phoenix rising from the ashes” once you move past the Acceptance stage.</a:t>
            </a:r>
          </a:p>
        </p:txBody>
      </p:sp>
      <p:pic>
        <p:nvPicPr>
          <p:cNvPr id="7170" name="Picture 2" descr="The Phoenix Rising Fro...">
            <a:extLst>
              <a:ext uri="{FF2B5EF4-FFF2-40B4-BE49-F238E27FC236}">
                <a16:creationId xmlns:a16="http://schemas.microsoft.com/office/drawing/2014/main" id="{5DACFA27-1FF5-DEBE-1169-60D13390D7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0529" y="3226279"/>
            <a:ext cx="2938168" cy="2570897"/>
          </a:xfrm>
          <a:prstGeom prst="rect">
            <a:avLst/>
          </a:prstGeom>
          <a:noFill/>
          <a:extLst>
            <a:ext uri="{909E8E84-426E-40DD-AFC4-6F175D3DCCD1}">
              <a14:hiddenFill xmlns:a14="http://schemas.microsoft.com/office/drawing/2010/main">
                <a:solidFill>
                  <a:srgbClr val="FFFFFF"/>
                </a:solidFill>
              </a14:hiddenFill>
            </a:ext>
          </a:extLst>
        </p:spPr>
      </p:pic>
      <p:sp>
        <p:nvSpPr>
          <p:cNvPr id="7181"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9260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E23B8-B49F-F0F9-B028-E7DE546A2EDF}"/>
              </a:ext>
            </a:extLst>
          </p:cNvPr>
          <p:cNvSpPr>
            <a:spLocks noGrp="1"/>
          </p:cNvSpPr>
          <p:nvPr>
            <p:ph type="title"/>
          </p:nvPr>
        </p:nvSpPr>
        <p:spPr>
          <a:xfrm>
            <a:off x="945917" y="267855"/>
            <a:ext cx="10090242" cy="1216024"/>
          </a:xfrm>
        </p:spPr>
        <p:txBody>
          <a:bodyPr/>
          <a:lstStyle/>
          <a:p>
            <a:r>
              <a:rPr lang="en-US" dirty="0">
                <a:latin typeface="Georgia" panose="02040502050405020303" pitchFamily="18" charset="0"/>
              </a:rPr>
              <a:t>One woman’s experience with grief</a:t>
            </a:r>
          </a:p>
        </p:txBody>
      </p:sp>
      <p:graphicFrame>
        <p:nvGraphicFramePr>
          <p:cNvPr id="8" name="Content Placeholder 5">
            <a:extLst>
              <a:ext uri="{FF2B5EF4-FFF2-40B4-BE49-F238E27FC236}">
                <a16:creationId xmlns:a16="http://schemas.microsoft.com/office/drawing/2014/main" id="{635855FF-32AA-B9FA-DD97-679F2C94CF6F}"/>
              </a:ext>
            </a:extLst>
          </p:cNvPr>
          <p:cNvGraphicFramePr>
            <a:graphicFrameLocks noGrp="1"/>
          </p:cNvGraphicFramePr>
          <p:nvPr>
            <p:ph idx="1"/>
            <p:extLst>
              <p:ext uri="{D42A27DB-BD31-4B8C-83A1-F6EECF244321}">
                <p14:modId xmlns:p14="http://schemas.microsoft.com/office/powerpoint/2010/main" val="3957681434"/>
              </p:ext>
            </p:extLst>
          </p:nvPr>
        </p:nvGraphicFramePr>
        <p:xfrm>
          <a:off x="634724" y="631352"/>
          <a:ext cx="9810604" cy="4988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69D5076-BA3B-03D2-44A9-D144915FB2C7}"/>
              </a:ext>
            </a:extLst>
          </p:cNvPr>
          <p:cNvSpPr txBox="1"/>
          <p:nvPr/>
        </p:nvSpPr>
        <p:spPr>
          <a:xfrm>
            <a:off x="225729" y="6515779"/>
            <a:ext cx="10810430" cy="276999"/>
          </a:xfrm>
          <a:prstGeom prst="rect">
            <a:avLst/>
          </a:prstGeom>
          <a:noFill/>
        </p:spPr>
        <p:txBody>
          <a:bodyPr wrap="square" rtlCol="0">
            <a:spAutoFit/>
          </a:bodyPr>
          <a:lstStyle/>
          <a:p>
            <a:r>
              <a:rPr lang="en-US" sz="1200" dirty="0">
                <a:latin typeface="Georgia" panose="02040502050405020303" pitchFamily="18" charset="0"/>
              </a:rPr>
              <a:t>https://multiplesclerosisnewstoday.com/news-posts/2020/04/14/diagnosis-stages-grief-need-know-acceptance/</a:t>
            </a:r>
          </a:p>
        </p:txBody>
      </p:sp>
    </p:spTree>
    <p:extLst>
      <p:ext uri="{BB962C8B-B14F-4D97-AF65-F5344CB8AC3E}">
        <p14:creationId xmlns:p14="http://schemas.microsoft.com/office/powerpoint/2010/main" val="2879649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 name="Picture 34">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4" name="Ink 36">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54" name="Ink 36">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55" name="Rectangle 38">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40">
            <a:extLst>
              <a:ext uri="{FF2B5EF4-FFF2-40B4-BE49-F238E27FC236}">
                <a16:creationId xmlns:a16="http://schemas.microsoft.com/office/drawing/2014/main" id="{FFC44FC6-5BA3-41F1-98A0-849964135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763069"/>
          </a:xfrm>
          <a:custGeom>
            <a:avLst/>
            <a:gdLst>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495430 w 12192000"/>
              <a:gd name="connsiteY19" fmla="*/ 1231336 h 4449468"/>
              <a:gd name="connsiteX20" fmla="*/ 1532816 w 12192000"/>
              <a:gd name="connsiteY20" fmla="*/ 1174320 h 4449468"/>
              <a:gd name="connsiteX21" fmla="*/ 1688423 w 12192000"/>
              <a:gd name="connsiteY21" fmla="*/ 1249660 h 4449468"/>
              <a:gd name="connsiteX22" fmla="*/ 1885072 w 12192000"/>
              <a:gd name="connsiteY22" fmla="*/ 1202797 h 4449468"/>
              <a:gd name="connsiteX23" fmla="*/ 2074723 w 12192000"/>
              <a:gd name="connsiteY23" fmla="*/ 1249037 h 4449468"/>
              <a:gd name="connsiteX24" fmla="*/ 2180944 w 12192000"/>
              <a:gd name="connsiteY24" fmla="*/ 1221372 h 4449468"/>
              <a:gd name="connsiteX25" fmla="*/ 2206483 w 12192000"/>
              <a:gd name="connsiteY25" fmla="*/ 1169306 h 4449468"/>
              <a:gd name="connsiteX26" fmla="*/ 2480242 w 12192000"/>
              <a:gd name="connsiteY26" fmla="*/ 1143588 h 4449468"/>
              <a:gd name="connsiteX27" fmla="*/ 2545516 w 12192000"/>
              <a:gd name="connsiteY27" fmla="*/ 1116783 h 4449468"/>
              <a:gd name="connsiteX28" fmla="*/ 2612469 w 12192000"/>
              <a:gd name="connsiteY28" fmla="*/ 1134510 h 4449468"/>
              <a:gd name="connsiteX29" fmla="*/ 2711275 w 12192000"/>
              <a:gd name="connsiteY29" fmla="*/ 1068983 h 4449468"/>
              <a:gd name="connsiteX30" fmla="*/ 2864753 w 12192000"/>
              <a:gd name="connsiteY30" fmla="*/ 1052603 h 4449468"/>
              <a:gd name="connsiteX31" fmla="*/ 2954875 w 12192000"/>
              <a:gd name="connsiteY31" fmla="*/ 1034925 h 4449468"/>
              <a:gd name="connsiteX32" fmla="*/ 2986432 w 12192000"/>
              <a:gd name="connsiteY32" fmla="*/ 1015835 h 4449468"/>
              <a:gd name="connsiteX33" fmla="*/ 3032300 w 12192000"/>
              <a:gd name="connsiteY33" fmla="*/ 997495 h 4449468"/>
              <a:gd name="connsiteX34" fmla="*/ 3111177 w 12192000"/>
              <a:gd name="connsiteY34" fmla="*/ 955551 h 4449468"/>
              <a:gd name="connsiteX35" fmla="*/ 3220756 w 12192000"/>
              <a:gd name="connsiteY35" fmla="*/ 915853 h 4449468"/>
              <a:gd name="connsiteX36" fmla="*/ 3311995 w 12192000"/>
              <a:gd name="connsiteY36" fmla="*/ 939781 h 4449468"/>
              <a:gd name="connsiteX37" fmla="*/ 3317268 w 12192000"/>
              <a:gd name="connsiteY37" fmla="*/ 929024 h 4449468"/>
              <a:gd name="connsiteX38" fmla="*/ 3374665 w 12192000"/>
              <a:gd name="connsiteY38" fmla="*/ 919767 h 4449468"/>
              <a:gd name="connsiteX39" fmla="*/ 3589177 w 12192000"/>
              <a:gd name="connsiteY39" fmla="*/ 951119 h 4449468"/>
              <a:gd name="connsiteX40" fmla="*/ 3700970 w 12192000"/>
              <a:gd name="connsiteY40" fmla="*/ 931267 h 4449468"/>
              <a:gd name="connsiteX41" fmla="*/ 3738479 w 12192000"/>
              <a:gd name="connsiteY41" fmla="*/ 913937 h 4449468"/>
              <a:gd name="connsiteX42" fmla="*/ 3801460 w 12192000"/>
              <a:gd name="connsiteY42" fmla="*/ 885540 h 4449468"/>
              <a:gd name="connsiteX43" fmla="*/ 3843193 w 12192000"/>
              <a:gd name="connsiteY43" fmla="*/ 838989 h 4449468"/>
              <a:gd name="connsiteX44" fmla="*/ 3897970 w 12192000"/>
              <a:gd name="connsiteY44" fmla="*/ 825281 h 4449468"/>
              <a:gd name="connsiteX45" fmla="*/ 3917600 w 12192000"/>
              <a:gd name="connsiteY45" fmla="*/ 854851 h 4449468"/>
              <a:gd name="connsiteX46" fmla="*/ 3973954 w 12192000"/>
              <a:gd name="connsiteY46" fmla="*/ 829557 h 4449468"/>
              <a:gd name="connsiteX47" fmla="*/ 4058683 w 12192000"/>
              <a:gd name="connsiteY47" fmla="*/ 787592 h 4449468"/>
              <a:gd name="connsiteX48" fmla="*/ 4109334 w 12192000"/>
              <a:gd name="connsiteY48" fmla="*/ 771848 h 4449468"/>
              <a:gd name="connsiteX49" fmla="*/ 4245750 w 12192000"/>
              <a:gd name="connsiteY49" fmla="*/ 719656 h 4449468"/>
              <a:gd name="connsiteX50" fmla="*/ 4380909 w 12192000"/>
              <a:gd name="connsiteY50" fmla="*/ 660379 h 4449468"/>
              <a:gd name="connsiteX51" fmla="*/ 4438502 w 12192000"/>
              <a:gd name="connsiteY51" fmla="*/ 592129 h 4449468"/>
              <a:gd name="connsiteX52" fmla="*/ 4446215 w 12192000"/>
              <a:gd name="connsiteY52" fmla="*/ 588643 h 4449468"/>
              <a:gd name="connsiteX53" fmla="*/ 4468284 w 12192000"/>
              <a:gd name="connsiteY53" fmla="*/ 589215 h 4449468"/>
              <a:gd name="connsiteX54" fmla="*/ 4476748 w 12192000"/>
              <a:gd name="connsiteY54" fmla="*/ 591094 h 4449468"/>
              <a:gd name="connsiteX55" fmla="*/ 4488782 w 12192000"/>
              <a:gd name="connsiteY55" fmla="*/ 590302 h 4449468"/>
              <a:gd name="connsiteX56" fmla="*/ 4489026 w 12192000"/>
              <a:gd name="connsiteY56" fmla="*/ 589753 h 4449468"/>
              <a:gd name="connsiteX57" fmla="*/ 4500402 w 12192000"/>
              <a:gd name="connsiteY57" fmla="*/ 590048 h 4449468"/>
              <a:gd name="connsiteX58" fmla="*/ 4556726 w 12192000"/>
              <a:gd name="connsiteY58" fmla="*/ 598187 h 4449468"/>
              <a:gd name="connsiteX59" fmla="*/ 4624565 w 12192000"/>
              <a:gd name="connsiteY59" fmla="*/ 543167 h 4449468"/>
              <a:gd name="connsiteX60" fmla="*/ 4653836 w 12192000"/>
              <a:gd name="connsiteY60" fmla="*/ 532544 h 4449468"/>
              <a:gd name="connsiteX61" fmla="*/ 4669186 w 12192000"/>
              <a:gd name="connsiteY61" fmla="*/ 524041 h 4449468"/>
              <a:gd name="connsiteX62" fmla="*/ 4669958 w 12192000"/>
              <a:gd name="connsiteY62" fmla="*/ 521685 h 4449468"/>
              <a:gd name="connsiteX63" fmla="*/ 4723979 w 12192000"/>
              <a:gd name="connsiteY63" fmla="*/ 529754 h 4449468"/>
              <a:gd name="connsiteX64" fmla="*/ 4730727 w 12192000"/>
              <a:gd name="connsiteY64" fmla="*/ 526563 h 4449468"/>
              <a:gd name="connsiteX65" fmla="*/ 4766483 w 12192000"/>
              <a:gd name="connsiteY65" fmla="*/ 537277 h 4449468"/>
              <a:gd name="connsiteX66" fmla="*/ 4784666 w 12192000"/>
              <a:gd name="connsiteY66" fmla="*/ 539903 h 4449468"/>
              <a:gd name="connsiteX67" fmla="*/ 4790401 w 12192000"/>
              <a:gd name="connsiteY67" fmla="*/ 546646 h 4449468"/>
              <a:gd name="connsiteX68" fmla="*/ 4816937 w 12192000"/>
              <a:gd name="connsiteY68" fmla="*/ 547476 h 4449468"/>
              <a:gd name="connsiteX69" fmla="*/ 4819758 w 12192000"/>
              <a:gd name="connsiteY69" fmla="*/ 545308 h 4449468"/>
              <a:gd name="connsiteX70" fmla="*/ 4842484 w 12192000"/>
              <a:gd name="connsiteY70" fmla="*/ 554412 h 4449468"/>
              <a:gd name="connsiteX71" fmla="*/ 4862546 w 12192000"/>
              <a:gd name="connsiteY71" fmla="*/ 572217 h 4449468"/>
              <a:gd name="connsiteX72" fmla="*/ 5085017 w 12192000"/>
              <a:gd name="connsiteY72" fmla="*/ 547403 h 4449468"/>
              <a:gd name="connsiteX73" fmla="*/ 5285888 w 12192000"/>
              <a:gd name="connsiteY73" fmla="*/ 614495 h 4449468"/>
              <a:gd name="connsiteX74" fmla="*/ 5406407 w 12192000"/>
              <a:gd name="connsiteY74" fmla="*/ 598751 h 4449468"/>
              <a:gd name="connsiteX75" fmla="*/ 5442182 w 12192000"/>
              <a:gd name="connsiteY75" fmla="*/ 549757 h 4449468"/>
              <a:gd name="connsiteX76" fmla="*/ 5745975 w 12192000"/>
              <a:gd name="connsiteY76" fmla="*/ 554555 h 4449468"/>
              <a:gd name="connsiteX77" fmla="*/ 5821505 w 12192000"/>
              <a:gd name="connsiteY77" fmla="*/ 535119 h 4449468"/>
              <a:gd name="connsiteX78" fmla="*/ 5892210 w 12192000"/>
              <a:gd name="connsiteY78" fmla="*/ 560202 h 4449468"/>
              <a:gd name="connsiteX79" fmla="*/ 5918804 w 12192000"/>
              <a:gd name="connsiteY79" fmla="*/ 543313 h 4449468"/>
              <a:gd name="connsiteX80" fmla="*/ 5923343 w 12192000"/>
              <a:gd name="connsiteY80" fmla="*/ 539938 h 4449468"/>
              <a:gd name="connsiteX81" fmla="*/ 5942519 w 12192000"/>
              <a:gd name="connsiteY81" fmla="*/ 536503 h 4449468"/>
              <a:gd name="connsiteX82" fmla="*/ 5946666 w 12192000"/>
              <a:gd name="connsiteY82" fmla="*/ 522944 h 4449468"/>
              <a:gd name="connsiteX83" fmla="*/ 5974624 w 12192000"/>
              <a:gd name="connsiteY83" fmla="*/ 508752 h 4449468"/>
              <a:gd name="connsiteX84" fmla="*/ 6010271 w 12192000"/>
              <a:gd name="connsiteY84" fmla="*/ 505944 h 4449468"/>
              <a:gd name="connsiteX85" fmla="*/ 6180882 w 12192000"/>
              <a:gd name="connsiteY85" fmla="*/ 506681 h 4449468"/>
              <a:gd name="connsiteX86" fmla="*/ 6282268 w 12192000"/>
              <a:gd name="connsiteY86" fmla="*/ 499091 h 4449468"/>
              <a:gd name="connsiteX87" fmla="*/ 6319700 w 12192000"/>
              <a:gd name="connsiteY87" fmla="*/ 483591 h 4449468"/>
              <a:gd name="connsiteX88" fmla="*/ 6372701 w 12192000"/>
              <a:gd name="connsiteY88" fmla="*/ 470428 h 4449468"/>
              <a:gd name="connsiteX89" fmla="*/ 6465400 w 12192000"/>
              <a:gd name="connsiteY89" fmla="*/ 437432 h 4449468"/>
              <a:gd name="connsiteX90" fmla="*/ 6591402 w 12192000"/>
              <a:gd name="connsiteY90" fmla="*/ 410083 h 4449468"/>
              <a:gd name="connsiteX91" fmla="*/ 6687786 w 12192000"/>
              <a:gd name="connsiteY91" fmla="*/ 444034 h 4449468"/>
              <a:gd name="connsiteX92" fmla="*/ 6695174 w 12192000"/>
              <a:gd name="connsiteY92" fmla="*/ 433912 h 4449468"/>
              <a:gd name="connsiteX93" fmla="*/ 6759445 w 12192000"/>
              <a:gd name="connsiteY93" fmla="*/ 431070 h 4449468"/>
              <a:gd name="connsiteX94" fmla="*/ 6989783 w 12192000"/>
              <a:gd name="connsiteY94" fmla="*/ 486103 h 4449468"/>
              <a:gd name="connsiteX95" fmla="*/ 7115240 w 12192000"/>
              <a:gd name="connsiteY95" fmla="*/ 478756 h 4449468"/>
              <a:gd name="connsiteX96" fmla="*/ 7158931 w 12192000"/>
              <a:gd name="connsiteY96" fmla="*/ 465669 h 4449468"/>
              <a:gd name="connsiteX97" fmla="*/ 7232185 w 12192000"/>
              <a:gd name="connsiteY97" fmla="*/ 444394 h 4449468"/>
              <a:gd name="connsiteX98" fmla="*/ 7284877 w 12192000"/>
              <a:gd name="connsiteY98" fmla="*/ 402687 h 4449468"/>
              <a:gd name="connsiteX99" fmla="*/ 7346945 w 12192000"/>
              <a:gd name="connsiteY99" fmla="*/ 395124 h 4449468"/>
              <a:gd name="connsiteX100" fmla="*/ 7364027 w 12192000"/>
              <a:gd name="connsiteY100" fmla="*/ 426741 h 4449468"/>
              <a:gd name="connsiteX101" fmla="*/ 7429557 w 12192000"/>
              <a:gd name="connsiteY101" fmla="*/ 407818 h 4449468"/>
              <a:gd name="connsiteX102" fmla="*/ 7528670 w 12192000"/>
              <a:gd name="connsiteY102" fmla="*/ 375453 h 4449468"/>
              <a:gd name="connsiteX103" fmla="*/ 7586523 w 12192000"/>
              <a:gd name="connsiteY103" fmla="*/ 365405 h 4449468"/>
              <a:gd name="connsiteX104" fmla="*/ 7743797 w 12192000"/>
              <a:gd name="connsiteY104" fmla="*/ 328598 h 4449468"/>
              <a:gd name="connsiteX105" fmla="*/ 7900757 w 12192000"/>
              <a:gd name="connsiteY105" fmla="*/ 284597 h 4449468"/>
              <a:gd name="connsiteX106" fmla="*/ 7990513 w 12192000"/>
              <a:gd name="connsiteY106" fmla="*/ 218262 h 4449468"/>
              <a:gd name="connsiteX107" fmla="*/ 8119883 w 12192000"/>
              <a:gd name="connsiteY107" fmla="*/ 186443 h 4449468"/>
              <a:gd name="connsiteX108" fmla="*/ 8141063 w 12192000"/>
              <a:gd name="connsiteY108" fmla="*/ 175217 h 4449468"/>
              <a:gd name="connsiteX109" fmla="*/ 8172005 w 12192000"/>
              <a:gd name="connsiteY109" fmla="*/ 178328 h 4449468"/>
              <a:gd name="connsiteX110" fmla="*/ 8296189 w 12192000"/>
              <a:gd name="connsiteY110" fmla="*/ 192661 h 4449468"/>
              <a:gd name="connsiteX111" fmla="*/ 8395386 w 12192000"/>
              <a:gd name="connsiteY111" fmla="*/ 220624 h 4449468"/>
              <a:gd name="connsiteX112" fmla="*/ 8512799 w 12192000"/>
              <a:gd name="connsiteY112" fmla="*/ 185499 h 4449468"/>
              <a:gd name="connsiteX113" fmla="*/ 8586463 w 12192000"/>
              <a:gd name="connsiteY113" fmla="*/ 187463 h 4449468"/>
              <a:gd name="connsiteX114" fmla="*/ 8710287 w 12192000"/>
              <a:gd name="connsiteY114" fmla="*/ 226363 h 4449468"/>
              <a:gd name="connsiteX115" fmla="*/ 8866439 w 12192000"/>
              <a:gd name="connsiteY115" fmla="*/ 198692 h 4449468"/>
              <a:gd name="connsiteX116" fmla="*/ 8894276 w 12192000"/>
              <a:gd name="connsiteY116" fmla="*/ 145723 h 4449468"/>
              <a:gd name="connsiteX117" fmla="*/ 8935035 w 12192000"/>
              <a:gd name="connsiteY117" fmla="*/ 111646 h 4449468"/>
              <a:gd name="connsiteX118" fmla="*/ 8960043 w 12192000"/>
              <a:gd name="connsiteY118" fmla="*/ 180759 h 4449468"/>
              <a:gd name="connsiteX119" fmla="*/ 9101127 w 12192000"/>
              <a:gd name="connsiteY119" fmla="*/ 222142 h 4449468"/>
              <a:gd name="connsiteX120" fmla="*/ 9170880 w 12192000"/>
              <a:gd name="connsiteY120" fmla="*/ 234816 h 4449468"/>
              <a:gd name="connsiteX121" fmla="*/ 9278094 w 12192000"/>
              <a:gd name="connsiteY121" fmla="*/ 238336 h 4449468"/>
              <a:gd name="connsiteX122" fmla="*/ 9310998 w 12192000"/>
              <a:gd name="connsiteY122" fmla="*/ 242266 h 4449468"/>
              <a:gd name="connsiteX123" fmla="*/ 9641111 w 12192000"/>
              <a:gd name="connsiteY123" fmla="*/ 313195 h 4449468"/>
              <a:gd name="connsiteX124" fmla="*/ 9823383 w 12192000"/>
              <a:gd name="connsiteY124" fmla="*/ 218474 h 4449468"/>
              <a:gd name="connsiteX125" fmla="*/ 10032591 w 12192000"/>
              <a:gd name="connsiteY125" fmla="*/ 185749 h 4449468"/>
              <a:gd name="connsiteX126" fmla="*/ 10100322 w 12192000"/>
              <a:gd name="connsiteY126" fmla="*/ 221604 h 4449468"/>
              <a:gd name="connsiteX127" fmla="*/ 10132642 w 12192000"/>
              <a:gd name="connsiteY127" fmla="*/ 217666 h 4449468"/>
              <a:gd name="connsiteX128" fmla="*/ 10185365 w 12192000"/>
              <a:gd name="connsiteY128" fmla="*/ 206832 h 4449468"/>
              <a:gd name="connsiteX129" fmla="*/ 10268953 w 12192000"/>
              <a:gd name="connsiteY129" fmla="*/ 218347 h 4449468"/>
              <a:gd name="connsiteX130" fmla="*/ 10433108 w 12192000"/>
              <a:gd name="connsiteY130" fmla="*/ 199758 h 4449468"/>
              <a:gd name="connsiteX131" fmla="*/ 10717313 w 12192000"/>
              <a:gd name="connsiteY131" fmla="*/ 253344 h 4449468"/>
              <a:gd name="connsiteX132" fmla="*/ 10972110 w 12192000"/>
              <a:gd name="connsiteY132" fmla="*/ 217006 h 4449468"/>
              <a:gd name="connsiteX133" fmla="*/ 11060121 w 12192000"/>
              <a:gd name="connsiteY133" fmla="*/ 208222 h 4449468"/>
              <a:gd name="connsiteX134" fmla="*/ 11144990 w 12192000"/>
              <a:gd name="connsiteY134" fmla="*/ 130838 h 4449468"/>
              <a:gd name="connsiteX135" fmla="*/ 11293359 w 12192000"/>
              <a:gd name="connsiteY135" fmla="*/ 124935 h 4449468"/>
              <a:gd name="connsiteX136" fmla="*/ 11364511 w 12192000"/>
              <a:gd name="connsiteY136" fmla="*/ 66512 h 4449468"/>
              <a:gd name="connsiteX137" fmla="*/ 11537979 w 12192000"/>
              <a:gd name="connsiteY137" fmla="*/ 81544 h 4449468"/>
              <a:gd name="connsiteX138" fmla="*/ 11576401 w 12192000"/>
              <a:gd name="connsiteY138" fmla="*/ 68039 h 4449468"/>
              <a:gd name="connsiteX139" fmla="*/ 11627402 w 12192000"/>
              <a:gd name="connsiteY139" fmla="*/ 41537 h 4449468"/>
              <a:gd name="connsiteX140" fmla="*/ 11800703 w 12192000"/>
              <a:gd name="connsiteY140" fmla="*/ 18480 h 4449468"/>
              <a:gd name="connsiteX141" fmla="*/ 11920297 w 12192000"/>
              <a:gd name="connsiteY141" fmla="*/ 33373 h 4449468"/>
              <a:gd name="connsiteX142" fmla="*/ 12034335 w 12192000"/>
              <a:gd name="connsiteY142" fmla="*/ 19478 h 4449468"/>
              <a:gd name="connsiteX143" fmla="*/ 12121786 w 12192000"/>
              <a:gd name="connsiteY143"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495430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62516 w 12192000"/>
              <a:gd name="connsiteY10" fmla="*/ 1469595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69188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450120 w 12192000"/>
              <a:gd name="connsiteY25" fmla="*/ 1198464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84450 w 12192000"/>
              <a:gd name="connsiteY24" fmla="*/ 1228188 h 4449468"/>
              <a:gd name="connsiteX25" fmla="*/ 2450120 w 12192000"/>
              <a:gd name="connsiteY25" fmla="*/ 1198464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4449468">
                <a:moveTo>
                  <a:pt x="12121786" y="0"/>
                </a:moveTo>
                <a:cubicBezTo>
                  <a:pt x="12133474" y="9515"/>
                  <a:pt x="12145288" y="15089"/>
                  <a:pt x="12157578" y="19788"/>
                </a:cubicBezTo>
                <a:lnTo>
                  <a:pt x="12192000" y="32742"/>
                </a:lnTo>
                <a:lnTo>
                  <a:pt x="12192000" y="4449468"/>
                </a:lnTo>
                <a:lnTo>
                  <a:pt x="0" y="4449468"/>
                </a:lnTo>
                <a:lnTo>
                  <a:pt x="0" y="1630182"/>
                </a:lnTo>
                <a:lnTo>
                  <a:pt x="56873" y="1652165"/>
                </a:lnTo>
                <a:cubicBezTo>
                  <a:pt x="138421" y="1666962"/>
                  <a:pt x="176933" y="1609552"/>
                  <a:pt x="237760" y="1613266"/>
                </a:cubicBezTo>
                <a:cubicBezTo>
                  <a:pt x="245499" y="1631244"/>
                  <a:pt x="339015" y="1681939"/>
                  <a:pt x="350371" y="1658516"/>
                </a:cubicBezTo>
                <a:cubicBezTo>
                  <a:pt x="437539" y="1631106"/>
                  <a:pt x="485589" y="1658139"/>
                  <a:pt x="561746" y="1587448"/>
                </a:cubicBezTo>
                <a:cubicBezTo>
                  <a:pt x="619380" y="1484862"/>
                  <a:pt x="680137" y="1532636"/>
                  <a:pt x="762516" y="1469595"/>
                </a:cubicBezTo>
                <a:cubicBezTo>
                  <a:pt x="819258" y="1497323"/>
                  <a:pt x="907948" y="1453844"/>
                  <a:pt x="950614" y="1462036"/>
                </a:cubicBezTo>
                <a:cubicBezTo>
                  <a:pt x="969977" y="1471273"/>
                  <a:pt x="1022128" y="1422352"/>
                  <a:pt x="1046332" y="1450237"/>
                </a:cubicBezTo>
                <a:cubicBezTo>
                  <a:pt x="1046046" y="1428462"/>
                  <a:pt x="1055864" y="1441533"/>
                  <a:pt x="1065760" y="1450791"/>
                </a:cubicBezTo>
                <a:cubicBezTo>
                  <a:pt x="1075394" y="1440436"/>
                  <a:pt x="1090406" y="1409600"/>
                  <a:pt x="1101639" y="1407692"/>
                </a:cubicBezTo>
                <a:cubicBezTo>
                  <a:pt x="1128151" y="1453051"/>
                  <a:pt x="1124145" y="1378589"/>
                  <a:pt x="1154039" y="1403064"/>
                </a:cubicBezTo>
                <a:cubicBezTo>
                  <a:pt x="1164735" y="1385944"/>
                  <a:pt x="1213461" y="1318873"/>
                  <a:pt x="1243680" y="1343266"/>
                </a:cubicBezTo>
                <a:cubicBezTo>
                  <a:pt x="1304773" y="1305953"/>
                  <a:pt x="1349963" y="1298972"/>
                  <a:pt x="1417000" y="1306027"/>
                </a:cubicBezTo>
                <a:cubicBezTo>
                  <a:pt x="1423594" y="1274587"/>
                  <a:pt x="1503092" y="1311079"/>
                  <a:pt x="1484166" y="1257501"/>
                </a:cubicBezTo>
                <a:cubicBezTo>
                  <a:pt x="1506399" y="1258256"/>
                  <a:pt x="1528963" y="1248985"/>
                  <a:pt x="1577113" y="1252532"/>
                </a:cubicBezTo>
                <a:cubicBezTo>
                  <a:pt x="1613425" y="1253345"/>
                  <a:pt x="1623483" y="1254416"/>
                  <a:pt x="1688423" y="1249660"/>
                </a:cubicBezTo>
                <a:cubicBezTo>
                  <a:pt x="1744580" y="1196070"/>
                  <a:pt x="1815375" y="1222946"/>
                  <a:pt x="1885072" y="1202797"/>
                </a:cubicBezTo>
                <a:cubicBezTo>
                  <a:pt x="1937322" y="1229871"/>
                  <a:pt x="2060716" y="1227536"/>
                  <a:pt x="2042958" y="1249037"/>
                </a:cubicBezTo>
                <a:cubicBezTo>
                  <a:pt x="2103756" y="1226368"/>
                  <a:pt x="2144516" y="1266364"/>
                  <a:pt x="2180944" y="1221372"/>
                </a:cubicBezTo>
                <a:cubicBezTo>
                  <a:pt x="2206928" y="1223355"/>
                  <a:pt x="2221935" y="1240548"/>
                  <a:pt x="2284450" y="1228188"/>
                </a:cubicBezTo>
                <a:cubicBezTo>
                  <a:pt x="2315930" y="1226484"/>
                  <a:pt x="2360773" y="1191033"/>
                  <a:pt x="2450120" y="1198464"/>
                </a:cubicBezTo>
                <a:cubicBezTo>
                  <a:pt x="2509465" y="1189839"/>
                  <a:pt x="2559593" y="1152597"/>
                  <a:pt x="2612469" y="1134510"/>
                </a:cubicBezTo>
                <a:cubicBezTo>
                  <a:pt x="2643397" y="1113590"/>
                  <a:pt x="2662495" y="1066748"/>
                  <a:pt x="2711275" y="1068983"/>
                </a:cubicBezTo>
                <a:cubicBezTo>
                  <a:pt x="2756190" y="1092226"/>
                  <a:pt x="2808776" y="1020935"/>
                  <a:pt x="2864753" y="1052603"/>
                </a:cubicBezTo>
                <a:cubicBezTo>
                  <a:pt x="2884944" y="1059646"/>
                  <a:pt x="2945004" y="1053281"/>
                  <a:pt x="2954875" y="1034925"/>
                </a:cubicBezTo>
                <a:cubicBezTo>
                  <a:pt x="2967090" y="1030063"/>
                  <a:pt x="2982259" y="1034933"/>
                  <a:pt x="2986432" y="1015835"/>
                </a:cubicBezTo>
                <a:cubicBezTo>
                  <a:pt x="2994054" y="992624"/>
                  <a:pt x="3040838" y="1023343"/>
                  <a:pt x="3032300" y="997495"/>
                </a:cubicBezTo>
                <a:cubicBezTo>
                  <a:pt x="3065445" y="1018448"/>
                  <a:pt x="3086062" y="969419"/>
                  <a:pt x="3111177" y="955551"/>
                </a:cubicBezTo>
                <a:cubicBezTo>
                  <a:pt x="3137705" y="976896"/>
                  <a:pt x="3164240" y="926747"/>
                  <a:pt x="3220756" y="915853"/>
                </a:cubicBezTo>
                <a:cubicBezTo>
                  <a:pt x="3250045" y="940660"/>
                  <a:pt x="3258780" y="908145"/>
                  <a:pt x="3311995" y="939781"/>
                </a:cubicBezTo>
                <a:cubicBezTo>
                  <a:pt x="3313248" y="935941"/>
                  <a:pt x="3315024" y="932319"/>
                  <a:pt x="3317268" y="929024"/>
                </a:cubicBezTo>
                <a:cubicBezTo>
                  <a:pt x="3330309" y="909884"/>
                  <a:pt x="3356007" y="905739"/>
                  <a:pt x="3374665" y="919767"/>
                </a:cubicBezTo>
                <a:cubicBezTo>
                  <a:pt x="3457724" y="960543"/>
                  <a:pt x="3524312" y="949297"/>
                  <a:pt x="3589177" y="951119"/>
                </a:cubicBezTo>
                <a:cubicBezTo>
                  <a:pt x="3661456" y="947474"/>
                  <a:pt x="3602890" y="895151"/>
                  <a:pt x="3700970" y="931267"/>
                </a:cubicBezTo>
                <a:cubicBezTo>
                  <a:pt x="3706535" y="909475"/>
                  <a:pt x="3717597" y="906887"/>
                  <a:pt x="3738479" y="913937"/>
                </a:cubicBezTo>
                <a:cubicBezTo>
                  <a:pt x="3773302" y="910640"/>
                  <a:pt x="3760540" y="859671"/>
                  <a:pt x="3801460" y="885540"/>
                </a:cubicBezTo>
                <a:cubicBezTo>
                  <a:pt x="3789784" y="858853"/>
                  <a:pt x="3864779" y="865362"/>
                  <a:pt x="3843193" y="838989"/>
                </a:cubicBezTo>
                <a:cubicBezTo>
                  <a:pt x="3860710" y="810594"/>
                  <a:pt x="3879968" y="850367"/>
                  <a:pt x="3897970" y="825281"/>
                </a:cubicBezTo>
                <a:cubicBezTo>
                  <a:pt x="3922127" y="816529"/>
                  <a:pt x="3889345" y="856867"/>
                  <a:pt x="3917600" y="854851"/>
                </a:cubicBezTo>
                <a:cubicBezTo>
                  <a:pt x="3950874" y="847426"/>
                  <a:pt x="3960788" y="898024"/>
                  <a:pt x="3973954" y="829557"/>
                </a:cubicBezTo>
                <a:cubicBezTo>
                  <a:pt x="4012343" y="839808"/>
                  <a:pt x="4013426" y="809749"/>
                  <a:pt x="4058683" y="787592"/>
                </a:cubicBezTo>
                <a:cubicBezTo>
                  <a:pt x="4082069" y="800516"/>
                  <a:pt x="4096659" y="790003"/>
                  <a:pt x="4109334" y="771848"/>
                </a:cubicBezTo>
                <a:cubicBezTo>
                  <a:pt x="4157035" y="768396"/>
                  <a:pt x="4195004" y="737772"/>
                  <a:pt x="4245750" y="719656"/>
                </a:cubicBezTo>
                <a:cubicBezTo>
                  <a:pt x="4306390" y="728674"/>
                  <a:pt x="4326640" y="679556"/>
                  <a:pt x="4380909" y="660379"/>
                </a:cubicBezTo>
                <a:cubicBezTo>
                  <a:pt x="4436896" y="688389"/>
                  <a:pt x="4413357" y="615216"/>
                  <a:pt x="4438502" y="592129"/>
                </a:cubicBezTo>
                <a:lnTo>
                  <a:pt x="4446215" y="588643"/>
                </a:lnTo>
                <a:lnTo>
                  <a:pt x="4468284" y="589215"/>
                </a:lnTo>
                <a:lnTo>
                  <a:pt x="4476748" y="591094"/>
                </a:lnTo>
                <a:cubicBezTo>
                  <a:pt x="4482518" y="591769"/>
                  <a:pt x="4486273" y="591422"/>
                  <a:pt x="4488782" y="590302"/>
                </a:cubicBezTo>
                <a:lnTo>
                  <a:pt x="4489026" y="589753"/>
                </a:lnTo>
                <a:lnTo>
                  <a:pt x="4500402" y="590048"/>
                </a:lnTo>
                <a:cubicBezTo>
                  <a:pt x="4519719" y="591758"/>
                  <a:pt x="4538627" y="594571"/>
                  <a:pt x="4556726" y="598187"/>
                </a:cubicBezTo>
                <a:cubicBezTo>
                  <a:pt x="4568656" y="567622"/>
                  <a:pt x="4637284" y="598605"/>
                  <a:pt x="4624565" y="543167"/>
                </a:cubicBezTo>
                <a:cubicBezTo>
                  <a:pt x="4648813" y="546388"/>
                  <a:pt x="4665509" y="568701"/>
                  <a:pt x="4653836" y="532544"/>
                </a:cubicBezTo>
                <a:cubicBezTo>
                  <a:pt x="4661710" y="532554"/>
                  <a:pt x="4666220" y="529138"/>
                  <a:pt x="4669186" y="524041"/>
                </a:cubicBezTo>
                <a:lnTo>
                  <a:pt x="4669958" y="521685"/>
                </a:lnTo>
                <a:lnTo>
                  <a:pt x="4723979" y="529754"/>
                </a:lnTo>
                <a:lnTo>
                  <a:pt x="4730727" y="526563"/>
                </a:lnTo>
                <a:lnTo>
                  <a:pt x="4766483" y="537277"/>
                </a:lnTo>
                <a:lnTo>
                  <a:pt x="4784666" y="539903"/>
                </a:lnTo>
                <a:lnTo>
                  <a:pt x="4790401" y="546646"/>
                </a:lnTo>
                <a:cubicBezTo>
                  <a:pt x="4796266" y="550594"/>
                  <a:pt x="4804240" y="551962"/>
                  <a:pt x="4816937" y="547476"/>
                </a:cubicBezTo>
                <a:lnTo>
                  <a:pt x="4819758" y="545308"/>
                </a:lnTo>
                <a:lnTo>
                  <a:pt x="4842484" y="554412"/>
                </a:lnTo>
                <a:cubicBezTo>
                  <a:pt x="4849946" y="558807"/>
                  <a:pt x="4856745" y="564565"/>
                  <a:pt x="4862546" y="572217"/>
                </a:cubicBezTo>
                <a:cubicBezTo>
                  <a:pt x="4932095" y="525104"/>
                  <a:pt x="5005637" y="559721"/>
                  <a:pt x="5085017" y="547403"/>
                </a:cubicBezTo>
                <a:cubicBezTo>
                  <a:pt x="5113030" y="479064"/>
                  <a:pt x="5259580" y="551540"/>
                  <a:pt x="5285888" y="614495"/>
                </a:cubicBezTo>
                <a:cubicBezTo>
                  <a:pt x="5278983" y="539472"/>
                  <a:pt x="5473380" y="689570"/>
                  <a:pt x="5406407" y="598751"/>
                </a:cubicBezTo>
                <a:cubicBezTo>
                  <a:pt x="5434581" y="603611"/>
                  <a:pt x="5460066" y="572630"/>
                  <a:pt x="5442182" y="549757"/>
                </a:cubicBezTo>
                <a:cubicBezTo>
                  <a:pt x="5530881" y="595583"/>
                  <a:pt x="5649193" y="537236"/>
                  <a:pt x="5745975" y="554555"/>
                </a:cubicBezTo>
                <a:cubicBezTo>
                  <a:pt x="5791869" y="495328"/>
                  <a:pt x="5769140" y="548909"/>
                  <a:pt x="5821505" y="535119"/>
                </a:cubicBezTo>
                <a:cubicBezTo>
                  <a:pt x="5812059" y="587611"/>
                  <a:pt x="5883460" y="502163"/>
                  <a:pt x="5892210" y="560202"/>
                </a:cubicBezTo>
                <a:cubicBezTo>
                  <a:pt x="5901463" y="555855"/>
                  <a:pt x="5910150" y="549812"/>
                  <a:pt x="5918804" y="543313"/>
                </a:cubicBezTo>
                <a:lnTo>
                  <a:pt x="5923343" y="539938"/>
                </a:lnTo>
                <a:lnTo>
                  <a:pt x="5942519" y="536503"/>
                </a:lnTo>
                <a:lnTo>
                  <a:pt x="5946666" y="522944"/>
                </a:lnTo>
                <a:lnTo>
                  <a:pt x="5974624" y="508752"/>
                </a:lnTo>
                <a:cubicBezTo>
                  <a:pt x="5985289" y="505382"/>
                  <a:pt x="5996994" y="504033"/>
                  <a:pt x="6010271" y="505944"/>
                </a:cubicBezTo>
                <a:cubicBezTo>
                  <a:pt x="6056003" y="534069"/>
                  <a:pt x="6124288" y="468939"/>
                  <a:pt x="6180882" y="506681"/>
                </a:cubicBezTo>
                <a:cubicBezTo>
                  <a:pt x="6201949" y="515935"/>
                  <a:pt x="6268706" y="516268"/>
                  <a:pt x="6282268" y="499091"/>
                </a:cubicBezTo>
                <a:cubicBezTo>
                  <a:pt x="6296380" y="495607"/>
                  <a:pt x="6312270" y="502139"/>
                  <a:pt x="6319700" y="483591"/>
                </a:cubicBezTo>
                <a:cubicBezTo>
                  <a:pt x="6331525" y="461331"/>
                  <a:pt x="6378187" y="497107"/>
                  <a:pt x="6372701" y="470428"/>
                </a:cubicBezTo>
                <a:cubicBezTo>
                  <a:pt x="6405882" y="494967"/>
                  <a:pt x="6435806" y="448450"/>
                  <a:pt x="6465400" y="437432"/>
                </a:cubicBezTo>
                <a:cubicBezTo>
                  <a:pt x="6491270" y="461627"/>
                  <a:pt x="6527850" y="414652"/>
                  <a:pt x="6591402" y="410083"/>
                </a:cubicBezTo>
                <a:cubicBezTo>
                  <a:pt x="6619780" y="438030"/>
                  <a:pt x="6634216" y="406631"/>
                  <a:pt x="6687786" y="444034"/>
                </a:cubicBezTo>
                <a:cubicBezTo>
                  <a:pt x="6689733" y="440352"/>
                  <a:pt x="6692221" y="436943"/>
                  <a:pt x="6695174" y="433912"/>
                </a:cubicBezTo>
                <a:cubicBezTo>
                  <a:pt x="6712327" y="416306"/>
                  <a:pt x="6741103" y="415033"/>
                  <a:pt x="6759445" y="431070"/>
                </a:cubicBezTo>
                <a:cubicBezTo>
                  <a:pt x="6844346" y="480887"/>
                  <a:pt x="6918986" y="477086"/>
                  <a:pt x="6989783" y="486103"/>
                </a:cubicBezTo>
                <a:cubicBezTo>
                  <a:pt x="7069521" y="490501"/>
                  <a:pt x="7013184" y="431910"/>
                  <a:pt x="7115240" y="478756"/>
                </a:cubicBezTo>
                <a:cubicBezTo>
                  <a:pt x="7124598" y="457679"/>
                  <a:pt x="7137107" y="456331"/>
                  <a:pt x="7158931" y="465669"/>
                </a:cubicBezTo>
                <a:cubicBezTo>
                  <a:pt x="7197578" y="466253"/>
                  <a:pt x="7191223" y="414098"/>
                  <a:pt x="7232185" y="444394"/>
                </a:cubicBezTo>
                <a:cubicBezTo>
                  <a:pt x="7223387" y="416531"/>
                  <a:pt x="7304580" y="431339"/>
                  <a:pt x="7284877" y="402687"/>
                </a:cubicBezTo>
                <a:cubicBezTo>
                  <a:pt x="7308318" y="376366"/>
                  <a:pt x="7323467" y="418098"/>
                  <a:pt x="7346945" y="395124"/>
                </a:cubicBezTo>
                <a:cubicBezTo>
                  <a:pt x="7374722" y="389094"/>
                  <a:pt x="7332767" y="425610"/>
                  <a:pt x="7364027" y="426741"/>
                </a:cubicBezTo>
                <a:cubicBezTo>
                  <a:pt x="7401595" y="423045"/>
                  <a:pt x="7404885" y="474515"/>
                  <a:pt x="7429557" y="407818"/>
                </a:cubicBezTo>
                <a:cubicBezTo>
                  <a:pt x="7470083" y="422287"/>
                  <a:pt x="7475770" y="392484"/>
                  <a:pt x="7528670" y="375453"/>
                </a:cubicBezTo>
                <a:cubicBezTo>
                  <a:pt x="7552357" y="390916"/>
                  <a:pt x="7569917" y="382071"/>
                  <a:pt x="7586523" y="365405"/>
                </a:cubicBezTo>
                <a:cubicBezTo>
                  <a:pt x="7639303" y="367265"/>
                  <a:pt x="7685486" y="340996"/>
                  <a:pt x="7743797" y="328598"/>
                </a:cubicBezTo>
                <a:cubicBezTo>
                  <a:pt x="7808888" y="344309"/>
                  <a:pt x="7838426" y="297661"/>
                  <a:pt x="7900757" y="284597"/>
                </a:cubicBezTo>
                <a:cubicBezTo>
                  <a:pt x="7966071" y="323570"/>
                  <a:pt x="7937357" y="219445"/>
                  <a:pt x="7990513" y="218262"/>
                </a:cubicBezTo>
                <a:cubicBezTo>
                  <a:pt x="8079524" y="251348"/>
                  <a:pt x="7985886" y="183363"/>
                  <a:pt x="8119883" y="186443"/>
                </a:cubicBezTo>
                <a:cubicBezTo>
                  <a:pt x="8127890" y="192526"/>
                  <a:pt x="8143473" y="184275"/>
                  <a:pt x="8141063" y="175217"/>
                </a:cubicBezTo>
                <a:cubicBezTo>
                  <a:pt x="8149708" y="177340"/>
                  <a:pt x="8171214" y="193246"/>
                  <a:pt x="8172005" y="178328"/>
                </a:cubicBezTo>
                <a:cubicBezTo>
                  <a:pt x="8214152" y="172893"/>
                  <a:pt x="8256922" y="177828"/>
                  <a:pt x="8296189" y="192661"/>
                </a:cubicBezTo>
                <a:cubicBezTo>
                  <a:pt x="8375542" y="160233"/>
                  <a:pt x="8337054" y="232848"/>
                  <a:pt x="8395386" y="220624"/>
                </a:cubicBezTo>
                <a:cubicBezTo>
                  <a:pt x="8440173" y="187468"/>
                  <a:pt x="8459828" y="209596"/>
                  <a:pt x="8512799" y="185499"/>
                </a:cubicBezTo>
                <a:cubicBezTo>
                  <a:pt x="8535929" y="231553"/>
                  <a:pt x="8563814" y="175931"/>
                  <a:pt x="8586463" y="187463"/>
                </a:cubicBezTo>
                <a:cubicBezTo>
                  <a:pt x="8615090" y="128753"/>
                  <a:pt x="8674845" y="230682"/>
                  <a:pt x="8710287" y="226363"/>
                </a:cubicBezTo>
                <a:cubicBezTo>
                  <a:pt x="8769113" y="210550"/>
                  <a:pt x="8828097" y="147082"/>
                  <a:pt x="8866439" y="198692"/>
                </a:cubicBezTo>
                <a:cubicBezTo>
                  <a:pt x="8868460" y="175509"/>
                  <a:pt x="8859731" y="145169"/>
                  <a:pt x="8894276" y="145723"/>
                </a:cubicBezTo>
                <a:cubicBezTo>
                  <a:pt x="8906672" y="132744"/>
                  <a:pt x="8905374" y="97617"/>
                  <a:pt x="8935035" y="111646"/>
                </a:cubicBezTo>
                <a:cubicBezTo>
                  <a:pt x="8904037" y="146298"/>
                  <a:pt x="8961352" y="144078"/>
                  <a:pt x="8960043" y="180759"/>
                </a:cubicBezTo>
                <a:cubicBezTo>
                  <a:pt x="9005076" y="198561"/>
                  <a:pt x="9099125" y="156755"/>
                  <a:pt x="9101127" y="222142"/>
                </a:cubicBezTo>
                <a:cubicBezTo>
                  <a:pt x="9117908" y="258914"/>
                  <a:pt x="9165860" y="193613"/>
                  <a:pt x="9170880" y="234816"/>
                </a:cubicBezTo>
                <a:cubicBezTo>
                  <a:pt x="9191715" y="205459"/>
                  <a:pt x="9239106" y="244146"/>
                  <a:pt x="9278094" y="238336"/>
                </a:cubicBezTo>
                <a:cubicBezTo>
                  <a:pt x="9287704" y="256044"/>
                  <a:pt x="9296597" y="254078"/>
                  <a:pt x="9310998" y="242266"/>
                </a:cubicBezTo>
                <a:cubicBezTo>
                  <a:pt x="9435340" y="218118"/>
                  <a:pt x="9634992" y="402156"/>
                  <a:pt x="9641111" y="313195"/>
                </a:cubicBezTo>
                <a:cubicBezTo>
                  <a:pt x="9670442" y="307681"/>
                  <a:pt x="9749295" y="213034"/>
                  <a:pt x="9823383" y="218474"/>
                </a:cubicBezTo>
                <a:cubicBezTo>
                  <a:pt x="9860589" y="257695"/>
                  <a:pt x="9997242" y="187763"/>
                  <a:pt x="10032591" y="185749"/>
                </a:cubicBezTo>
                <a:cubicBezTo>
                  <a:pt x="10044653" y="212861"/>
                  <a:pt x="10097174" y="178940"/>
                  <a:pt x="10100322" y="221604"/>
                </a:cubicBezTo>
                <a:cubicBezTo>
                  <a:pt x="10110886" y="237959"/>
                  <a:pt x="10127839" y="234836"/>
                  <a:pt x="10132642" y="217666"/>
                </a:cubicBezTo>
                <a:cubicBezTo>
                  <a:pt x="10153709" y="217746"/>
                  <a:pt x="10170328" y="236362"/>
                  <a:pt x="10185365" y="206832"/>
                </a:cubicBezTo>
                <a:cubicBezTo>
                  <a:pt x="10214146" y="205971"/>
                  <a:pt x="10254592" y="262617"/>
                  <a:pt x="10268953" y="218347"/>
                </a:cubicBezTo>
                <a:cubicBezTo>
                  <a:pt x="10305142" y="276747"/>
                  <a:pt x="10415702" y="220112"/>
                  <a:pt x="10473949" y="220954"/>
                </a:cubicBezTo>
                <a:cubicBezTo>
                  <a:pt x="10586161" y="235829"/>
                  <a:pt x="10659175" y="223561"/>
                  <a:pt x="10717313" y="253344"/>
                </a:cubicBezTo>
                <a:cubicBezTo>
                  <a:pt x="10807563" y="201769"/>
                  <a:pt x="10894251" y="226492"/>
                  <a:pt x="10972110" y="217006"/>
                </a:cubicBezTo>
                <a:cubicBezTo>
                  <a:pt x="11010257" y="224179"/>
                  <a:pt x="11021728" y="177614"/>
                  <a:pt x="11060121" y="208222"/>
                </a:cubicBezTo>
                <a:cubicBezTo>
                  <a:pt x="11077800" y="162137"/>
                  <a:pt x="11186826" y="219263"/>
                  <a:pt x="11144990" y="143556"/>
                </a:cubicBezTo>
                <a:cubicBezTo>
                  <a:pt x="11197019" y="148660"/>
                  <a:pt x="11247321" y="135324"/>
                  <a:pt x="11293359" y="124935"/>
                </a:cubicBezTo>
                <a:cubicBezTo>
                  <a:pt x="11315861" y="107725"/>
                  <a:pt x="11364687" y="97012"/>
                  <a:pt x="11364511" y="66512"/>
                </a:cubicBezTo>
                <a:cubicBezTo>
                  <a:pt x="11417487" y="108223"/>
                  <a:pt x="11482729" y="24231"/>
                  <a:pt x="11537979" y="81544"/>
                </a:cubicBezTo>
                <a:cubicBezTo>
                  <a:pt x="11546299" y="61123"/>
                  <a:pt x="11557784" y="68192"/>
                  <a:pt x="11576401" y="68039"/>
                </a:cubicBezTo>
                <a:cubicBezTo>
                  <a:pt x="11582963" y="33190"/>
                  <a:pt x="11614943" y="63169"/>
                  <a:pt x="11627402" y="41537"/>
                </a:cubicBezTo>
                <a:cubicBezTo>
                  <a:pt x="11683565" y="51278"/>
                  <a:pt x="11758185" y="24367"/>
                  <a:pt x="11800703" y="18480"/>
                </a:cubicBezTo>
                <a:cubicBezTo>
                  <a:pt x="11843221" y="12595"/>
                  <a:pt x="11887749" y="35019"/>
                  <a:pt x="11920297" y="33373"/>
                </a:cubicBezTo>
                <a:cubicBezTo>
                  <a:pt x="11981109" y="-22731"/>
                  <a:pt x="12001050" y="20006"/>
                  <a:pt x="12034335" y="19478"/>
                </a:cubicBezTo>
                <a:cubicBezTo>
                  <a:pt x="12046814" y="7195"/>
                  <a:pt x="12086097" y="12995"/>
                  <a:pt x="12121786"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88F51-4042-3E24-161B-8F20DBA50060}"/>
              </a:ext>
            </a:extLst>
          </p:cNvPr>
          <p:cNvSpPr>
            <a:spLocks noGrp="1"/>
          </p:cNvSpPr>
          <p:nvPr>
            <p:ph type="title"/>
          </p:nvPr>
        </p:nvSpPr>
        <p:spPr>
          <a:xfrm>
            <a:off x="1184744" y="620203"/>
            <a:ext cx="9859618" cy="894698"/>
          </a:xfrm>
        </p:spPr>
        <p:txBody>
          <a:bodyPr vert="horz" lIns="91440" tIns="45720" rIns="91440" bIns="45720" rtlCol="0" anchor="b">
            <a:normAutofit/>
          </a:bodyPr>
          <a:lstStyle/>
          <a:p>
            <a:pPr algn="ctr"/>
            <a:r>
              <a:rPr lang="en-US" sz="2400" dirty="0">
                <a:latin typeface="Georgia" panose="02040502050405020303" pitchFamily="18" charset="0"/>
              </a:rPr>
              <a:t>Response to a </a:t>
            </a:r>
            <a:r>
              <a:rPr lang="en-US" sz="2400" dirty="0" err="1">
                <a:latin typeface="Georgia" panose="02040502050405020303" pitchFamily="18" charset="0"/>
              </a:rPr>
              <a:t>ms</a:t>
            </a:r>
            <a:r>
              <a:rPr lang="en-US" sz="2400" dirty="0">
                <a:latin typeface="Georgia" panose="02040502050405020303" pitchFamily="18" charset="0"/>
              </a:rPr>
              <a:t> diagnosis</a:t>
            </a:r>
          </a:p>
        </p:txBody>
      </p:sp>
      <p:sp>
        <p:nvSpPr>
          <p:cNvPr id="57" name="Freeform: Shape 4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7992" y="1914157"/>
            <a:ext cx="6991068" cy="344709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Diagnosed- The benefits in receiving a DSM-5 diagnosis.">
            <a:extLst>
              <a:ext uri="{FF2B5EF4-FFF2-40B4-BE49-F238E27FC236}">
                <a16:creationId xmlns:a16="http://schemas.microsoft.com/office/drawing/2014/main" id="{D482F59F-1D0B-A9C2-0EED-446844C2F7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29556"/>
          <a:stretch/>
        </p:blipFill>
        <p:spPr bwMode="auto">
          <a:xfrm>
            <a:off x="2761192" y="2075024"/>
            <a:ext cx="6667002" cy="312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54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B6D17-A9AE-8892-D99E-53AAFA498B08}"/>
              </a:ext>
            </a:extLst>
          </p:cNvPr>
          <p:cNvSpPr>
            <a:spLocks noGrp="1"/>
          </p:cNvSpPr>
          <p:nvPr>
            <p:ph type="title"/>
          </p:nvPr>
        </p:nvSpPr>
        <p:spPr>
          <a:xfrm>
            <a:off x="5177859" y="609601"/>
            <a:ext cx="5683623" cy="1216024"/>
          </a:xfrm>
        </p:spPr>
        <p:txBody>
          <a:bodyPr>
            <a:normAutofit/>
          </a:bodyPr>
          <a:lstStyle/>
          <a:p>
            <a:r>
              <a:rPr lang="en-US" dirty="0">
                <a:latin typeface="Georgia" panose="02040502050405020303" pitchFamily="18" charset="0"/>
              </a:rPr>
              <a:t>Sense-making or finding meaning</a:t>
            </a:r>
          </a:p>
        </p:txBody>
      </p:sp>
      <p:pic>
        <p:nvPicPr>
          <p:cNvPr id="2050" name="Picture 2">
            <a:extLst>
              <a:ext uri="{FF2B5EF4-FFF2-40B4-BE49-F238E27FC236}">
                <a16:creationId xmlns:a16="http://schemas.microsoft.com/office/drawing/2014/main" id="{3DA425A7-D7CC-26A8-9DC8-3B80F9779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45"/>
          <a:stretch/>
        </p:blipFill>
        <p:spPr bwMode="auto">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51018E-2452-BDB0-12E9-A21817218488}"/>
              </a:ext>
            </a:extLst>
          </p:cNvPr>
          <p:cNvSpPr>
            <a:spLocks noGrp="1"/>
          </p:cNvSpPr>
          <p:nvPr>
            <p:ph idx="1"/>
          </p:nvPr>
        </p:nvSpPr>
        <p:spPr>
          <a:xfrm>
            <a:off x="5177858" y="2147356"/>
            <a:ext cx="6857123" cy="4107021"/>
          </a:xfrm>
        </p:spPr>
        <p:txBody>
          <a:bodyPr>
            <a:normAutofit/>
          </a:bodyPr>
          <a:lstStyle/>
          <a:p>
            <a:pPr>
              <a:lnSpc>
                <a:spcPct val="90000"/>
              </a:lnSpc>
            </a:pPr>
            <a:r>
              <a:rPr lang="en-US" dirty="0">
                <a:latin typeface="Georgia" panose="02040502050405020303" pitchFamily="18" charset="0"/>
              </a:rPr>
              <a:t>Assumptive Worlds Theory (</a:t>
            </a:r>
            <a:r>
              <a:rPr lang="en-US" dirty="0" err="1">
                <a:latin typeface="Georgia" panose="02040502050405020303" pitchFamily="18" charset="0"/>
              </a:rPr>
              <a:t>Janoff</a:t>
            </a:r>
            <a:r>
              <a:rPr lang="en-US" dirty="0">
                <a:latin typeface="Georgia" panose="02040502050405020303" pitchFamily="18" charset="0"/>
              </a:rPr>
              <a:t>-Bulman, 1992) proposes that individuals hold assumptions about the world:	</a:t>
            </a:r>
          </a:p>
          <a:p>
            <a:pPr>
              <a:lnSpc>
                <a:spcPct val="90000"/>
              </a:lnSpc>
            </a:pPr>
            <a:endParaRPr lang="en-US" dirty="0">
              <a:latin typeface="Georgia" panose="02040502050405020303" pitchFamily="18" charset="0"/>
            </a:endParaRPr>
          </a:p>
          <a:p>
            <a:pPr lvl="1">
              <a:lnSpc>
                <a:spcPct val="90000"/>
              </a:lnSpc>
            </a:pPr>
            <a:r>
              <a:rPr lang="en-US" sz="2000" dirty="0">
                <a:latin typeface="Georgia" panose="02040502050405020303" pitchFamily="18" charset="0"/>
              </a:rPr>
              <a:t>The world is benevolence</a:t>
            </a:r>
          </a:p>
          <a:p>
            <a:pPr lvl="1">
              <a:lnSpc>
                <a:spcPct val="90000"/>
              </a:lnSpc>
            </a:pPr>
            <a:r>
              <a:rPr lang="en-US" sz="2000" dirty="0">
                <a:latin typeface="Georgia" panose="02040502050405020303" pitchFamily="18" charset="0"/>
              </a:rPr>
              <a:t>The world is meaningful</a:t>
            </a:r>
          </a:p>
          <a:p>
            <a:pPr lvl="1">
              <a:lnSpc>
                <a:spcPct val="90000"/>
              </a:lnSpc>
            </a:pPr>
            <a:r>
              <a:rPr lang="en-US" sz="2000" dirty="0">
                <a:latin typeface="Georgia" panose="02040502050405020303" pitchFamily="18" charset="0"/>
              </a:rPr>
              <a:t>I am worthy</a:t>
            </a:r>
          </a:p>
          <a:p>
            <a:pPr lvl="1">
              <a:lnSpc>
                <a:spcPct val="90000"/>
              </a:lnSpc>
            </a:pPr>
            <a:endParaRPr lang="en-US" sz="2000" dirty="0">
              <a:latin typeface="Georgia" panose="02040502050405020303" pitchFamily="18" charset="0"/>
            </a:endParaRPr>
          </a:p>
          <a:p>
            <a:pPr>
              <a:lnSpc>
                <a:spcPct val="90000"/>
              </a:lnSpc>
            </a:pPr>
            <a:r>
              <a:rPr lang="en-US" dirty="0">
                <a:latin typeface="Georgia" panose="02040502050405020303" pitchFamily="18" charset="0"/>
              </a:rPr>
              <a:t>Provides a sense of invulnerability, order, and predictability</a:t>
            </a:r>
          </a:p>
          <a:p>
            <a:pPr marL="0" indent="0">
              <a:lnSpc>
                <a:spcPct val="90000"/>
              </a:lnSpc>
              <a:buNone/>
            </a:pPr>
            <a:endParaRPr lang="en-US" sz="1500" dirty="0">
              <a:latin typeface="Georgia" panose="02040502050405020303" pitchFamily="18" charset="0"/>
            </a:endParaRPr>
          </a:p>
          <a:p>
            <a:pPr>
              <a:lnSpc>
                <a:spcPct val="90000"/>
              </a:lnSpc>
            </a:pPr>
            <a:endParaRPr lang="en-US" sz="1500" dirty="0">
              <a:latin typeface="Georgia" panose="02040502050405020303" pitchFamily="18" charset="0"/>
            </a:endParaRPr>
          </a:p>
        </p:txBody>
      </p:sp>
    </p:spTree>
    <p:extLst>
      <p:ext uri="{BB962C8B-B14F-4D97-AF65-F5344CB8AC3E}">
        <p14:creationId xmlns:p14="http://schemas.microsoft.com/office/powerpoint/2010/main" val="37965257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3B6D17-A9AE-8892-D99E-53AAFA498B08}"/>
              </a:ext>
            </a:extLst>
          </p:cNvPr>
          <p:cNvSpPr>
            <a:spLocks noGrp="1"/>
          </p:cNvSpPr>
          <p:nvPr>
            <p:ph type="title"/>
          </p:nvPr>
        </p:nvSpPr>
        <p:spPr>
          <a:xfrm>
            <a:off x="1050879" y="609601"/>
            <a:ext cx="9810604" cy="1216024"/>
          </a:xfrm>
        </p:spPr>
        <p:txBody>
          <a:bodyPr>
            <a:normAutofit/>
          </a:bodyPr>
          <a:lstStyle/>
          <a:p>
            <a:r>
              <a:rPr lang="en-US">
                <a:latin typeface="Georgia" panose="02040502050405020303" pitchFamily="18" charset="0"/>
              </a:rPr>
              <a:t>Sense-making or finding meaning</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id="{2051018E-2452-BDB0-12E9-A21817218488}"/>
              </a:ext>
            </a:extLst>
          </p:cNvPr>
          <p:cNvSpPr>
            <a:spLocks noGrp="1"/>
          </p:cNvSpPr>
          <p:nvPr>
            <p:ph idx="1"/>
          </p:nvPr>
        </p:nvSpPr>
        <p:spPr>
          <a:xfrm>
            <a:off x="316108" y="2107664"/>
            <a:ext cx="6003637" cy="4489200"/>
          </a:xfrm>
        </p:spPr>
        <p:txBody>
          <a:bodyPr>
            <a:normAutofit/>
          </a:bodyPr>
          <a:lstStyle/>
          <a:p>
            <a:pPr>
              <a:lnSpc>
                <a:spcPct val="90000"/>
              </a:lnSpc>
            </a:pPr>
            <a:r>
              <a:rPr lang="en-US" dirty="0">
                <a:latin typeface="Georgia" panose="02040502050405020303" pitchFamily="18" charset="0"/>
              </a:rPr>
              <a:t>Following a traumatic event, these assumptions can be shattered </a:t>
            </a:r>
            <a:r>
              <a:rPr lang="en-US" dirty="0">
                <a:latin typeface="Georgia" panose="02040502050405020303" pitchFamily="18" charset="0"/>
                <a:sym typeface="Wingdings" panose="05000000000000000000" pitchFamily="2" charset="2"/>
              </a:rPr>
              <a:t> sense of meaningless (“</a:t>
            </a:r>
            <a:r>
              <a:rPr lang="en-US" i="1" dirty="0">
                <a:latin typeface="Georgia" panose="02040502050405020303" pitchFamily="18" charset="0"/>
                <a:sym typeface="Wingdings" panose="05000000000000000000" pitchFamily="2" charset="2"/>
              </a:rPr>
              <a:t>What is it all for</a:t>
            </a:r>
            <a:r>
              <a:rPr lang="en-US" dirty="0">
                <a:latin typeface="Georgia" panose="02040502050405020303" pitchFamily="18" charset="0"/>
                <a:sym typeface="Wingdings" panose="05000000000000000000" pitchFamily="2" charset="2"/>
              </a:rPr>
              <a:t>?”).</a:t>
            </a:r>
          </a:p>
          <a:p>
            <a:pPr>
              <a:lnSpc>
                <a:spcPct val="90000"/>
              </a:lnSpc>
            </a:pPr>
            <a:endParaRPr lang="en-US" dirty="0">
              <a:latin typeface="Georgia" panose="02040502050405020303" pitchFamily="18" charset="0"/>
              <a:sym typeface="Wingdings" panose="05000000000000000000" pitchFamily="2" charset="2"/>
            </a:endParaRPr>
          </a:p>
          <a:p>
            <a:pPr>
              <a:lnSpc>
                <a:spcPct val="90000"/>
              </a:lnSpc>
            </a:pPr>
            <a:r>
              <a:rPr lang="en-US" sz="2000" dirty="0">
                <a:latin typeface="Georgia" panose="02040502050405020303" pitchFamily="18" charset="0"/>
                <a:sym typeface="Wingdings" panose="05000000000000000000" pitchFamily="2" charset="2"/>
              </a:rPr>
              <a:t>Involves finding reasons or explanations for what has happened</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MS diagnosis is a trigger to rebuild one’s sense of purpose, order, and self-worth </a:t>
            </a:r>
            <a:r>
              <a:rPr lang="en-US" sz="1400" dirty="0">
                <a:latin typeface="Georgia" panose="02040502050405020303" pitchFamily="18" charset="0"/>
              </a:rPr>
              <a:t>(Taylor, 1983)</a:t>
            </a:r>
          </a:p>
          <a:p>
            <a:pPr>
              <a:lnSpc>
                <a:spcPct val="90000"/>
              </a:lnSpc>
            </a:pPr>
            <a:endParaRPr lang="en-US" sz="1400" dirty="0">
              <a:latin typeface="Georgia" panose="02040502050405020303" pitchFamily="18" charset="0"/>
            </a:endParaRPr>
          </a:p>
          <a:p>
            <a:pPr>
              <a:lnSpc>
                <a:spcPct val="90000"/>
              </a:lnSpc>
            </a:pPr>
            <a:r>
              <a:rPr lang="en-US" dirty="0">
                <a:latin typeface="Georgia" panose="02040502050405020303" pitchFamily="18" charset="0"/>
              </a:rPr>
              <a:t>Through building new worldviews, a person can experience personal growth and develop new values, priorities, and self-awareness</a:t>
            </a:r>
          </a:p>
          <a:p>
            <a:pPr>
              <a:lnSpc>
                <a:spcPct val="90000"/>
              </a:lnSpc>
            </a:pPr>
            <a:endParaRPr lang="en-US" sz="1700" dirty="0">
              <a:latin typeface="Georgia" panose="02040502050405020303" pitchFamily="18" charset="0"/>
              <a:sym typeface="Wingdings" panose="05000000000000000000" pitchFamily="2" charset="2"/>
            </a:endParaRPr>
          </a:p>
          <a:p>
            <a:pPr lvl="1">
              <a:lnSpc>
                <a:spcPct val="90000"/>
              </a:lnSpc>
            </a:pPr>
            <a:endParaRPr lang="en-US" sz="1700" dirty="0">
              <a:latin typeface="Georgia" panose="02040502050405020303" pitchFamily="18" charset="0"/>
            </a:endParaRPr>
          </a:p>
        </p:txBody>
      </p:sp>
      <p:pic>
        <p:nvPicPr>
          <p:cNvPr id="1026" name="Picture 2" descr="Download Broken Mirror With Central Hole From Impact Stock Photo - iStock">
            <a:extLst>
              <a:ext uri="{FF2B5EF4-FFF2-40B4-BE49-F238E27FC236}">
                <a16:creationId xmlns:a16="http://schemas.microsoft.com/office/drawing/2014/main" id="{BC965B4C-920E-ACBC-9726-97BB25E8EB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0426" y="2307911"/>
            <a:ext cx="4788505" cy="3186532"/>
          </a:xfrm>
          <a:prstGeom prst="rect">
            <a:avLst/>
          </a:prstGeom>
          <a:noFill/>
          <a:extLst>
            <a:ext uri="{909E8E84-426E-40DD-AFC4-6F175D3DCCD1}">
              <a14:hiddenFill xmlns:a14="http://schemas.microsoft.com/office/drawing/2010/main">
                <a:solidFill>
                  <a:srgbClr val="FFFFFF"/>
                </a:solidFill>
              </a14:hiddenFill>
            </a:ext>
          </a:extLst>
        </p:spPr>
      </p:pic>
      <p:sp>
        <p:nvSpPr>
          <p:cNvPr id="1039" name="Freeform: Shape 1034">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90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4CB1-62C4-6D35-9D4B-C956C2706FBB}"/>
              </a:ext>
            </a:extLst>
          </p:cNvPr>
          <p:cNvSpPr>
            <a:spLocks noGrp="1"/>
          </p:cNvSpPr>
          <p:nvPr>
            <p:ph type="title"/>
          </p:nvPr>
        </p:nvSpPr>
        <p:spPr>
          <a:xfrm>
            <a:off x="1050877" y="615950"/>
            <a:ext cx="10133463" cy="1212850"/>
          </a:xfrm>
        </p:spPr>
        <p:txBody>
          <a:bodyPr>
            <a:normAutofit/>
          </a:bodyPr>
          <a:lstStyle/>
          <a:p>
            <a:r>
              <a:rPr lang="en-US" dirty="0">
                <a:latin typeface="Georgia" panose="02040502050405020303" pitchFamily="18" charset="0"/>
              </a:rPr>
              <a:t>Benefit finding</a:t>
            </a:r>
          </a:p>
        </p:txBody>
      </p:sp>
      <p:pic>
        <p:nvPicPr>
          <p:cNvPr id="9220" name="Picture 4" descr="Finding the Good in the Challenge: Benefit Finding Among Adults Who Stutter  | Perspectives of the ASHA Special Interest Groups">
            <a:extLst>
              <a:ext uri="{FF2B5EF4-FFF2-40B4-BE49-F238E27FC236}">
                <a16:creationId xmlns:a16="http://schemas.microsoft.com/office/drawing/2014/main" id="{68379311-7373-6F2C-8BA3-0D5526056E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0142" y="3280967"/>
            <a:ext cx="3323830" cy="16619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76C59B0-FE81-AC58-62C4-A9C9F16F5467}"/>
              </a:ext>
            </a:extLst>
          </p:cNvPr>
          <p:cNvSpPr>
            <a:spLocks noGrp="1"/>
          </p:cNvSpPr>
          <p:nvPr>
            <p:ph idx="1"/>
          </p:nvPr>
        </p:nvSpPr>
        <p:spPr>
          <a:xfrm>
            <a:off x="5228687" y="1828800"/>
            <a:ext cx="5643350" cy="3751719"/>
          </a:xfrm>
        </p:spPr>
        <p:txBody>
          <a:bodyPr anchor="ctr">
            <a:normAutofit/>
          </a:bodyPr>
          <a:lstStyle/>
          <a:p>
            <a:r>
              <a:rPr lang="en-US" dirty="0">
                <a:latin typeface="Georgia" panose="02040502050405020303" pitchFamily="18" charset="0"/>
              </a:rPr>
              <a:t>The process of deriving growth from adversity; typically follows sense-making or finding meaning</a:t>
            </a:r>
          </a:p>
          <a:p>
            <a:pPr marL="0" indent="0">
              <a:buNone/>
            </a:pPr>
            <a:endParaRPr lang="en-US" dirty="0">
              <a:latin typeface="Georgia" panose="02040502050405020303" pitchFamily="18" charset="0"/>
            </a:endParaRPr>
          </a:p>
          <a:p>
            <a:r>
              <a:rPr lang="en-US" dirty="0">
                <a:latin typeface="Georgia" panose="02040502050405020303" pitchFamily="18" charset="0"/>
              </a:rPr>
              <a:t>Includes</a:t>
            </a:r>
          </a:p>
          <a:p>
            <a:pPr lvl="1"/>
            <a:r>
              <a:rPr lang="en-US" dirty="0">
                <a:latin typeface="Georgia" panose="02040502050405020303" pitchFamily="18" charset="0"/>
              </a:rPr>
              <a:t>Personal growth</a:t>
            </a:r>
          </a:p>
          <a:p>
            <a:pPr lvl="1"/>
            <a:r>
              <a:rPr lang="en-US" dirty="0">
                <a:latin typeface="Georgia" panose="02040502050405020303" pitchFamily="18" charset="0"/>
              </a:rPr>
              <a:t>Strengthening of relationships</a:t>
            </a:r>
          </a:p>
          <a:p>
            <a:pPr lvl="1"/>
            <a:r>
              <a:rPr lang="en-US" dirty="0">
                <a:latin typeface="Georgia" panose="02040502050405020303" pitchFamily="18" charset="0"/>
              </a:rPr>
              <a:t>Change in life’s priorities and personal goals</a:t>
            </a:r>
          </a:p>
          <a:p>
            <a:pPr lvl="1"/>
            <a:endParaRPr lang="en-US" dirty="0"/>
          </a:p>
        </p:txBody>
      </p:sp>
    </p:spTree>
    <p:extLst>
      <p:ext uri="{BB962C8B-B14F-4D97-AF65-F5344CB8AC3E}">
        <p14:creationId xmlns:p14="http://schemas.microsoft.com/office/powerpoint/2010/main" val="3375283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6D17-A9AE-8892-D99E-53AAFA498B08}"/>
              </a:ext>
            </a:extLst>
          </p:cNvPr>
          <p:cNvSpPr>
            <a:spLocks noGrp="1"/>
          </p:cNvSpPr>
          <p:nvPr>
            <p:ph type="title"/>
          </p:nvPr>
        </p:nvSpPr>
        <p:spPr/>
        <p:txBody>
          <a:bodyPr/>
          <a:lstStyle/>
          <a:p>
            <a:r>
              <a:rPr lang="en-US" dirty="0">
                <a:latin typeface="Georgia" panose="02040502050405020303" pitchFamily="18" charset="0"/>
              </a:rPr>
              <a:t>Outcomes associated with sense making in MS</a:t>
            </a:r>
          </a:p>
        </p:txBody>
      </p:sp>
      <p:sp>
        <p:nvSpPr>
          <p:cNvPr id="3" name="Content Placeholder 2">
            <a:extLst>
              <a:ext uri="{FF2B5EF4-FFF2-40B4-BE49-F238E27FC236}">
                <a16:creationId xmlns:a16="http://schemas.microsoft.com/office/drawing/2014/main" id="{2051018E-2452-BDB0-12E9-A21817218488}"/>
              </a:ext>
            </a:extLst>
          </p:cNvPr>
          <p:cNvSpPr>
            <a:spLocks noGrp="1"/>
          </p:cNvSpPr>
          <p:nvPr>
            <p:ph idx="1"/>
          </p:nvPr>
        </p:nvSpPr>
        <p:spPr>
          <a:xfrm>
            <a:off x="1050879" y="1825624"/>
            <a:ext cx="9810604" cy="4746092"/>
          </a:xfrm>
        </p:spPr>
        <p:txBody>
          <a:bodyPr>
            <a:normAutofit lnSpcReduction="10000"/>
          </a:bodyPr>
          <a:lstStyle/>
          <a:p>
            <a:r>
              <a:rPr lang="en-US" dirty="0">
                <a:latin typeface="Georgia" panose="02040502050405020303" pitchFamily="18" charset="0"/>
              </a:rPr>
              <a:t>Study examined sense making among 296 individuals with MS living in Australia </a:t>
            </a:r>
            <a:endParaRPr lang="en-US" sz="1600" dirty="0">
              <a:latin typeface="Georgia" panose="02040502050405020303" pitchFamily="18" charset="0"/>
            </a:endParaRPr>
          </a:p>
          <a:p>
            <a:pPr lvl="1"/>
            <a:r>
              <a:rPr lang="en-US" sz="1600" dirty="0">
                <a:latin typeface="Georgia" panose="02040502050405020303" pitchFamily="18" charset="0"/>
              </a:rPr>
              <a:t>81% Female; 67% Relapsing-remitting; Mean age = 49.33; Years since diagnosis = 10.56</a:t>
            </a:r>
          </a:p>
          <a:p>
            <a:endParaRPr lang="en-US" dirty="0">
              <a:latin typeface="Georgia" panose="02040502050405020303" pitchFamily="18" charset="0"/>
            </a:endParaRPr>
          </a:p>
          <a:p>
            <a:r>
              <a:rPr lang="en-US" dirty="0">
                <a:latin typeface="Georgia" panose="02040502050405020303" pitchFamily="18" charset="0"/>
              </a:rPr>
              <a:t>Participants completed assessments of their sense-making and adjustment at Time 1 and their sense-making, meaningfulness, and adjustment a year later</a:t>
            </a:r>
          </a:p>
          <a:p>
            <a:endParaRPr lang="en-US" dirty="0">
              <a:latin typeface="Georgia" panose="02040502050405020303" pitchFamily="18" charset="0"/>
            </a:endParaRPr>
          </a:p>
          <a:p>
            <a:r>
              <a:rPr lang="en-US" dirty="0">
                <a:latin typeface="Georgia" panose="02040502050405020303" pitchFamily="18" charset="0"/>
              </a:rPr>
              <a:t>Sense Making defined as:</a:t>
            </a:r>
          </a:p>
          <a:p>
            <a:pPr lvl="1"/>
            <a:r>
              <a:rPr lang="en-US" dirty="0">
                <a:latin typeface="Georgia" panose="02040502050405020303" pitchFamily="18" charset="0"/>
              </a:rPr>
              <a:t>	Redefined Life Purposed</a:t>
            </a:r>
          </a:p>
          <a:p>
            <a:pPr lvl="1"/>
            <a:r>
              <a:rPr lang="en-US" dirty="0">
                <a:latin typeface="Georgia" panose="02040502050405020303" pitchFamily="18" charset="0"/>
              </a:rPr>
              <a:t>	Spiritual Perspective</a:t>
            </a:r>
          </a:p>
          <a:p>
            <a:pPr lvl="1"/>
            <a:r>
              <a:rPr lang="en-US" dirty="0">
                <a:latin typeface="Georgia" panose="02040502050405020303" pitchFamily="18" charset="0"/>
              </a:rPr>
              <a:t>	Causal Attributions</a:t>
            </a:r>
          </a:p>
          <a:p>
            <a:pPr lvl="1"/>
            <a:r>
              <a:rPr lang="en-US" dirty="0">
                <a:latin typeface="Georgia" panose="02040502050405020303" pitchFamily="18" charset="0"/>
              </a:rPr>
              <a:t>	Changed Values and Priorities</a:t>
            </a:r>
          </a:p>
          <a:p>
            <a:pPr lvl="1"/>
            <a:r>
              <a:rPr lang="en-US" dirty="0">
                <a:latin typeface="Georgia" panose="02040502050405020303" pitchFamily="18" charset="0"/>
              </a:rPr>
              <a:t>	Acceptance</a:t>
            </a:r>
          </a:p>
          <a:p>
            <a:pPr lvl="1"/>
            <a:r>
              <a:rPr lang="en-US" dirty="0">
                <a:latin typeface="Georgia" panose="02040502050405020303" pitchFamily="18" charset="0"/>
              </a:rPr>
              <a:t>	Luck</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6752BE33-28B9-2BB2-EFCB-BCA8CC9C18A6}"/>
              </a:ext>
            </a:extLst>
          </p:cNvPr>
          <p:cNvSpPr txBox="1"/>
          <p:nvPr/>
        </p:nvSpPr>
        <p:spPr>
          <a:xfrm>
            <a:off x="117743" y="6571716"/>
            <a:ext cx="10353964" cy="276999"/>
          </a:xfrm>
          <a:prstGeom prst="rect">
            <a:avLst/>
          </a:prstGeom>
          <a:noFill/>
        </p:spPr>
        <p:txBody>
          <a:bodyPr wrap="square" rtlCol="0">
            <a:spAutoFit/>
          </a:bodyPr>
          <a:lstStyle/>
          <a:p>
            <a:r>
              <a:rPr lang="en-US" sz="1200" dirty="0">
                <a:latin typeface="Georgia" panose="02040502050405020303" pitchFamily="18" charset="0"/>
              </a:rPr>
              <a:t>Pakenham (2008). Making sense of illness or disability: The nature of sense making in multiple sclerosis (MS). </a:t>
            </a:r>
            <a:r>
              <a:rPr lang="en-US" sz="1200" i="1" dirty="0">
                <a:latin typeface="Georgia" panose="02040502050405020303" pitchFamily="18" charset="0"/>
              </a:rPr>
              <a:t>Journal of Health Psychology</a:t>
            </a:r>
            <a:r>
              <a:rPr lang="en-US" sz="1200" dirty="0">
                <a:latin typeface="Georgia" panose="02040502050405020303" pitchFamily="18" charset="0"/>
              </a:rPr>
              <a:t>, 52 (4)</a:t>
            </a:r>
          </a:p>
        </p:txBody>
      </p:sp>
    </p:spTree>
    <p:extLst>
      <p:ext uri="{BB962C8B-B14F-4D97-AF65-F5344CB8AC3E}">
        <p14:creationId xmlns:p14="http://schemas.microsoft.com/office/powerpoint/2010/main" val="313093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6D17-A9AE-8892-D99E-53AAFA498B08}"/>
              </a:ext>
            </a:extLst>
          </p:cNvPr>
          <p:cNvSpPr>
            <a:spLocks noGrp="1"/>
          </p:cNvSpPr>
          <p:nvPr>
            <p:ph type="title"/>
          </p:nvPr>
        </p:nvSpPr>
        <p:spPr>
          <a:xfrm>
            <a:off x="474880" y="357696"/>
            <a:ext cx="9810604" cy="1216024"/>
          </a:xfrm>
        </p:spPr>
        <p:txBody>
          <a:bodyPr/>
          <a:lstStyle/>
          <a:p>
            <a:r>
              <a:rPr lang="en-US" dirty="0">
                <a:latin typeface="Georgia" panose="02040502050405020303" pitchFamily="18" charset="0"/>
              </a:rPr>
              <a:t>Outcomes associated with sense making in MS</a:t>
            </a:r>
          </a:p>
        </p:txBody>
      </p:sp>
      <p:graphicFrame>
        <p:nvGraphicFramePr>
          <p:cNvPr id="5" name="Table 5">
            <a:extLst>
              <a:ext uri="{FF2B5EF4-FFF2-40B4-BE49-F238E27FC236}">
                <a16:creationId xmlns:a16="http://schemas.microsoft.com/office/drawing/2014/main" id="{450F890B-A300-1CBA-2354-295406C5C521}"/>
              </a:ext>
            </a:extLst>
          </p:cNvPr>
          <p:cNvGraphicFramePr>
            <a:graphicFrameLocks noGrp="1"/>
          </p:cNvGraphicFramePr>
          <p:nvPr>
            <p:extLst>
              <p:ext uri="{D42A27DB-BD31-4B8C-83A1-F6EECF244321}">
                <p14:modId xmlns:p14="http://schemas.microsoft.com/office/powerpoint/2010/main" val="2236721910"/>
              </p:ext>
            </p:extLst>
          </p:nvPr>
        </p:nvGraphicFramePr>
        <p:xfrm>
          <a:off x="401651" y="1825625"/>
          <a:ext cx="10459830" cy="4512787"/>
        </p:xfrm>
        <a:graphic>
          <a:graphicData uri="http://schemas.openxmlformats.org/drawingml/2006/table">
            <a:tbl>
              <a:tblPr firstRow="1" bandRow="1">
                <a:tableStyleId>{7DF18680-E054-41AD-8BC1-D1AEF772440D}</a:tableStyleId>
              </a:tblPr>
              <a:tblGrid>
                <a:gridCol w="1743305">
                  <a:extLst>
                    <a:ext uri="{9D8B030D-6E8A-4147-A177-3AD203B41FA5}">
                      <a16:colId xmlns:a16="http://schemas.microsoft.com/office/drawing/2014/main" val="2882248419"/>
                    </a:ext>
                  </a:extLst>
                </a:gridCol>
                <a:gridCol w="1743305">
                  <a:extLst>
                    <a:ext uri="{9D8B030D-6E8A-4147-A177-3AD203B41FA5}">
                      <a16:colId xmlns:a16="http://schemas.microsoft.com/office/drawing/2014/main" val="2553190778"/>
                    </a:ext>
                  </a:extLst>
                </a:gridCol>
                <a:gridCol w="1743305">
                  <a:extLst>
                    <a:ext uri="{9D8B030D-6E8A-4147-A177-3AD203B41FA5}">
                      <a16:colId xmlns:a16="http://schemas.microsoft.com/office/drawing/2014/main" val="940616928"/>
                    </a:ext>
                  </a:extLst>
                </a:gridCol>
                <a:gridCol w="1743305">
                  <a:extLst>
                    <a:ext uri="{9D8B030D-6E8A-4147-A177-3AD203B41FA5}">
                      <a16:colId xmlns:a16="http://schemas.microsoft.com/office/drawing/2014/main" val="2051232963"/>
                    </a:ext>
                  </a:extLst>
                </a:gridCol>
                <a:gridCol w="1743305">
                  <a:extLst>
                    <a:ext uri="{9D8B030D-6E8A-4147-A177-3AD203B41FA5}">
                      <a16:colId xmlns:a16="http://schemas.microsoft.com/office/drawing/2014/main" val="1555215589"/>
                    </a:ext>
                  </a:extLst>
                </a:gridCol>
                <a:gridCol w="1743305">
                  <a:extLst>
                    <a:ext uri="{9D8B030D-6E8A-4147-A177-3AD203B41FA5}">
                      <a16:colId xmlns:a16="http://schemas.microsoft.com/office/drawing/2014/main" val="2805978007"/>
                    </a:ext>
                  </a:extLst>
                </a:gridCol>
              </a:tblGrid>
              <a:tr h="703922">
                <a:tc>
                  <a:txBody>
                    <a:bodyPr/>
                    <a:lstStyle/>
                    <a:p>
                      <a:endParaRPr lang="en-US" sz="1600" dirty="0">
                        <a:latin typeface="Georgia" panose="02040502050405020303" pitchFamily="18" charset="0"/>
                      </a:endParaRPr>
                    </a:p>
                  </a:txBody>
                  <a:tcPr/>
                </a:tc>
                <a:tc>
                  <a:txBody>
                    <a:bodyPr/>
                    <a:lstStyle/>
                    <a:p>
                      <a:pPr algn="ctr"/>
                      <a:r>
                        <a:rPr lang="en-US" sz="1600" dirty="0">
                          <a:latin typeface="Georgia" panose="02040502050405020303" pitchFamily="18" charset="0"/>
                        </a:rPr>
                        <a:t>Life Satisfaction</a:t>
                      </a:r>
                    </a:p>
                  </a:txBody>
                  <a:tcPr/>
                </a:tc>
                <a:tc>
                  <a:txBody>
                    <a:bodyPr/>
                    <a:lstStyle/>
                    <a:p>
                      <a:pPr algn="ctr"/>
                      <a:r>
                        <a:rPr lang="en-US" sz="1600" dirty="0">
                          <a:latin typeface="Georgia" panose="02040502050405020303" pitchFamily="18" charset="0"/>
                        </a:rPr>
                        <a:t>Positive States of Mind</a:t>
                      </a:r>
                    </a:p>
                  </a:txBody>
                  <a:tcPr/>
                </a:tc>
                <a:tc>
                  <a:txBody>
                    <a:bodyPr/>
                    <a:lstStyle/>
                    <a:p>
                      <a:pPr algn="ctr"/>
                      <a:r>
                        <a:rPr lang="en-US" sz="1600" dirty="0">
                          <a:latin typeface="Georgia" panose="02040502050405020303" pitchFamily="18" charset="0"/>
                        </a:rPr>
                        <a:t>Anxiety</a:t>
                      </a:r>
                    </a:p>
                  </a:txBody>
                  <a:tcPr/>
                </a:tc>
                <a:tc>
                  <a:txBody>
                    <a:bodyPr/>
                    <a:lstStyle/>
                    <a:p>
                      <a:pPr algn="ctr"/>
                      <a:r>
                        <a:rPr lang="en-US" sz="1600" dirty="0">
                          <a:latin typeface="Georgia" panose="02040502050405020303" pitchFamily="18" charset="0"/>
                        </a:rPr>
                        <a:t>Depression</a:t>
                      </a:r>
                    </a:p>
                  </a:txBody>
                  <a:tcPr/>
                </a:tc>
                <a:tc>
                  <a:txBody>
                    <a:bodyPr/>
                    <a:lstStyle/>
                    <a:p>
                      <a:pPr algn="ctr"/>
                      <a:r>
                        <a:rPr lang="en-US" sz="1600" dirty="0">
                          <a:latin typeface="Georgia" panose="02040502050405020303" pitchFamily="18" charset="0"/>
                        </a:rPr>
                        <a:t>Caregiver Rating</a:t>
                      </a:r>
                    </a:p>
                  </a:txBody>
                  <a:tcPr/>
                </a:tc>
                <a:extLst>
                  <a:ext uri="{0D108BD9-81ED-4DB2-BD59-A6C34878D82A}">
                    <a16:rowId xmlns:a16="http://schemas.microsoft.com/office/drawing/2014/main" val="1109399859"/>
                  </a:ext>
                </a:extLst>
              </a:tr>
              <a:tr h="495353">
                <a:tc>
                  <a:txBody>
                    <a:bodyPr/>
                    <a:lstStyle/>
                    <a:p>
                      <a:r>
                        <a:rPr lang="en-US" sz="1600" dirty="0">
                          <a:latin typeface="Georgia" panose="02040502050405020303" pitchFamily="18" charset="0"/>
                        </a:rPr>
                        <a:t>Redefined Life Purpose</a:t>
                      </a:r>
                    </a:p>
                  </a:txBody>
                  <a:tcPr/>
                </a:tc>
                <a:tc>
                  <a:txBody>
                    <a:bodyPr/>
                    <a:lstStyle/>
                    <a:p>
                      <a:pPr algn="ctr"/>
                      <a:r>
                        <a:rPr lang="en-US" sz="1600" dirty="0">
                          <a:latin typeface="Georgia" panose="02040502050405020303" pitchFamily="18" charset="0"/>
                        </a:rPr>
                        <a:t>.41**</a:t>
                      </a:r>
                    </a:p>
                  </a:txBody>
                  <a:tcPr/>
                </a:tc>
                <a:tc>
                  <a:txBody>
                    <a:bodyPr/>
                    <a:lstStyle/>
                    <a:p>
                      <a:pPr algn="ctr"/>
                      <a:r>
                        <a:rPr lang="en-US" sz="1600" dirty="0">
                          <a:latin typeface="Georgia" panose="02040502050405020303" pitchFamily="18" charset="0"/>
                        </a:rPr>
                        <a:t>.37**</a:t>
                      </a:r>
                    </a:p>
                  </a:txBody>
                  <a:tcPr/>
                </a:tc>
                <a:tc>
                  <a:txBody>
                    <a:bodyPr/>
                    <a:lstStyle/>
                    <a:p>
                      <a:pPr algn="ctr"/>
                      <a:r>
                        <a:rPr lang="en-US" sz="1600" dirty="0">
                          <a:latin typeface="Georgia" panose="02040502050405020303" pitchFamily="18" charset="0"/>
                        </a:rPr>
                        <a:t>-.17**</a:t>
                      </a:r>
                    </a:p>
                  </a:txBody>
                  <a:tcPr/>
                </a:tc>
                <a:tc>
                  <a:txBody>
                    <a:bodyPr/>
                    <a:lstStyle/>
                    <a:p>
                      <a:pPr algn="ctr"/>
                      <a:r>
                        <a:rPr lang="en-US" sz="1600" dirty="0">
                          <a:latin typeface="Georgia" panose="02040502050405020303" pitchFamily="18" charset="0"/>
                        </a:rPr>
                        <a:t>-.36**</a:t>
                      </a:r>
                    </a:p>
                  </a:txBody>
                  <a:tcPr/>
                </a:tc>
                <a:tc>
                  <a:txBody>
                    <a:bodyPr/>
                    <a:lstStyle/>
                    <a:p>
                      <a:pPr algn="ctr"/>
                      <a:r>
                        <a:rPr lang="en-US" sz="1600" dirty="0">
                          <a:latin typeface="Georgia" panose="02040502050405020303" pitchFamily="18" charset="0"/>
                        </a:rPr>
                        <a:t>-.28**</a:t>
                      </a:r>
                    </a:p>
                  </a:txBody>
                  <a:tcPr/>
                </a:tc>
                <a:extLst>
                  <a:ext uri="{0D108BD9-81ED-4DB2-BD59-A6C34878D82A}">
                    <a16:rowId xmlns:a16="http://schemas.microsoft.com/office/drawing/2014/main" val="2420957517"/>
                  </a:ext>
                </a:extLst>
              </a:tr>
              <a:tr h="681083">
                <a:tc>
                  <a:txBody>
                    <a:bodyPr/>
                    <a:lstStyle/>
                    <a:p>
                      <a:r>
                        <a:rPr lang="en-US" sz="1600" dirty="0">
                          <a:latin typeface="Georgia" panose="02040502050405020303" pitchFamily="18" charset="0"/>
                        </a:rPr>
                        <a:t>Spiritual Perspective</a:t>
                      </a:r>
                    </a:p>
                  </a:txBody>
                  <a:tcPr/>
                </a:tc>
                <a:tc>
                  <a:txBody>
                    <a:bodyPr/>
                    <a:lstStyle/>
                    <a:p>
                      <a:pPr algn="ctr"/>
                      <a:r>
                        <a:rPr lang="en-US" sz="1600" dirty="0">
                          <a:latin typeface="Georgia" panose="02040502050405020303" pitchFamily="18" charset="0"/>
                        </a:rPr>
                        <a:t>.07</a:t>
                      </a:r>
                    </a:p>
                  </a:txBody>
                  <a:tcPr/>
                </a:tc>
                <a:tc>
                  <a:txBody>
                    <a:bodyPr/>
                    <a:lstStyle/>
                    <a:p>
                      <a:pPr algn="ctr"/>
                      <a:r>
                        <a:rPr lang="en-US" sz="1600" dirty="0">
                          <a:latin typeface="Georgia" panose="02040502050405020303" pitchFamily="18" charset="0"/>
                        </a:rPr>
                        <a:t>.04</a:t>
                      </a:r>
                    </a:p>
                  </a:txBody>
                  <a:tcPr/>
                </a:tc>
                <a:tc>
                  <a:txBody>
                    <a:bodyPr/>
                    <a:lstStyle/>
                    <a:p>
                      <a:pPr algn="ctr"/>
                      <a:r>
                        <a:rPr lang="en-US" sz="1600" dirty="0">
                          <a:latin typeface="Georgia" panose="02040502050405020303" pitchFamily="18" charset="0"/>
                        </a:rPr>
                        <a:t>.06</a:t>
                      </a:r>
                    </a:p>
                  </a:txBody>
                  <a:tcPr/>
                </a:tc>
                <a:tc>
                  <a:txBody>
                    <a:bodyPr/>
                    <a:lstStyle/>
                    <a:p>
                      <a:pPr algn="ctr"/>
                      <a:r>
                        <a:rPr lang="en-US" sz="1600" dirty="0">
                          <a:latin typeface="Georgia" panose="02040502050405020303" pitchFamily="18" charset="0"/>
                        </a:rPr>
                        <a:t>.04</a:t>
                      </a:r>
                    </a:p>
                  </a:txBody>
                  <a:tcPr/>
                </a:tc>
                <a:tc>
                  <a:txBody>
                    <a:bodyPr/>
                    <a:lstStyle/>
                    <a:p>
                      <a:pPr algn="ctr"/>
                      <a:r>
                        <a:rPr lang="en-US" sz="1600" dirty="0">
                          <a:latin typeface="Georgia" panose="02040502050405020303" pitchFamily="18" charset="0"/>
                        </a:rPr>
                        <a:t>-.12</a:t>
                      </a:r>
                    </a:p>
                  </a:txBody>
                  <a:tcPr/>
                </a:tc>
                <a:extLst>
                  <a:ext uri="{0D108BD9-81ED-4DB2-BD59-A6C34878D82A}">
                    <a16:rowId xmlns:a16="http://schemas.microsoft.com/office/drawing/2014/main" val="2408203471"/>
                  </a:ext>
                </a:extLst>
              </a:tr>
              <a:tr h="572874">
                <a:tc>
                  <a:txBody>
                    <a:bodyPr/>
                    <a:lstStyle/>
                    <a:p>
                      <a:r>
                        <a:rPr lang="en-US" sz="1600" dirty="0">
                          <a:latin typeface="Georgia" panose="02040502050405020303" pitchFamily="18" charset="0"/>
                        </a:rPr>
                        <a:t>Causal Attribution</a:t>
                      </a:r>
                    </a:p>
                  </a:txBody>
                  <a:tcPr/>
                </a:tc>
                <a:tc>
                  <a:txBody>
                    <a:bodyPr/>
                    <a:lstStyle/>
                    <a:p>
                      <a:pPr algn="ctr"/>
                      <a:r>
                        <a:rPr lang="en-US" sz="1600" dirty="0">
                          <a:latin typeface="Georgia" panose="02040502050405020303" pitchFamily="18" charset="0"/>
                        </a:rPr>
                        <a:t>.01</a:t>
                      </a:r>
                    </a:p>
                  </a:txBody>
                  <a:tcPr/>
                </a:tc>
                <a:tc>
                  <a:txBody>
                    <a:bodyPr/>
                    <a:lstStyle/>
                    <a:p>
                      <a:pPr algn="ctr"/>
                      <a:r>
                        <a:rPr lang="en-US" sz="1600" dirty="0">
                          <a:latin typeface="Georgia" panose="02040502050405020303" pitchFamily="18" charset="0"/>
                        </a:rPr>
                        <a:t>.10</a:t>
                      </a:r>
                    </a:p>
                  </a:txBody>
                  <a:tcPr/>
                </a:tc>
                <a:tc>
                  <a:txBody>
                    <a:bodyPr/>
                    <a:lstStyle/>
                    <a:p>
                      <a:pPr algn="ctr"/>
                      <a:r>
                        <a:rPr lang="en-US" sz="1600" dirty="0">
                          <a:latin typeface="Georgia" panose="02040502050405020303" pitchFamily="18" charset="0"/>
                        </a:rPr>
                        <a:t>-.02</a:t>
                      </a:r>
                    </a:p>
                  </a:txBody>
                  <a:tcPr/>
                </a:tc>
                <a:tc>
                  <a:txBody>
                    <a:bodyPr/>
                    <a:lstStyle/>
                    <a:p>
                      <a:pPr algn="ctr"/>
                      <a:r>
                        <a:rPr lang="en-US" sz="1600" dirty="0">
                          <a:latin typeface="Georgia" panose="02040502050405020303" pitchFamily="18" charset="0"/>
                        </a:rPr>
                        <a:t>.02</a:t>
                      </a:r>
                    </a:p>
                  </a:txBody>
                  <a:tcPr/>
                </a:tc>
                <a:tc>
                  <a:txBody>
                    <a:bodyPr/>
                    <a:lstStyle/>
                    <a:p>
                      <a:pPr algn="ctr"/>
                      <a:r>
                        <a:rPr lang="en-US" sz="1600" dirty="0">
                          <a:latin typeface="Georgia" panose="02040502050405020303" pitchFamily="18" charset="0"/>
                        </a:rPr>
                        <a:t>-.04</a:t>
                      </a:r>
                    </a:p>
                  </a:txBody>
                  <a:tcPr/>
                </a:tc>
                <a:extLst>
                  <a:ext uri="{0D108BD9-81ED-4DB2-BD59-A6C34878D82A}">
                    <a16:rowId xmlns:a16="http://schemas.microsoft.com/office/drawing/2014/main" val="3243808517"/>
                  </a:ext>
                </a:extLst>
              </a:tr>
              <a:tr h="703922">
                <a:tc>
                  <a:txBody>
                    <a:bodyPr/>
                    <a:lstStyle/>
                    <a:p>
                      <a:r>
                        <a:rPr lang="en-US" sz="1600" dirty="0">
                          <a:latin typeface="Georgia" panose="02040502050405020303" pitchFamily="18" charset="0"/>
                        </a:rPr>
                        <a:t>Changed Values &amp; Priorities</a:t>
                      </a:r>
                    </a:p>
                  </a:txBody>
                  <a:tcPr/>
                </a:tc>
                <a:tc>
                  <a:txBody>
                    <a:bodyPr/>
                    <a:lstStyle/>
                    <a:p>
                      <a:pPr algn="ctr"/>
                      <a:r>
                        <a:rPr lang="en-US" sz="1600" dirty="0">
                          <a:latin typeface="Georgia" panose="02040502050405020303" pitchFamily="18" charset="0"/>
                        </a:rPr>
                        <a:t>.04</a:t>
                      </a:r>
                    </a:p>
                  </a:txBody>
                  <a:tcPr/>
                </a:tc>
                <a:tc>
                  <a:txBody>
                    <a:bodyPr/>
                    <a:lstStyle/>
                    <a:p>
                      <a:pPr algn="ctr"/>
                      <a:r>
                        <a:rPr lang="en-US" sz="1600" dirty="0">
                          <a:latin typeface="Georgia" panose="02040502050405020303" pitchFamily="18" charset="0"/>
                        </a:rPr>
                        <a:t>-.03</a:t>
                      </a:r>
                    </a:p>
                  </a:txBody>
                  <a:tcPr/>
                </a:tc>
                <a:tc>
                  <a:txBody>
                    <a:bodyPr/>
                    <a:lstStyle/>
                    <a:p>
                      <a:pPr algn="ctr"/>
                      <a:r>
                        <a:rPr lang="en-US" sz="1600" dirty="0">
                          <a:latin typeface="Georgia" panose="02040502050405020303" pitchFamily="18" charset="0"/>
                        </a:rPr>
                        <a:t>.12*</a:t>
                      </a:r>
                    </a:p>
                  </a:txBody>
                  <a:tcPr/>
                </a:tc>
                <a:tc>
                  <a:txBody>
                    <a:bodyPr/>
                    <a:lstStyle/>
                    <a:p>
                      <a:pPr algn="ctr"/>
                      <a:r>
                        <a:rPr lang="en-US" sz="1600" dirty="0">
                          <a:latin typeface="Georgia" panose="02040502050405020303" pitchFamily="18" charset="0"/>
                        </a:rPr>
                        <a:t>.05</a:t>
                      </a:r>
                    </a:p>
                  </a:txBody>
                  <a:tcPr/>
                </a:tc>
                <a:tc>
                  <a:txBody>
                    <a:bodyPr/>
                    <a:lstStyle/>
                    <a:p>
                      <a:pPr algn="ctr"/>
                      <a:r>
                        <a:rPr lang="en-US" sz="1600" dirty="0">
                          <a:latin typeface="Georgia" panose="02040502050405020303" pitchFamily="18" charset="0"/>
                        </a:rPr>
                        <a:t>-.03</a:t>
                      </a:r>
                    </a:p>
                  </a:txBody>
                  <a:tcPr/>
                </a:tc>
                <a:extLst>
                  <a:ext uri="{0D108BD9-81ED-4DB2-BD59-A6C34878D82A}">
                    <a16:rowId xmlns:a16="http://schemas.microsoft.com/office/drawing/2014/main" val="4091641948"/>
                  </a:ext>
                </a:extLst>
              </a:tr>
              <a:tr h="566507">
                <a:tc>
                  <a:txBody>
                    <a:bodyPr/>
                    <a:lstStyle/>
                    <a:p>
                      <a:r>
                        <a:rPr lang="en-US" sz="1600" dirty="0">
                          <a:latin typeface="Georgia" panose="02040502050405020303" pitchFamily="18" charset="0"/>
                        </a:rPr>
                        <a:t>Acceptance</a:t>
                      </a:r>
                    </a:p>
                  </a:txBody>
                  <a:tcPr/>
                </a:tc>
                <a:tc>
                  <a:txBody>
                    <a:bodyPr/>
                    <a:lstStyle/>
                    <a:p>
                      <a:pPr algn="ctr"/>
                      <a:r>
                        <a:rPr lang="en-US" sz="1600" dirty="0">
                          <a:latin typeface="Georgia" panose="02040502050405020303" pitchFamily="18" charset="0"/>
                        </a:rPr>
                        <a:t>.38**</a:t>
                      </a:r>
                    </a:p>
                  </a:txBody>
                  <a:tcPr/>
                </a:tc>
                <a:tc>
                  <a:txBody>
                    <a:bodyPr/>
                    <a:lstStyle/>
                    <a:p>
                      <a:pPr algn="ctr"/>
                      <a:r>
                        <a:rPr lang="en-US" sz="1600" dirty="0">
                          <a:latin typeface="Georgia" panose="02040502050405020303" pitchFamily="18" charset="0"/>
                        </a:rPr>
                        <a:t>.41**</a:t>
                      </a:r>
                    </a:p>
                  </a:txBody>
                  <a:tcPr/>
                </a:tc>
                <a:tc>
                  <a:txBody>
                    <a:bodyPr/>
                    <a:lstStyle/>
                    <a:p>
                      <a:pPr algn="ctr"/>
                      <a:r>
                        <a:rPr lang="en-US" sz="1600" dirty="0">
                          <a:latin typeface="Georgia" panose="02040502050405020303" pitchFamily="18" charset="0"/>
                        </a:rPr>
                        <a:t>-.36**</a:t>
                      </a:r>
                    </a:p>
                  </a:txBody>
                  <a:tcPr/>
                </a:tc>
                <a:tc>
                  <a:txBody>
                    <a:bodyPr/>
                    <a:lstStyle/>
                    <a:p>
                      <a:pPr algn="ctr"/>
                      <a:r>
                        <a:rPr lang="en-US" sz="1600" dirty="0">
                          <a:latin typeface="Georgia" panose="02040502050405020303" pitchFamily="18" charset="0"/>
                        </a:rPr>
                        <a:t>-.41**</a:t>
                      </a:r>
                    </a:p>
                  </a:txBody>
                  <a:tcPr/>
                </a:tc>
                <a:tc>
                  <a:txBody>
                    <a:bodyPr/>
                    <a:lstStyle/>
                    <a:p>
                      <a:pPr algn="ctr"/>
                      <a:r>
                        <a:rPr lang="en-US" sz="1600" dirty="0">
                          <a:latin typeface="Georgia" panose="02040502050405020303" pitchFamily="18" charset="0"/>
                        </a:rPr>
                        <a:t>-.40**</a:t>
                      </a:r>
                    </a:p>
                  </a:txBody>
                  <a:tcPr/>
                </a:tc>
                <a:extLst>
                  <a:ext uri="{0D108BD9-81ED-4DB2-BD59-A6C34878D82A}">
                    <a16:rowId xmlns:a16="http://schemas.microsoft.com/office/drawing/2014/main" val="2480361163"/>
                  </a:ext>
                </a:extLst>
              </a:tr>
              <a:tr h="699113">
                <a:tc>
                  <a:txBody>
                    <a:bodyPr/>
                    <a:lstStyle/>
                    <a:p>
                      <a:r>
                        <a:rPr lang="en-US" sz="1600" dirty="0">
                          <a:latin typeface="Georgia" panose="02040502050405020303" pitchFamily="18" charset="0"/>
                        </a:rPr>
                        <a:t>Luck</a:t>
                      </a:r>
                    </a:p>
                  </a:txBody>
                  <a:tcPr/>
                </a:tc>
                <a:tc>
                  <a:txBody>
                    <a:bodyPr/>
                    <a:lstStyle/>
                    <a:p>
                      <a:pPr algn="ctr"/>
                      <a:r>
                        <a:rPr lang="en-US" sz="1600" dirty="0">
                          <a:latin typeface="Georgia" panose="02040502050405020303" pitchFamily="18" charset="0"/>
                        </a:rPr>
                        <a:t>-.05</a:t>
                      </a:r>
                    </a:p>
                  </a:txBody>
                  <a:tcPr/>
                </a:tc>
                <a:tc>
                  <a:txBody>
                    <a:bodyPr/>
                    <a:lstStyle/>
                    <a:p>
                      <a:pPr algn="ctr"/>
                      <a:r>
                        <a:rPr lang="en-US" sz="1600" dirty="0">
                          <a:latin typeface="Georgia" panose="02040502050405020303" pitchFamily="18" charset="0"/>
                        </a:rPr>
                        <a:t>-.13*</a:t>
                      </a:r>
                    </a:p>
                  </a:txBody>
                  <a:tcPr/>
                </a:tc>
                <a:tc>
                  <a:txBody>
                    <a:bodyPr/>
                    <a:lstStyle/>
                    <a:p>
                      <a:pPr algn="ctr"/>
                      <a:r>
                        <a:rPr lang="en-US" sz="1600" dirty="0">
                          <a:latin typeface="Georgia" panose="02040502050405020303" pitchFamily="18" charset="0"/>
                        </a:rPr>
                        <a:t>.04</a:t>
                      </a:r>
                    </a:p>
                  </a:txBody>
                  <a:tcPr/>
                </a:tc>
                <a:tc>
                  <a:txBody>
                    <a:bodyPr/>
                    <a:lstStyle/>
                    <a:p>
                      <a:pPr algn="ctr"/>
                      <a:r>
                        <a:rPr lang="en-US" sz="1600" dirty="0">
                          <a:latin typeface="Georgia" panose="02040502050405020303" pitchFamily="18" charset="0"/>
                        </a:rPr>
                        <a:t>.12</a:t>
                      </a:r>
                    </a:p>
                  </a:txBody>
                  <a:tcPr/>
                </a:tc>
                <a:tc>
                  <a:txBody>
                    <a:bodyPr/>
                    <a:lstStyle/>
                    <a:p>
                      <a:pPr algn="ctr"/>
                      <a:r>
                        <a:rPr lang="en-US" sz="1600" dirty="0">
                          <a:latin typeface="Georgia" panose="02040502050405020303" pitchFamily="18" charset="0"/>
                        </a:rPr>
                        <a:t>.05</a:t>
                      </a:r>
                    </a:p>
                  </a:txBody>
                  <a:tcPr/>
                </a:tc>
                <a:extLst>
                  <a:ext uri="{0D108BD9-81ED-4DB2-BD59-A6C34878D82A}">
                    <a16:rowId xmlns:a16="http://schemas.microsoft.com/office/drawing/2014/main" val="3380822634"/>
                  </a:ext>
                </a:extLst>
              </a:tr>
            </a:tbl>
          </a:graphicData>
        </a:graphic>
      </p:graphicFrame>
      <p:sp>
        <p:nvSpPr>
          <p:cNvPr id="8" name="TextBox 7">
            <a:extLst>
              <a:ext uri="{FF2B5EF4-FFF2-40B4-BE49-F238E27FC236}">
                <a16:creationId xmlns:a16="http://schemas.microsoft.com/office/drawing/2014/main" id="{740E1A98-35C6-4C2B-EDDE-D3E0ABBE6992}"/>
              </a:ext>
            </a:extLst>
          </p:cNvPr>
          <p:cNvSpPr txBox="1"/>
          <p:nvPr/>
        </p:nvSpPr>
        <p:spPr>
          <a:xfrm>
            <a:off x="5371415" y="1296721"/>
            <a:ext cx="4729018" cy="276999"/>
          </a:xfrm>
          <a:prstGeom prst="rect">
            <a:avLst/>
          </a:prstGeom>
          <a:noFill/>
        </p:spPr>
        <p:txBody>
          <a:bodyPr wrap="square" rtlCol="0">
            <a:spAutoFit/>
          </a:bodyPr>
          <a:lstStyle/>
          <a:p>
            <a:pPr algn="r"/>
            <a:r>
              <a:rPr lang="en-US" sz="1200" dirty="0">
                <a:latin typeface="Georgia" panose="02040502050405020303" pitchFamily="18" charset="0"/>
              </a:rPr>
              <a:t>* p &lt; .05, **p  &gt;.01</a:t>
            </a:r>
          </a:p>
        </p:txBody>
      </p:sp>
      <p:sp>
        <p:nvSpPr>
          <p:cNvPr id="3" name="TextBox 2">
            <a:extLst>
              <a:ext uri="{FF2B5EF4-FFF2-40B4-BE49-F238E27FC236}">
                <a16:creationId xmlns:a16="http://schemas.microsoft.com/office/drawing/2014/main" id="{392C3C6D-A2C0-1D81-8639-15299F8086AD}"/>
              </a:ext>
            </a:extLst>
          </p:cNvPr>
          <p:cNvSpPr txBox="1"/>
          <p:nvPr/>
        </p:nvSpPr>
        <p:spPr>
          <a:xfrm>
            <a:off x="83559" y="6581001"/>
            <a:ext cx="10353964" cy="276999"/>
          </a:xfrm>
          <a:prstGeom prst="rect">
            <a:avLst/>
          </a:prstGeom>
          <a:noFill/>
        </p:spPr>
        <p:txBody>
          <a:bodyPr wrap="square" rtlCol="0">
            <a:spAutoFit/>
          </a:bodyPr>
          <a:lstStyle/>
          <a:p>
            <a:r>
              <a:rPr lang="en-US" sz="1200" dirty="0">
                <a:latin typeface="Georgia" panose="02040502050405020303" pitchFamily="18" charset="0"/>
              </a:rPr>
              <a:t>Pakenham (2008). Making sense of illness or disability: The nature of sense making in multiple sclerosis (MS). </a:t>
            </a:r>
            <a:r>
              <a:rPr lang="en-US" sz="1200" i="1" dirty="0">
                <a:latin typeface="Georgia" panose="02040502050405020303" pitchFamily="18" charset="0"/>
              </a:rPr>
              <a:t>Journal of Health Psychology</a:t>
            </a:r>
            <a:r>
              <a:rPr lang="en-US" sz="1200" dirty="0">
                <a:latin typeface="Georgia" panose="02040502050405020303" pitchFamily="18" charset="0"/>
              </a:rPr>
              <a:t>, 52 (4)</a:t>
            </a:r>
          </a:p>
        </p:txBody>
      </p:sp>
      <p:grpSp>
        <p:nvGrpSpPr>
          <p:cNvPr id="7" name="Group 6">
            <a:extLst>
              <a:ext uri="{FF2B5EF4-FFF2-40B4-BE49-F238E27FC236}">
                <a16:creationId xmlns:a16="http://schemas.microsoft.com/office/drawing/2014/main" id="{72585A6B-B929-64F9-D7F5-79F55D3F6F39}"/>
              </a:ext>
            </a:extLst>
          </p:cNvPr>
          <p:cNvGrpSpPr/>
          <p:nvPr/>
        </p:nvGrpSpPr>
        <p:grpSpPr>
          <a:xfrm>
            <a:off x="2127903" y="2521009"/>
            <a:ext cx="8733578" cy="3117791"/>
            <a:chOff x="2127903" y="2521009"/>
            <a:chExt cx="8733578" cy="3117791"/>
          </a:xfrm>
        </p:grpSpPr>
        <p:sp>
          <p:nvSpPr>
            <p:cNvPr id="4" name="Rectangle 3">
              <a:extLst>
                <a:ext uri="{FF2B5EF4-FFF2-40B4-BE49-F238E27FC236}">
                  <a16:creationId xmlns:a16="http://schemas.microsoft.com/office/drawing/2014/main" id="{A915EA96-59F9-7484-8188-9890CB479BDF}"/>
                </a:ext>
              </a:extLst>
            </p:cNvPr>
            <p:cNvSpPr/>
            <p:nvPr/>
          </p:nvSpPr>
          <p:spPr>
            <a:xfrm>
              <a:off x="2127903" y="2521009"/>
              <a:ext cx="8733578" cy="5811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9E577B5-B7CA-1573-DEEA-029B719F4105}"/>
                </a:ext>
              </a:extLst>
            </p:cNvPr>
            <p:cNvSpPr/>
            <p:nvPr/>
          </p:nvSpPr>
          <p:spPr>
            <a:xfrm>
              <a:off x="2127903" y="5057686"/>
              <a:ext cx="8733578" cy="5811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175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6D17-A9AE-8892-D99E-53AAFA498B08}"/>
              </a:ext>
            </a:extLst>
          </p:cNvPr>
          <p:cNvSpPr>
            <a:spLocks noGrp="1"/>
          </p:cNvSpPr>
          <p:nvPr>
            <p:ph type="title"/>
          </p:nvPr>
        </p:nvSpPr>
        <p:spPr/>
        <p:txBody>
          <a:bodyPr/>
          <a:lstStyle/>
          <a:p>
            <a:r>
              <a:rPr lang="en-US" dirty="0">
                <a:latin typeface="Georgia" panose="02040502050405020303" pitchFamily="18" charset="0"/>
              </a:rPr>
              <a:t>Outcomes associated with benefit finding in MS</a:t>
            </a:r>
          </a:p>
        </p:txBody>
      </p:sp>
      <p:sp>
        <p:nvSpPr>
          <p:cNvPr id="3" name="Content Placeholder 2">
            <a:extLst>
              <a:ext uri="{FF2B5EF4-FFF2-40B4-BE49-F238E27FC236}">
                <a16:creationId xmlns:a16="http://schemas.microsoft.com/office/drawing/2014/main" id="{2051018E-2452-BDB0-12E9-A21817218488}"/>
              </a:ext>
            </a:extLst>
          </p:cNvPr>
          <p:cNvSpPr>
            <a:spLocks noGrp="1"/>
          </p:cNvSpPr>
          <p:nvPr>
            <p:ph idx="1"/>
          </p:nvPr>
        </p:nvSpPr>
        <p:spPr/>
        <p:txBody>
          <a:bodyPr>
            <a:normAutofit lnSpcReduction="10000"/>
          </a:bodyPr>
          <a:lstStyle/>
          <a:p>
            <a:r>
              <a:rPr lang="en-US" dirty="0">
                <a:latin typeface="Georgia" panose="02040502050405020303" pitchFamily="18" charset="0"/>
              </a:rPr>
              <a:t>Study examined benefit-finding (BF) among 381 individuals with MS living in Australia </a:t>
            </a:r>
            <a:endParaRPr lang="en-US" sz="1600" dirty="0">
              <a:latin typeface="Georgia" panose="02040502050405020303" pitchFamily="18" charset="0"/>
            </a:endParaRPr>
          </a:p>
          <a:p>
            <a:pPr lvl="1"/>
            <a:r>
              <a:rPr lang="en-US" sz="1600" dirty="0">
                <a:latin typeface="Georgia" panose="02040502050405020303" pitchFamily="18" charset="0"/>
              </a:rPr>
              <a:t>77% Female; 73% Relapsing-remitting; Mean age = 47.77; Mean months since diagnosis = 117.24</a:t>
            </a:r>
          </a:p>
          <a:p>
            <a:endParaRPr lang="en-US" dirty="0">
              <a:latin typeface="Georgia" panose="02040502050405020303" pitchFamily="18" charset="0"/>
            </a:endParaRPr>
          </a:p>
          <a:p>
            <a:r>
              <a:rPr lang="en-US" dirty="0">
                <a:latin typeface="Georgia" panose="02040502050405020303" pitchFamily="18" charset="0"/>
              </a:rPr>
              <a:t>BF defined as: </a:t>
            </a:r>
          </a:p>
          <a:p>
            <a:pPr lvl="1"/>
            <a:r>
              <a:rPr lang="en-US" dirty="0">
                <a:latin typeface="Georgia" panose="02040502050405020303" pitchFamily="18" charset="0"/>
              </a:rPr>
              <a:t>	Personal Growth </a:t>
            </a:r>
          </a:p>
          <a:p>
            <a:pPr lvl="1"/>
            <a:r>
              <a:rPr lang="en-US" dirty="0">
                <a:latin typeface="Georgia" panose="02040502050405020303" pitchFamily="18" charset="0"/>
              </a:rPr>
              <a:t>	Family Relations Growth</a:t>
            </a:r>
          </a:p>
          <a:p>
            <a:endParaRPr lang="en-US" dirty="0">
              <a:latin typeface="Georgia" panose="02040502050405020303" pitchFamily="18" charset="0"/>
            </a:endParaRPr>
          </a:p>
          <a:p>
            <a:r>
              <a:rPr lang="en-US" dirty="0">
                <a:latin typeface="Georgia" panose="02040502050405020303" pitchFamily="18" charset="0"/>
              </a:rPr>
              <a:t>Individuals with relapsing-remitting MS found to have higher Personal Growth than those with progressive MS</a:t>
            </a:r>
          </a:p>
          <a:p>
            <a:endParaRPr lang="en-US" dirty="0">
              <a:latin typeface="Georgia" panose="02040502050405020303" pitchFamily="18" charset="0"/>
            </a:endParaRPr>
          </a:p>
          <a:p>
            <a:r>
              <a:rPr lang="en-US" dirty="0">
                <a:latin typeface="Georgia" panose="02040502050405020303" pitchFamily="18" charset="0"/>
              </a:rPr>
              <a:t>Time since symptom onset was positively correlated with Personal Growth</a:t>
            </a:r>
          </a:p>
          <a:p>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6752BE33-28B9-2BB2-EFCB-BCA8CC9C18A6}"/>
              </a:ext>
            </a:extLst>
          </p:cNvPr>
          <p:cNvSpPr txBox="1"/>
          <p:nvPr/>
        </p:nvSpPr>
        <p:spPr>
          <a:xfrm>
            <a:off x="203200" y="6410036"/>
            <a:ext cx="10353964" cy="276999"/>
          </a:xfrm>
          <a:prstGeom prst="rect">
            <a:avLst/>
          </a:prstGeom>
          <a:noFill/>
        </p:spPr>
        <p:txBody>
          <a:bodyPr wrap="square" rtlCol="0">
            <a:spAutoFit/>
          </a:bodyPr>
          <a:lstStyle/>
          <a:p>
            <a:r>
              <a:rPr lang="en-US" sz="1200" dirty="0">
                <a:latin typeface="Georgia" panose="02040502050405020303" pitchFamily="18" charset="0"/>
              </a:rPr>
              <a:t>Pakenham (2005). Benefit finding in multiple sclerosis and associations with positive and negative outcomes. </a:t>
            </a:r>
            <a:r>
              <a:rPr lang="en-US" sz="1200" i="1" dirty="0">
                <a:latin typeface="Georgia" panose="02040502050405020303" pitchFamily="18" charset="0"/>
              </a:rPr>
              <a:t>Health Psychology</a:t>
            </a:r>
            <a:r>
              <a:rPr lang="en-US" sz="1200" dirty="0">
                <a:latin typeface="Georgia" panose="02040502050405020303" pitchFamily="18" charset="0"/>
              </a:rPr>
              <a:t>, 24(2)</a:t>
            </a:r>
          </a:p>
        </p:txBody>
      </p:sp>
    </p:spTree>
    <p:extLst>
      <p:ext uri="{BB962C8B-B14F-4D97-AF65-F5344CB8AC3E}">
        <p14:creationId xmlns:p14="http://schemas.microsoft.com/office/powerpoint/2010/main" val="914640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6D17-A9AE-8892-D99E-53AAFA498B08}"/>
              </a:ext>
            </a:extLst>
          </p:cNvPr>
          <p:cNvSpPr>
            <a:spLocks noGrp="1"/>
          </p:cNvSpPr>
          <p:nvPr>
            <p:ph type="title"/>
          </p:nvPr>
        </p:nvSpPr>
        <p:spPr/>
        <p:txBody>
          <a:bodyPr/>
          <a:lstStyle/>
          <a:p>
            <a:r>
              <a:rPr lang="en-US" dirty="0">
                <a:latin typeface="Georgia" panose="02040502050405020303" pitchFamily="18" charset="0"/>
              </a:rPr>
              <a:t>Outcomes associated with benefit finding in MS</a:t>
            </a:r>
          </a:p>
        </p:txBody>
      </p:sp>
      <p:sp>
        <p:nvSpPr>
          <p:cNvPr id="4" name="TextBox 3">
            <a:extLst>
              <a:ext uri="{FF2B5EF4-FFF2-40B4-BE49-F238E27FC236}">
                <a16:creationId xmlns:a16="http://schemas.microsoft.com/office/drawing/2014/main" id="{6752BE33-28B9-2BB2-EFCB-BCA8CC9C18A6}"/>
              </a:ext>
            </a:extLst>
          </p:cNvPr>
          <p:cNvSpPr txBox="1"/>
          <p:nvPr/>
        </p:nvSpPr>
        <p:spPr>
          <a:xfrm>
            <a:off x="203200" y="6410036"/>
            <a:ext cx="10353964" cy="276999"/>
          </a:xfrm>
          <a:prstGeom prst="rect">
            <a:avLst/>
          </a:prstGeom>
          <a:noFill/>
        </p:spPr>
        <p:txBody>
          <a:bodyPr wrap="square" rtlCol="0">
            <a:spAutoFit/>
          </a:bodyPr>
          <a:lstStyle/>
          <a:p>
            <a:r>
              <a:rPr lang="en-US" sz="1200" dirty="0">
                <a:latin typeface="Georgia" panose="02040502050405020303" pitchFamily="18" charset="0"/>
              </a:rPr>
              <a:t>Pakenham (2005). Benefit finding in multiple sclerosis and associations with positive and negative outcomes. </a:t>
            </a:r>
            <a:r>
              <a:rPr lang="en-US" sz="1200" i="1" dirty="0">
                <a:latin typeface="Georgia" panose="02040502050405020303" pitchFamily="18" charset="0"/>
              </a:rPr>
              <a:t>Health Psychology</a:t>
            </a:r>
            <a:r>
              <a:rPr lang="en-US" sz="1200" dirty="0">
                <a:latin typeface="Georgia" panose="02040502050405020303" pitchFamily="18" charset="0"/>
              </a:rPr>
              <a:t>, 24(2)</a:t>
            </a:r>
          </a:p>
        </p:txBody>
      </p:sp>
      <p:graphicFrame>
        <p:nvGraphicFramePr>
          <p:cNvPr id="5" name="Table 5">
            <a:extLst>
              <a:ext uri="{FF2B5EF4-FFF2-40B4-BE49-F238E27FC236}">
                <a16:creationId xmlns:a16="http://schemas.microsoft.com/office/drawing/2014/main" id="{450F890B-A300-1CBA-2354-295406C5C521}"/>
              </a:ext>
            </a:extLst>
          </p:cNvPr>
          <p:cNvGraphicFramePr>
            <a:graphicFrameLocks noGrp="1"/>
          </p:cNvGraphicFramePr>
          <p:nvPr>
            <p:extLst>
              <p:ext uri="{D42A27DB-BD31-4B8C-83A1-F6EECF244321}">
                <p14:modId xmlns:p14="http://schemas.microsoft.com/office/powerpoint/2010/main" val="3939326772"/>
              </p:ext>
            </p:extLst>
          </p:nvPr>
        </p:nvGraphicFramePr>
        <p:xfrm>
          <a:off x="203200" y="2021430"/>
          <a:ext cx="10861970" cy="2599331"/>
        </p:xfrm>
        <a:graphic>
          <a:graphicData uri="http://schemas.openxmlformats.org/drawingml/2006/table">
            <a:tbl>
              <a:tblPr firstRow="1" bandRow="1">
                <a:tableStyleId>{7DF18680-E054-41AD-8BC1-D1AEF772440D}</a:tableStyleId>
              </a:tblPr>
              <a:tblGrid>
                <a:gridCol w="1551710">
                  <a:extLst>
                    <a:ext uri="{9D8B030D-6E8A-4147-A177-3AD203B41FA5}">
                      <a16:colId xmlns:a16="http://schemas.microsoft.com/office/drawing/2014/main" val="2882248419"/>
                    </a:ext>
                  </a:extLst>
                </a:gridCol>
                <a:gridCol w="1551710">
                  <a:extLst>
                    <a:ext uri="{9D8B030D-6E8A-4147-A177-3AD203B41FA5}">
                      <a16:colId xmlns:a16="http://schemas.microsoft.com/office/drawing/2014/main" val="2553190778"/>
                    </a:ext>
                  </a:extLst>
                </a:gridCol>
                <a:gridCol w="1551710">
                  <a:extLst>
                    <a:ext uri="{9D8B030D-6E8A-4147-A177-3AD203B41FA5}">
                      <a16:colId xmlns:a16="http://schemas.microsoft.com/office/drawing/2014/main" val="940616928"/>
                    </a:ext>
                  </a:extLst>
                </a:gridCol>
                <a:gridCol w="1551710">
                  <a:extLst>
                    <a:ext uri="{9D8B030D-6E8A-4147-A177-3AD203B41FA5}">
                      <a16:colId xmlns:a16="http://schemas.microsoft.com/office/drawing/2014/main" val="2051232963"/>
                    </a:ext>
                  </a:extLst>
                </a:gridCol>
                <a:gridCol w="1551710">
                  <a:extLst>
                    <a:ext uri="{9D8B030D-6E8A-4147-A177-3AD203B41FA5}">
                      <a16:colId xmlns:a16="http://schemas.microsoft.com/office/drawing/2014/main" val="1555215589"/>
                    </a:ext>
                  </a:extLst>
                </a:gridCol>
                <a:gridCol w="1551710">
                  <a:extLst>
                    <a:ext uri="{9D8B030D-6E8A-4147-A177-3AD203B41FA5}">
                      <a16:colId xmlns:a16="http://schemas.microsoft.com/office/drawing/2014/main" val="2805978007"/>
                    </a:ext>
                  </a:extLst>
                </a:gridCol>
                <a:gridCol w="1551710">
                  <a:extLst>
                    <a:ext uri="{9D8B030D-6E8A-4147-A177-3AD203B41FA5}">
                      <a16:colId xmlns:a16="http://schemas.microsoft.com/office/drawing/2014/main" val="1641785849"/>
                    </a:ext>
                  </a:extLst>
                </a:gridCol>
              </a:tblGrid>
              <a:tr h="660122">
                <a:tc>
                  <a:txBody>
                    <a:bodyPr/>
                    <a:lstStyle/>
                    <a:p>
                      <a:endParaRPr lang="en-US" sz="1600" dirty="0">
                        <a:latin typeface="Georgia" panose="02040502050405020303" pitchFamily="18" charset="0"/>
                      </a:endParaRPr>
                    </a:p>
                  </a:txBody>
                  <a:tcPr/>
                </a:tc>
                <a:tc>
                  <a:txBody>
                    <a:bodyPr/>
                    <a:lstStyle/>
                    <a:p>
                      <a:pPr algn="ctr"/>
                      <a:r>
                        <a:rPr lang="en-US" sz="1600" dirty="0">
                          <a:latin typeface="Georgia" panose="02040502050405020303" pitchFamily="18" charset="0"/>
                        </a:rPr>
                        <a:t>Subjective Health</a:t>
                      </a:r>
                    </a:p>
                  </a:txBody>
                  <a:tcPr/>
                </a:tc>
                <a:tc>
                  <a:txBody>
                    <a:bodyPr/>
                    <a:lstStyle/>
                    <a:p>
                      <a:pPr algn="ctr"/>
                      <a:r>
                        <a:rPr lang="en-US" sz="1600" dirty="0">
                          <a:latin typeface="Georgia" panose="02040502050405020303" pitchFamily="18" charset="0"/>
                        </a:rPr>
                        <a:t>Global Distress</a:t>
                      </a:r>
                    </a:p>
                  </a:txBody>
                  <a:tcPr/>
                </a:tc>
                <a:tc>
                  <a:txBody>
                    <a:bodyPr/>
                    <a:lstStyle/>
                    <a:p>
                      <a:pPr algn="ctr"/>
                      <a:r>
                        <a:rPr lang="en-US" sz="1600" dirty="0">
                          <a:latin typeface="Georgia" panose="02040502050405020303" pitchFamily="18" charset="0"/>
                        </a:rPr>
                        <a:t>Negative Affect</a:t>
                      </a:r>
                    </a:p>
                  </a:txBody>
                  <a:tcPr/>
                </a:tc>
                <a:tc>
                  <a:txBody>
                    <a:bodyPr/>
                    <a:lstStyle/>
                    <a:p>
                      <a:pPr algn="ctr"/>
                      <a:r>
                        <a:rPr lang="en-US" sz="1600" dirty="0">
                          <a:latin typeface="Georgia" panose="02040502050405020303" pitchFamily="18" charset="0"/>
                        </a:rPr>
                        <a:t>Positive Affect</a:t>
                      </a:r>
                    </a:p>
                  </a:txBody>
                  <a:tcPr/>
                </a:tc>
                <a:tc>
                  <a:txBody>
                    <a:bodyPr/>
                    <a:lstStyle/>
                    <a:p>
                      <a:pPr algn="ctr"/>
                      <a:r>
                        <a:rPr lang="en-US" sz="1600" dirty="0">
                          <a:latin typeface="Georgia" panose="02040502050405020303" pitchFamily="18" charset="0"/>
                        </a:rPr>
                        <a:t>Dyadic Adjustment</a:t>
                      </a:r>
                    </a:p>
                  </a:txBody>
                  <a:tcPr/>
                </a:tc>
                <a:tc>
                  <a:txBody>
                    <a:bodyPr/>
                    <a:lstStyle/>
                    <a:p>
                      <a:pPr algn="ctr"/>
                      <a:r>
                        <a:rPr lang="en-US" sz="1600" dirty="0">
                          <a:latin typeface="Georgia" panose="02040502050405020303" pitchFamily="18" charset="0"/>
                        </a:rPr>
                        <a:t>Life Satisfaction</a:t>
                      </a:r>
                    </a:p>
                  </a:txBody>
                  <a:tcPr/>
                </a:tc>
                <a:extLst>
                  <a:ext uri="{0D108BD9-81ED-4DB2-BD59-A6C34878D82A}">
                    <a16:rowId xmlns:a16="http://schemas.microsoft.com/office/drawing/2014/main" val="1109399859"/>
                  </a:ext>
                </a:extLst>
              </a:tr>
              <a:tr h="933369">
                <a:tc>
                  <a:txBody>
                    <a:bodyPr/>
                    <a:lstStyle/>
                    <a:p>
                      <a:r>
                        <a:rPr lang="en-US" sz="2000" dirty="0">
                          <a:latin typeface="Georgia" panose="02040502050405020303" pitchFamily="18" charset="0"/>
                        </a:rPr>
                        <a:t>Personal Growth</a:t>
                      </a:r>
                    </a:p>
                  </a:txBody>
                  <a:tcPr/>
                </a:tc>
                <a:tc>
                  <a:txBody>
                    <a:bodyPr/>
                    <a:lstStyle/>
                    <a:p>
                      <a:pPr algn="ctr"/>
                      <a:r>
                        <a:rPr lang="en-US" sz="2400" dirty="0">
                          <a:latin typeface="Georgia" panose="02040502050405020303" pitchFamily="18" charset="0"/>
                        </a:rPr>
                        <a:t>-.01</a:t>
                      </a:r>
                    </a:p>
                  </a:txBody>
                  <a:tcPr/>
                </a:tc>
                <a:tc>
                  <a:txBody>
                    <a:bodyPr/>
                    <a:lstStyle/>
                    <a:p>
                      <a:pPr algn="ctr"/>
                      <a:r>
                        <a:rPr lang="en-US" sz="2400" dirty="0">
                          <a:latin typeface="Georgia" panose="02040502050405020303" pitchFamily="18" charset="0"/>
                        </a:rPr>
                        <a:t>-.01</a:t>
                      </a:r>
                    </a:p>
                  </a:txBody>
                  <a:tcPr/>
                </a:tc>
                <a:tc>
                  <a:txBody>
                    <a:bodyPr/>
                    <a:lstStyle/>
                    <a:p>
                      <a:pPr algn="ctr"/>
                      <a:r>
                        <a:rPr lang="en-US" sz="2400" dirty="0">
                          <a:latin typeface="Georgia" panose="02040502050405020303" pitchFamily="18" charset="0"/>
                        </a:rPr>
                        <a:t>-.04</a:t>
                      </a:r>
                    </a:p>
                  </a:txBody>
                  <a:tcPr/>
                </a:tc>
                <a:tc>
                  <a:txBody>
                    <a:bodyPr/>
                    <a:lstStyle/>
                    <a:p>
                      <a:pPr algn="ctr"/>
                      <a:r>
                        <a:rPr lang="en-US" sz="2400" dirty="0">
                          <a:latin typeface="Georgia" panose="02040502050405020303" pitchFamily="18" charset="0"/>
                        </a:rPr>
                        <a:t>.23****</a:t>
                      </a:r>
                    </a:p>
                  </a:txBody>
                  <a:tcPr/>
                </a:tc>
                <a:tc>
                  <a:txBody>
                    <a:bodyPr/>
                    <a:lstStyle/>
                    <a:p>
                      <a:pPr algn="ctr"/>
                      <a:r>
                        <a:rPr lang="en-US" sz="2400" dirty="0">
                          <a:latin typeface="Georgia" panose="02040502050405020303" pitchFamily="18" charset="0"/>
                        </a:rPr>
                        <a:t>.06</a:t>
                      </a:r>
                    </a:p>
                  </a:txBody>
                  <a:tcPr/>
                </a:tc>
                <a:tc>
                  <a:txBody>
                    <a:bodyPr/>
                    <a:lstStyle/>
                    <a:p>
                      <a:pPr algn="ctr"/>
                      <a:r>
                        <a:rPr lang="en-US" sz="2400" dirty="0">
                          <a:latin typeface="Georgia" panose="02040502050405020303" pitchFamily="18" charset="0"/>
                        </a:rPr>
                        <a:t>.12**</a:t>
                      </a:r>
                    </a:p>
                  </a:txBody>
                  <a:tcPr/>
                </a:tc>
                <a:extLst>
                  <a:ext uri="{0D108BD9-81ED-4DB2-BD59-A6C34878D82A}">
                    <a16:rowId xmlns:a16="http://schemas.microsoft.com/office/drawing/2014/main" val="2420957517"/>
                  </a:ext>
                </a:extLst>
              </a:tr>
              <a:tr h="938606">
                <a:tc>
                  <a:txBody>
                    <a:bodyPr/>
                    <a:lstStyle/>
                    <a:p>
                      <a:r>
                        <a:rPr lang="en-US" sz="2000" dirty="0">
                          <a:latin typeface="Georgia" panose="02040502050405020303" pitchFamily="18" charset="0"/>
                        </a:rPr>
                        <a:t>Family Relations Growth</a:t>
                      </a:r>
                    </a:p>
                  </a:txBody>
                  <a:tcPr/>
                </a:tc>
                <a:tc>
                  <a:txBody>
                    <a:bodyPr/>
                    <a:lstStyle/>
                    <a:p>
                      <a:pPr algn="ctr"/>
                      <a:r>
                        <a:rPr lang="en-US" sz="2400" dirty="0">
                          <a:latin typeface="Georgia" panose="02040502050405020303" pitchFamily="18" charset="0"/>
                        </a:rPr>
                        <a:t>-.06</a:t>
                      </a:r>
                    </a:p>
                  </a:txBody>
                  <a:tcPr/>
                </a:tc>
                <a:tc>
                  <a:txBody>
                    <a:bodyPr/>
                    <a:lstStyle/>
                    <a:p>
                      <a:pPr algn="ctr"/>
                      <a:r>
                        <a:rPr lang="en-US" sz="2400" dirty="0">
                          <a:latin typeface="Georgia" panose="02040502050405020303" pitchFamily="18" charset="0"/>
                        </a:rPr>
                        <a:t>-.08</a:t>
                      </a:r>
                    </a:p>
                  </a:txBody>
                  <a:tcPr/>
                </a:tc>
                <a:tc>
                  <a:txBody>
                    <a:bodyPr/>
                    <a:lstStyle/>
                    <a:p>
                      <a:pPr algn="ctr"/>
                      <a:r>
                        <a:rPr lang="en-US" sz="2400" dirty="0">
                          <a:latin typeface="Georgia" panose="02040502050405020303" pitchFamily="18" charset="0"/>
                        </a:rPr>
                        <a:t>-.13**</a:t>
                      </a:r>
                    </a:p>
                  </a:txBody>
                  <a:tcPr/>
                </a:tc>
                <a:tc>
                  <a:txBody>
                    <a:bodyPr/>
                    <a:lstStyle/>
                    <a:p>
                      <a:pPr algn="ctr"/>
                      <a:r>
                        <a:rPr lang="en-US" sz="2400" dirty="0">
                          <a:latin typeface="Georgia" panose="02040502050405020303" pitchFamily="18" charset="0"/>
                        </a:rPr>
                        <a:t>.22****</a:t>
                      </a:r>
                    </a:p>
                  </a:txBody>
                  <a:tcPr/>
                </a:tc>
                <a:tc>
                  <a:txBody>
                    <a:bodyPr/>
                    <a:lstStyle/>
                    <a:p>
                      <a:pPr algn="ctr"/>
                      <a:r>
                        <a:rPr lang="en-US" sz="2400" dirty="0">
                          <a:latin typeface="Georgia" panose="02040502050405020303" pitchFamily="18" charset="0"/>
                        </a:rPr>
                        <a:t>.34****</a:t>
                      </a:r>
                    </a:p>
                  </a:txBody>
                  <a:tcPr/>
                </a:tc>
                <a:tc>
                  <a:txBody>
                    <a:bodyPr/>
                    <a:lstStyle/>
                    <a:p>
                      <a:pPr algn="ctr"/>
                      <a:r>
                        <a:rPr lang="en-US" sz="2400" dirty="0">
                          <a:latin typeface="Georgia" panose="02040502050405020303" pitchFamily="18" charset="0"/>
                        </a:rPr>
                        <a:t>.20****</a:t>
                      </a:r>
                    </a:p>
                  </a:txBody>
                  <a:tcPr/>
                </a:tc>
                <a:extLst>
                  <a:ext uri="{0D108BD9-81ED-4DB2-BD59-A6C34878D82A}">
                    <a16:rowId xmlns:a16="http://schemas.microsoft.com/office/drawing/2014/main" val="2408203471"/>
                  </a:ext>
                </a:extLst>
              </a:tr>
            </a:tbl>
          </a:graphicData>
        </a:graphic>
      </p:graphicFrame>
      <p:sp>
        <p:nvSpPr>
          <p:cNvPr id="8" name="TextBox 7">
            <a:extLst>
              <a:ext uri="{FF2B5EF4-FFF2-40B4-BE49-F238E27FC236}">
                <a16:creationId xmlns:a16="http://schemas.microsoft.com/office/drawing/2014/main" id="{740E1A98-35C6-4C2B-EDDE-D3E0ABBE6992}"/>
              </a:ext>
            </a:extLst>
          </p:cNvPr>
          <p:cNvSpPr txBox="1"/>
          <p:nvPr/>
        </p:nvSpPr>
        <p:spPr>
          <a:xfrm>
            <a:off x="6336152" y="4655218"/>
            <a:ext cx="4729018" cy="276999"/>
          </a:xfrm>
          <a:prstGeom prst="rect">
            <a:avLst/>
          </a:prstGeom>
          <a:noFill/>
        </p:spPr>
        <p:txBody>
          <a:bodyPr wrap="square" rtlCol="0">
            <a:spAutoFit/>
          </a:bodyPr>
          <a:lstStyle/>
          <a:p>
            <a:pPr algn="r"/>
            <a:r>
              <a:rPr lang="en-US" sz="1200" dirty="0">
                <a:latin typeface="Georgia" panose="02040502050405020303" pitchFamily="18" charset="0"/>
              </a:rPr>
              <a:t>** p &lt; .01, **** p  &gt;.0001</a:t>
            </a:r>
          </a:p>
        </p:txBody>
      </p:sp>
      <p:grpSp>
        <p:nvGrpSpPr>
          <p:cNvPr id="7" name="Group 6">
            <a:extLst>
              <a:ext uri="{FF2B5EF4-FFF2-40B4-BE49-F238E27FC236}">
                <a16:creationId xmlns:a16="http://schemas.microsoft.com/office/drawing/2014/main" id="{DDB6E966-6BCD-6791-C4FA-42646416DDEC}"/>
              </a:ext>
            </a:extLst>
          </p:cNvPr>
          <p:cNvGrpSpPr/>
          <p:nvPr/>
        </p:nvGrpSpPr>
        <p:grpSpPr>
          <a:xfrm>
            <a:off x="6426437" y="2683379"/>
            <a:ext cx="4638733" cy="1937381"/>
            <a:chOff x="6426437" y="2683379"/>
            <a:chExt cx="4638733" cy="1937381"/>
          </a:xfrm>
        </p:grpSpPr>
        <p:sp>
          <p:nvSpPr>
            <p:cNvPr id="3" name="Rectangle 2">
              <a:extLst>
                <a:ext uri="{FF2B5EF4-FFF2-40B4-BE49-F238E27FC236}">
                  <a16:creationId xmlns:a16="http://schemas.microsoft.com/office/drawing/2014/main" id="{3F079CB5-3456-3A36-A45B-3D624EAA427B}"/>
                </a:ext>
              </a:extLst>
            </p:cNvPr>
            <p:cNvSpPr/>
            <p:nvPr/>
          </p:nvSpPr>
          <p:spPr>
            <a:xfrm>
              <a:off x="6426437" y="2683379"/>
              <a:ext cx="1495514" cy="19373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BEA545-70F9-A640-3AEA-131B18C4B9AC}"/>
                </a:ext>
              </a:extLst>
            </p:cNvPr>
            <p:cNvSpPr/>
            <p:nvPr/>
          </p:nvSpPr>
          <p:spPr>
            <a:xfrm>
              <a:off x="9501499" y="2683379"/>
              <a:ext cx="1563671" cy="19373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C9D15871-8FDB-091D-F1C2-86F4F53046C2}"/>
              </a:ext>
            </a:extLst>
          </p:cNvPr>
          <p:cNvSpPr/>
          <p:nvPr/>
        </p:nvSpPr>
        <p:spPr>
          <a:xfrm>
            <a:off x="7937827" y="3614900"/>
            <a:ext cx="1563671" cy="100586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146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8201" name="Ink 820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8201" name="Ink 820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8203" name="Rectangle 820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Freeform: Shape 8204">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7E79B-03BB-FF96-9CE5-D58C7703563B}"/>
              </a:ext>
            </a:extLst>
          </p:cNvPr>
          <p:cNvSpPr>
            <a:spLocks noGrp="1"/>
          </p:cNvSpPr>
          <p:nvPr>
            <p:ph type="title"/>
          </p:nvPr>
        </p:nvSpPr>
        <p:spPr>
          <a:xfrm>
            <a:off x="501640" y="224409"/>
            <a:ext cx="4774177" cy="2953104"/>
          </a:xfrm>
        </p:spPr>
        <p:txBody>
          <a:bodyPr vert="horz" lIns="91440" tIns="45720" rIns="91440" bIns="45720" rtlCol="0" anchor="b">
            <a:normAutofit/>
          </a:bodyPr>
          <a:lstStyle/>
          <a:p>
            <a:pPr algn="ctr">
              <a:lnSpc>
                <a:spcPct val="100000"/>
              </a:lnSpc>
            </a:pPr>
            <a:r>
              <a:rPr lang="en-US" sz="2400" dirty="0"/>
              <a:t>Food for thought: </a:t>
            </a:r>
            <a:br>
              <a:rPr lang="en-US" sz="2400" dirty="0"/>
            </a:br>
            <a:r>
              <a:rPr lang="en-US" sz="2400" dirty="0"/>
              <a:t>has your MS brought new meaning, purpose, or benefit?</a:t>
            </a:r>
          </a:p>
        </p:txBody>
      </p:sp>
      <p:sp>
        <p:nvSpPr>
          <p:cNvPr id="8207" name="Freeform: Shape 8206">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3C9058C-651D-B294-0E5D-E40EF99A9D39}"/>
              </a:ext>
            </a:extLst>
          </p:cNvPr>
          <p:cNvSpPr>
            <a:spLocks noGrp="1"/>
          </p:cNvSpPr>
          <p:nvPr>
            <p:ph sz="half" idx="2"/>
          </p:nvPr>
        </p:nvSpPr>
        <p:spPr>
          <a:xfrm>
            <a:off x="6586415" y="615951"/>
            <a:ext cx="5187272" cy="5654330"/>
          </a:xfrm>
        </p:spPr>
        <p:txBody>
          <a:bodyPr vert="horz" lIns="91440" tIns="45720" rIns="91440" bIns="45720" rtlCol="0" anchor="ctr">
            <a:normAutofit/>
          </a:bodyPr>
          <a:lstStyle/>
          <a:p>
            <a:r>
              <a:rPr lang="en-US" dirty="0">
                <a:latin typeface="Georgia" panose="02040502050405020303" pitchFamily="18" charset="0"/>
              </a:rPr>
              <a:t>How did you make sense of your MS?</a:t>
            </a:r>
          </a:p>
          <a:p>
            <a:endParaRPr lang="en-US" dirty="0">
              <a:latin typeface="Georgia" panose="02040502050405020303" pitchFamily="18" charset="0"/>
            </a:endParaRPr>
          </a:p>
          <a:p>
            <a:r>
              <a:rPr lang="en-US" dirty="0">
                <a:latin typeface="Georgia" panose="02040502050405020303" pitchFamily="18" charset="0"/>
              </a:rPr>
              <a:t>Did you find more meaning in things? A renewed way of seeing things?</a:t>
            </a:r>
          </a:p>
          <a:p>
            <a:endParaRPr lang="en-US" dirty="0">
              <a:latin typeface="Georgia" panose="02040502050405020303" pitchFamily="18" charset="0"/>
            </a:endParaRPr>
          </a:p>
          <a:p>
            <a:r>
              <a:rPr lang="en-US" dirty="0">
                <a:latin typeface="Georgia" panose="02040502050405020303" pitchFamily="18" charset="0"/>
              </a:rPr>
              <a:t>Have your priorities shifted?</a:t>
            </a:r>
          </a:p>
          <a:p>
            <a:endParaRPr lang="en-US" dirty="0">
              <a:latin typeface="Georgia" panose="02040502050405020303" pitchFamily="18" charset="0"/>
            </a:endParaRPr>
          </a:p>
          <a:p>
            <a:r>
              <a:rPr lang="en-US" dirty="0">
                <a:latin typeface="Georgia" panose="02040502050405020303" pitchFamily="18" charset="0"/>
              </a:rPr>
              <a:t>Have your relationships changed for the better?</a:t>
            </a:r>
          </a:p>
        </p:txBody>
      </p:sp>
      <p:pic>
        <p:nvPicPr>
          <p:cNvPr id="8194" name="Picture 2" descr="Benefit Finding vs Redemptive Suffering – Pastor Dave Online">
            <a:extLst>
              <a:ext uri="{FF2B5EF4-FFF2-40B4-BE49-F238E27FC236}">
                <a16:creationId xmlns:a16="http://schemas.microsoft.com/office/drawing/2014/main" id="{A018EDD9-F392-6E64-32B3-EB82072FFC5A}"/>
              </a:ext>
            </a:extLst>
          </p:cNvPr>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l="10623" r="8902" b="1"/>
          <a:stretch/>
        </p:blipFill>
        <p:spPr bwMode="auto">
          <a:xfrm>
            <a:off x="1398929" y="3555468"/>
            <a:ext cx="3434234" cy="2287123"/>
          </a:xfrm>
          <a:prstGeom prst="rect">
            <a:avLst/>
          </a:prstGeom>
          <a:noFill/>
          <a:extLst>
            <a:ext uri="{909E8E84-426E-40DD-AFC4-6F175D3DCCD1}">
              <a14:hiddenFill xmlns:a14="http://schemas.microsoft.com/office/drawing/2010/main">
                <a:solidFill>
                  <a:srgbClr val="FFFFFF"/>
                </a:solidFill>
              </a14:hiddenFill>
            </a:ext>
          </a:extLst>
        </p:spPr>
      </p:pic>
      <p:sp>
        <p:nvSpPr>
          <p:cNvPr id="8209"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975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BD5B-51BA-DE89-25F7-C8BB8D3B2AA3}"/>
              </a:ext>
            </a:extLst>
          </p:cNvPr>
          <p:cNvSpPr>
            <a:spLocks noGrp="1"/>
          </p:cNvSpPr>
          <p:nvPr>
            <p:ph type="title"/>
          </p:nvPr>
        </p:nvSpPr>
        <p:spPr>
          <a:xfrm>
            <a:off x="514790" y="1888021"/>
            <a:ext cx="3760499" cy="2795160"/>
          </a:xfrm>
        </p:spPr>
        <p:txBody>
          <a:bodyPr vert="horz" lIns="91440" tIns="45720" rIns="91440" bIns="45720" rtlCol="0" anchor="b">
            <a:normAutofit/>
          </a:bodyPr>
          <a:lstStyle/>
          <a:p>
            <a:pPr algn="ctr"/>
            <a:r>
              <a:rPr lang="en-US" sz="7200" dirty="0">
                <a:latin typeface="Georgia" panose="02040502050405020303" pitchFamily="18" charset="0"/>
              </a:rPr>
              <a:t>POLL two</a:t>
            </a:r>
          </a:p>
        </p:txBody>
      </p:sp>
      <p:pic>
        <p:nvPicPr>
          <p:cNvPr id="8" name="Graphic 7" descr="Bar chart">
            <a:extLst>
              <a:ext uri="{FF2B5EF4-FFF2-40B4-BE49-F238E27FC236}">
                <a16:creationId xmlns:a16="http://schemas.microsoft.com/office/drawing/2014/main" id="{7F38438F-5B2C-9118-8208-5B4A49FDFB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0316" y="615950"/>
            <a:ext cx="5670549" cy="5670549"/>
          </a:xfrm>
          <a:prstGeom prst="rect">
            <a:avLst/>
          </a:prstGeom>
        </p:spPr>
      </p:pic>
    </p:spTree>
    <p:extLst>
      <p:ext uri="{BB962C8B-B14F-4D97-AF65-F5344CB8AC3E}">
        <p14:creationId xmlns:p14="http://schemas.microsoft.com/office/powerpoint/2010/main" val="2346148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69" name="Picture 5168">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171" name="Ink 517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5171" name="Ink 5170">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5173" name="Rectangle 5172">
            <a:extLst>
              <a:ext uri="{FF2B5EF4-FFF2-40B4-BE49-F238E27FC236}">
                <a16:creationId xmlns:a16="http://schemas.microsoft.com/office/drawing/2014/main" id="{3C47741D-36A8-4C70-BBA7-B31B9E737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5" name="Freeform: Shape 5174">
            <a:extLst>
              <a:ext uri="{FF2B5EF4-FFF2-40B4-BE49-F238E27FC236}">
                <a16:creationId xmlns:a16="http://schemas.microsoft.com/office/drawing/2014/main" id="{9E86B748-A671-4409-B64C-3B8939825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9604" y="0"/>
            <a:ext cx="2422397" cy="6858000"/>
          </a:xfrm>
          <a:custGeom>
            <a:avLst/>
            <a:gdLst>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42723 w 2422397"/>
              <a:gd name="connsiteY94" fmla="*/ 2117686 h 6858000"/>
              <a:gd name="connsiteX95" fmla="*/ 1582995 w 2422397"/>
              <a:gd name="connsiteY95" fmla="*/ 2101627 h 6858000"/>
              <a:gd name="connsiteX96" fmla="*/ 1612413 w 2422397"/>
              <a:gd name="connsiteY96" fmla="*/ 2069584 h 6858000"/>
              <a:gd name="connsiteX97" fmla="*/ 1569289 w 2422397"/>
              <a:gd name="connsiteY97" fmla="*/ 2032263 h 6858000"/>
              <a:gd name="connsiteX98" fmla="*/ 1562841 w 2422397"/>
              <a:gd name="connsiteY98" fmla="*/ 1890085 h 6858000"/>
              <a:gd name="connsiteX99" fmla="*/ 1564944 w 2422397"/>
              <a:gd name="connsiteY99" fmla="*/ 1821321 h 6858000"/>
              <a:gd name="connsiteX100" fmla="*/ 1579022 w 2422397"/>
              <a:gd name="connsiteY100" fmla="*/ 1718757 h 6858000"/>
              <a:gd name="connsiteX101" fmla="*/ 1590196 w 2422397"/>
              <a:gd name="connsiteY101" fmla="*/ 1595914 h 6858000"/>
              <a:gd name="connsiteX102" fmla="*/ 1624363 w 2422397"/>
              <a:gd name="connsiteY102" fmla="*/ 1502483 h 6858000"/>
              <a:gd name="connsiteX103" fmla="*/ 1631539 w 2422397"/>
              <a:gd name="connsiteY103" fmla="*/ 1431520 h 6858000"/>
              <a:gd name="connsiteX104" fmla="*/ 1646296 w 2422397"/>
              <a:gd name="connsiteY104" fmla="*/ 1333057 h 6858000"/>
              <a:gd name="connsiteX105" fmla="*/ 1659787 w 2422397"/>
              <a:gd name="connsiteY105" fmla="*/ 1197540 h 6858000"/>
              <a:gd name="connsiteX106" fmla="*/ 1706993 w 2422397"/>
              <a:gd name="connsiteY106" fmla="*/ 1104797 h 6858000"/>
              <a:gd name="connsiteX107" fmla="*/ 1777273 w 2422397"/>
              <a:gd name="connsiteY107" fmla="*/ 916268 h 6858000"/>
              <a:gd name="connsiteX108" fmla="*/ 1859912 w 2422397"/>
              <a:gd name="connsiteY108" fmla="*/ 775598 h 6858000"/>
              <a:gd name="connsiteX109" fmla="*/ 1911831 w 2422397"/>
              <a:gd name="connsiteY109" fmla="*/ 696577 h 6858000"/>
              <a:gd name="connsiteX110" fmla="*/ 1942209 w 2422397"/>
              <a:gd name="connsiteY110" fmla="*/ 575807 h 6858000"/>
              <a:gd name="connsiteX111" fmla="*/ 1951374 w 2422397"/>
              <a:gd name="connsiteY111" fmla="*/ 556682 h 6858000"/>
              <a:gd name="connsiteX112" fmla="*/ 1951170 w 2422397"/>
              <a:gd name="connsiteY112" fmla="*/ 526639 h 6858000"/>
              <a:gd name="connsiteX113" fmla="*/ 1949059 w 2422397"/>
              <a:gd name="connsiteY113" fmla="*/ 405872 h 6858000"/>
              <a:gd name="connsiteX114" fmla="*/ 1935866 w 2422397"/>
              <a:gd name="connsiteY114" fmla="*/ 307622 h 6858000"/>
              <a:gd name="connsiteX115" fmla="*/ 1967790 w 2422397"/>
              <a:gd name="connsiteY115" fmla="*/ 198682 h 6858000"/>
              <a:gd name="connsiteX116" fmla="*/ 1971093 w 2422397"/>
              <a:gd name="connsiteY116" fmla="*/ 127747 h 6858000"/>
              <a:gd name="connsiteX117" fmla="*/ 1951841 w 2422397"/>
              <a:gd name="connsiteY117" fmla="*/ 4678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01627 h 6858000"/>
              <a:gd name="connsiteX95" fmla="*/ 1612413 w 2422397"/>
              <a:gd name="connsiteY95" fmla="*/ 2069584 h 6858000"/>
              <a:gd name="connsiteX96" fmla="*/ 1569289 w 2422397"/>
              <a:gd name="connsiteY96" fmla="*/ 2032263 h 6858000"/>
              <a:gd name="connsiteX97" fmla="*/ 1562841 w 2422397"/>
              <a:gd name="connsiteY97" fmla="*/ 189008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612413 w 2422397"/>
              <a:gd name="connsiteY95" fmla="*/ 2069584 h 6858000"/>
              <a:gd name="connsiteX96" fmla="*/ 1569289 w 2422397"/>
              <a:gd name="connsiteY96" fmla="*/ 2032263 h 6858000"/>
              <a:gd name="connsiteX97" fmla="*/ 1562841 w 2422397"/>
              <a:gd name="connsiteY97" fmla="*/ 189008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62841 w 2422397"/>
              <a:gd name="connsiteY97" fmla="*/ 189008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62841 w 2422397"/>
              <a:gd name="connsiteY97" fmla="*/ 191277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62841 w 2422397"/>
              <a:gd name="connsiteY97" fmla="*/ 1912775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9912 w 2422397"/>
              <a:gd name="connsiteY107" fmla="*/ 775598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8667 w 2422397"/>
              <a:gd name="connsiteY38" fmla="*/ 5430788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78119 w 2422397"/>
              <a:gd name="connsiteY48" fmla="*/ 5302536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44025 w 2422397"/>
              <a:gd name="connsiteY47" fmla="*/ 5308392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40184 w 2422397"/>
              <a:gd name="connsiteY46" fmla="*/ 5323549 h 6858000"/>
              <a:gd name="connsiteX47" fmla="*/ 784867 w 2422397"/>
              <a:gd name="connsiteY47" fmla="*/ 5235785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849095 w 2422397"/>
              <a:gd name="connsiteY46" fmla="*/ 5305397 h 6858000"/>
              <a:gd name="connsiteX47" fmla="*/ 784867 w 2422397"/>
              <a:gd name="connsiteY47" fmla="*/ 5235785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6871 w 2422397"/>
              <a:gd name="connsiteY18" fmla="*/ 6192715 h 6858000"/>
              <a:gd name="connsiteX19" fmla="*/ 478259 w 2422397"/>
              <a:gd name="connsiteY19" fmla="*/ 6183918 h 6858000"/>
              <a:gd name="connsiteX20" fmla="*/ 482177 w 2422397"/>
              <a:gd name="connsiteY20" fmla="*/ 6173358 h 6858000"/>
              <a:gd name="connsiteX21" fmla="*/ 482556 w 2422397"/>
              <a:gd name="connsiteY21" fmla="*/ 6173443 h 6858000"/>
              <a:gd name="connsiteX22" fmla="*/ 485673 w 2422397"/>
              <a:gd name="connsiteY22" fmla="*/ 6162875 h 6858000"/>
              <a:gd name="connsiteX23" fmla="*/ 497360 w 2422397"/>
              <a:gd name="connsiteY23" fmla="*/ 6106789 h 6858000"/>
              <a:gd name="connsiteX24" fmla="*/ 547843 w 2422397"/>
              <a:gd name="connsiteY24" fmla="*/ 6075666 h 6858000"/>
              <a:gd name="connsiteX25" fmla="*/ 562259 w 2422397"/>
              <a:gd name="connsiteY25" fmla="*/ 6054865 h 6858000"/>
              <a:gd name="connsiteX26" fmla="*/ 571463 w 2422397"/>
              <a:gd name="connsiteY26" fmla="*/ 6045606 h 6858000"/>
              <a:gd name="connsiteX27" fmla="*/ 573012 w 2422397"/>
              <a:gd name="connsiteY27" fmla="*/ 6046223 h 6858000"/>
              <a:gd name="connsiteX28" fmla="*/ 584071 w 2422397"/>
              <a:gd name="connsiteY28" fmla="*/ 5992286 h 6858000"/>
              <a:gd name="connsiteX29" fmla="*/ 587812 w 2422397"/>
              <a:gd name="connsiteY29" fmla="*/ 5987907 h 6858000"/>
              <a:gd name="connsiteX30" fmla="*/ 592115 w 2422397"/>
              <a:gd name="connsiteY30" fmla="*/ 5949187 h 6858000"/>
              <a:gd name="connsiteX31" fmla="*/ 595889 w 2422397"/>
              <a:gd name="connsiteY31" fmla="*/ 5931081 h 6858000"/>
              <a:gd name="connsiteX32" fmla="*/ 593758 w 2422397"/>
              <a:gd name="connsiteY32" fmla="*/ 5922047 h 6858000"/>
              <a:gd name="connsiteX33" fmla="*/ 600949 w 2422397"/>
              <a:gd name="connsiteY33" fmla="*/ 5897316 h 6858000"/>
              <a:gd name="connsiteX34" fmla="*/ 602981 w 2422397"/>
              <a:gd name="connsiteY34" fmla="*/ 5895955 h 6858000"/>
              <a:gd name="connsiteX35" fmla="*/ 604430 w 2422397"/>
              <a:gd name="connsiteY35" fmla="*/ 5870052 h 6858000"/>
              <a:gd name="connsiteX36" fmla="*/ 600218 w 2422397"/>
              <a:gd name="connsiteY36" fmla="*/ 5841702 h 6858000"/>
              <a:gd name="connsiteX37" fmla="*/ 678370 w 2422397"/>
              <a:gd name="connsiteY37" fmla="*/ 5652188 h 6858000"/>
              <a:gd name="connsiteX38" fmla="*/ 694129 w 2422397"/>
              <a:gd name="connsiteY38" fmla="*/ 5471630 h 6858000"/>
              <a:gd name="connsiteX39" fmla="*/ 723657 w 2422397"/>
              <a:gd name="connsiteY39" fmla="*/ 5356170 h 6858000"/>
              <a:gd name="connsiteX40" fmla="*/ 723661 w 2422397"/>
              <a:gd name="connsiteY40" fmla="*/ 5356076 h 6858000"/>
              <a:gd name="connsiteX41" fmla="*/ 720651 w 2422397"/>
              <a:gd name="connsiteY41" fmla="*/ 5331990 h 6858000"/>
              <a:gd name="connsiteX42" fmla="*/ 725358 w 2422397"/>
              <a:gd name="connsiteY42" fmla="*/ 5309193 h 6858000"/>
              <a:gd name="connsiteX43" fmla="*/ 726926 w 2422397"/>
              <a:gd name="connsiteY43" fmla="*/ 5311182 h 6858000"/>
              <a:gd name="connsiteX44" fmla="*/ 727761 w 2422397"/>
              <a:gd name="connsiteY44" fmla="*/ 5304702 h 6858000"/>
              <a:gd name="connsiteX45" fmla="*/ 732974 w 2422397"/>
              <a:gd name="connsiteY45" fmla="*/ 5303522 h 6858000"/>
              <a:gd name="connsiteX46" fmla="*/ 762873 w 2422397"/>
              <a:gd name="connsiteY46" fmla="*/ 5269094 h 6858000"/>
              <a:gd name="connsiteX47" fmla="*/ 784867 w 2422397"/>
              <a:gd name="connsiteY47" fmla="*/ 5235785 h 6858000"/>
              <a:gd name="connsiteX48" fmla="*/ 796271 w 2422397"/>
              <a:gd name="connsiteY48" fmla="*/ 5175473 h 6858000"/>
              <a:gd name="connsiteX49" fmla="*/ 821529 w 2422397"/>
              <a:gd name="connsiteY49" fmla="*/ 5012929 h 6858000"/>
              <a:gd name="connsiteX50" fmla="*/ 846340 w 2422397"/>
              <a:gd name="connsiteY50" fmla="*/ 4944976 h 6858000"/>
              <a:gd name="connsiteX51" fmla="*/ 840157 w 2422397"/>
              <a:gd name="connsiteY51" fmla="*/ 4872869 h 6858000"/>
              <a:gd name="connsiteX52" fmla="*/ 855718 w 2422397"/>
              <a:gd name="connsiteY52" fmla="*/ 4850916 h 6858000"/>
              <a:gd name="connsiteX53" fmla="*/ 858709 w 2422397"/>
              <a:gd name="connsiteY53" fmla="*/ 4847264 h 6858000"/>
              <a:gd name="connsiteX54" fmla="*/ 863990 w 2422397"/>
              <a:gd name="connsiteY54" fmla="*/ 4829718 h 6858000"/>
              <a:gd name="connsiteX55" fmla="*/ 873842 w 2422397"/>
              <a:gd name="connsiteY55" fmla="*/ 4828439 h 6858000"/>
              <a:gd name="connsiteX56" fmla="*/ 887779 w 2422397"/>
              <a:gd name="connsiteY56" fmla="*/ 4804655 h 6858000"/>
              <a:gd name="connsiteX57" fmla="*/ 893894 w 2422397"/>
              <a:gd name="connsiteY57" fmla="*/ 4777060 h 6858000"/>
              <a:gd name="connsiteX58" fmla="*/ 883546 w 2422397"/>
              <a:gd name="connsiteY58" fmla="*/ 4777089 h 6858000"/>
              <a:gd name="connsiteX59" fmla="*/ 883812 w 2422397"/>
              <a:gd name="connsiteY59" fmla="*/ 4774559 h 6858000"/>
              <a:gd name="connsiteX60" fmla="*/ 903401 w 2422397"/>
              <a:gd name="connsiteY60" fmla="*/ 4679442 h 6858000"/>
              <a:gd name="connsiteX61" fmla="*/ 916253 w 2422397"/>
              <a:gd name="connsiteY61" fmla="*/ 4651970 h 6858000"/>
              <a:gd name="connsiteX62" fmla="*/ 922608 w 2422397"/>
              <a:gd name="connsiteY62" fmla="*/ 4649785 h 6858000"/>
              <a:gd name="connsiteX63" fmla="*/ 924139 w 2422397"/>
              <a:gd name="connsiteY63" fmla="*/ 4631605 h 6858000"/>
              <a:gd name="connsiteX64" fmla="*/ 920872 w 2422397"/>
              <a:gd name="connsiteY64" fmla="*/ 4609075 h 6858000"/>
              <a:gd name="connsiteX65" fmla="*/ 941607 w 2422397"/>
              <a:gd name="connsiteY65" fmla="*/ 4514226 h 6858000"/>
              <a:gd name="connsiteX66" fmla="*/ 957889 w 2422397"/>
              <a:gd name="connsiteY66" fmla="*/ 4481699 h 6858000"/>
              <a:gd name="connsiteX67" fmla="*/ 974975 w 2422397"/>
              <a:gd name="connsiteY67" fmla="*/ 4433921 h 6858000"/>
              <a:gd name="connsiteX68" fmla="*/ 1011638 w 2422397"/>
              <a:gd name="connsiteY68" fmla="*/ 4352312 h 6858000"/>
              <a:gd name="connsiteX69" fmla="*/ 1049579 w 2422397"/>
              <a:gd name="connsiteY69" fmla="*/ 4237953 h 6858000"/>
              <a:gd name="connsiteX70" fmla="*/ 1041314 w 2422397"/>
              <a:gd name="connsiteY70" fmla="*/ 4139706 h 6858000"/>
              <a:gd name="connsiteX71" fmla="*/ 1049328 w 2422397"/>
              <a:gd name="connsiteY71" fmla="*/ 4134671 h 6858000"/>
              <a:gd name="connsiteX72" fmla="*/ 1061133 w 2422397"/>
              <a:gd name="connsiteY72" fmla="*/ 4074160 h 6858000"/>
              <a:gd name="connsiteX73" fmla="*/ 1059121 w 2422397"/>
              <a:gd name="connsiteY73" fmla="*/ 3844497 h 6858000"/>
              <a:gd name="connsiteX74" fmla="*/ 1083386 w 2422397"/>
              <a:gd name="connsiteY74" fmla="*/ 3726730 h 6858000"/>
              <a:gd name="connsiteX75" fmla="*/ 1098990 w 2422397"/>
              <a:gd name="connsiteY75" fmla="*/ 3687782 h 6858000"/>
              <a:gd name="connsiteX76" fmla="*/ 1124701 w 2422397"/>
              <a:gd name="connsiteY76" fmla="*/ 3622348 h 6858000"/>
              <a:gd name="connsiteX77" fmla="*/ 1161137 w 2422397"/>
              <a:gd name="connsiteY77" fmla="*/ 3580464 h 6858000"/>
              <a:gd name="connsiteX78" fmla="*/ 1175812 w 2422397"/>
              <a:gd name="connsiteY78" fmla="*/ 3522969 h 6858000"/>
              <a:gd name="connsiteX79" fmla="*/ 1156951 w 2422397"/>
              <a:gd name="connsiteY79" fmla="*/ 3500538 h 6858000"/>
              <a:gd name="connsiteX80" fmla="*/ 1179877 w 2422397"/>
              <a:gd name="connsiteY80" fmla="*/ 3441984 h 6858000"/>
              <a:gd name="connsiteX81" fmla="*/ 1217096 w 2422397"/>
              <a:gd name="connsiteY81" fmla="*/ 3354156 h 6858000"/>
              <a:gd name="connsiteX82" fmla="*/ 1232811 w 2422397"/>
              <a:gd name="connsiteY82" fmla="*/ 3301153 h 6858000"/>
              <a:gd name="connsiteX83" fmla="*/ 1281985 w 2422397"/>
              <a:gd name="connsiteY83" fmla="*/ 3158933 h 6858000"/>
              <a:gd name="connsiteX84" fmla="*/ 1335997 w 2422397"/>
              <a:gd name="connsiteY84" fmla="*/ 3018423 h 6858000"/>
              <a:gd name="connsiteX85" fmla="*/ 1394864 w 2422397"/>
              <a:gd name="connsiteY85" fmla="*/ 2946152 h 6858000"/>
              <a:gd name="connsiteX86" fmla="*/ 1436360 w 2422397"/>
              <a:gd name="connsiteY86" fmla="*/ 2829469 h 6858000"/>
              <a:gd name="connsiteX87" fmla="*/ 1447242 w 2422397"/>
              <a:gd name="connsiteY87" fmla="*/ 2811546 h 6858000"/>
              <a:gd name="connsiteX88" fmla="*/ 1449881 w 2422397"/>
              <a:gd name="connsiteY88" fmla="*/ 2781535 h 6858000"/>
              <a:gd name="connsiteX89" fmla="*/ 1459218 w 2422397"/>
              <a:gd name="connsiteY89" fmla="*/ 2660724 h 6858000"/>
              <a:gd name="connsiteX90" fmla="*/ 1455455 w 2422397"/>
              <a:gd name="connsiteY90" fmla="*/ 2560980 h 6858000"/>
              <a:gd name="connsiteX91" fmla="*/ 1497362 w 2422397"/>
              <a:gd name="connsiteY91" fmla="*/ 2456303 h 6858000"/>
              <a:gd name="connsiteX92" fmla="*/ 1507343 w 2422397"/>
              <a:gd name="connsiteY92" fmla="*/ 2385923 h 6858000"/>
              <a:gd name="connsiteX93" fmla="*/ 1499931 w 2422397"/>
              <a:gd name="connsiteY93" fmla="*/ 2260635 h 6858000"/>
              <a:gd name="connsiteX94" fmla="*/ 1582995 w 2422397"/>
              <a:gd name="connsiteY94" fmla="*/ 2133393 h 6858000"/>
              <a:gd name="connsiteX95" fmla="*/ 1580647 w 2422397"/>
              <a:gd name="connsiteY95" fmla="*/ 2069584 h 6858000"/>
              <a:gd name="connsiteX96" fmla="*/ 1569289 w 2422397"/>
              <a:gd name="connsiteY96" fmla="*/ 2032263 h 6858000"/>
              <a:gd name="connsiteX97" fmla="*/ 1571917 w 2422397"/>
              <a:gd name="connsiteY97" fmla="*/ 1903700 h 6858000"/>
              <a:gd name="connsiteX98" fmla="*/ 1564944 w 2422397"/>
              <a:gd name="connsiteY98" fmla="*/ 1821321 h 6858000"/>
              <a:gd name="connsiteX99" fmla="*/ 1579022 w 2422397"/>
              <a:gd name="connsiteY99" fmla="*/ 1718757 h 6858000"/>
              <a:gd name="connsiteX100" fmla="*/ 1590196 w 2422397"/>
              <a:gd name="connsiteY100" fmla="*/ 1595914 h 6858000"/>
              <a:gd name="connsiteX101" fmla="*/ 1624363 w 2422397"/>
              <a:gd name="connsiteY101" fmla="*/ 1502483 h 6858000"/>
              <a:gd name="connsiteX102" fmla="*/ 1631539 w 2422397"/>
              <a:gd name="connsiteY102" fmla="*/ 1431520 h 6858000"/>
              <a:gd name="connsiteX103" fmla="*/ 1646296 w 2422397"/>
              <a:gd name="connsiteY103" fmla="*/ 1333057 h 6858000"/>
              <a:gd name="connsiteX104" fmla="*/ 1659787 w 2422397"/>
              <a:gd name="connsiteY104" fmla="*/ 1197540 h 6858000"/>
              <a:gd name="connsiteX105" fmla="*/ 1706993 w 2422397"/>
              <a:gd name="connsiteY105" fmla="*/ 1104797 h 6858000"/>
              <a:gd name="connsiteX106" fmla="*/ 1777273 w 2422397"/>
              <a:gd name="connsiteY106" fmla="*/ 916268 h 6858000"/>
              <a:gd name="connsiteX107" fmla="*/ 1850836 w 2422397"/>
              <a:gd name="connsiteY107" fmla="*/ 802826 h 6858000"/>
              <a:gd name="connsiteX108" fmla="*/ 1911831 w 2422397"/>
              <a:gd name="connsiteY108" fmla="*/ 696577 h 6858000"/>
              <a:gd name="connsiteX109" fmla="*/ 1942209 w 2422397"/>
              <a:gd name="connsiteY109" fmla="*/ 575807 h 6858000"/>
              <a:gd name="connsiteX110" fmla="*/ 1951374 w 2422397"/>
              <a:gd name="connsiteY110" fmla="*/ 556682 h 6858000"/>
              <a:gd name="connsiteX111" fmla="*/ 1951170 w 2422397"/>
              <a:gd name="connsiteY111" fmla="*/ 526639 h 6858000"/>
              <a:gd name="connsiteX112" fmla="*/ 1949059 w 2422397"/>
              <a:gd name="connsiteY112" fmla="*/ 405872 h 6858000"/>
              <a:gd name="connsiteX113" fmla="*/ 1935866 w 2422397"/>
              <a:gd name="connsiteY113" fmla="*/ 307622 h 6858000"/>
              <a:gd name="connsiteX114" fmla="*/ 1967790 w 2422397"/>
              <a:gd name="connsiteY114" fmla="*/ 198682 h 6858000"/>
              <a:gd name="connsiteX115" fmla="*/ 1971093 w 2422397"/>
              <a:gd name="connsiteY115" fmla="*/ 127747 h 6858000"/>
              <a:gd name="connsiteX116" fmla="*/ 1951841 w 2422397"/>
              <a:gd name="connsiteY116" fmla="*/ 4678 h 6858000"/>
              <a:gd name="connsiteX117" fmla="*/ 1953649 w 2422397"/>
              <a:gd name="connsiteY11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411681 w 2422397"/>
              <a:gd name="connsiteY15" fmla="*/ 6232635 h 6858000"/>
              <a:gd name="connsiteX16" fmla="*/ 466639 w 2422397"/>
              <a:gd name="connsiteY16" fmla="*/ 6218313 h 6858000"/>
              <a:gd name="connsiteX17" fmla="*/ 470822 w 2422397"/>
              <a:gd name="connsiteY17" fmla="*/ 6213220 h 6858000"/>
              <a:gd name="connsiteX18" fmla="*/ 478259 w 2422397"/>
              <a:gd name="connsiteY18" fmla="*/ 6183918 h 6858000"/>
              <a:gd name="connsiteX19" fmla="*/ 482177 w 2422397"/>
              <a:gd name="connsiteY19" fmla="*/ 6173358 h 6858000"/>
              <a:gd name="connsiteX20" fmla="*/ 482556 w 2422397"/>
              <a:gd name="connsiteY20" fmla="*/ 6173443 h 6858000"/>
              <a:gd name="connsiteX21" fmla="*/ 485673 w 2422397"/>
              <a:gd name="connsiteY21" fmla="*/ 6162875 h 6858000"/>
              <a:gd name="connsiteX22" fmla="*/ 497360 w 2422397"/>
              <a:gd name="connsiteY22" fmla="*/ 6106789 h 6858000"/>
              <a:gd name="connsiteX23" fmla="*/ 547843 w 2422397"/>
              <a:gd name="connsiteY23" fmla="*/ 6075666 h 6858000"/>
              <a:gd name="connsiteX24" fmla="*/ 562259 w 2422397"/>
              <a:gd name="connsiteY24" fmla="*/ 6054865 h 6858000"/>
              <a:gd name="connsiteX25" fmla="*/ 571463 w 2422397"/>
              <a:gd name="connsiteY25" fmla="*/ 6045606 h 6858000"/>
              <a:gd name="connsiteX26" fmla="*/ 573012 w 2422397"/>
              <a:gd name="connsiteY26" fmla="*/ 6046223 h 6858000"/>
              <a:gd name="connsiteX27" fmla="*/ 584071 w 2422397"/>
              <a:gd name="connsiteY27" fmla="*/ 5992286 h 6858000"/>
              <a:gd name="connsiteX28" fmla="*/ 587812 w 2422397"/>
              <a:gd name="connsiteY28" fmla="*/ 5987907 h 6858000"/>
              <a:gd name="connsiteX29" fmla="*/ 592115 w 2422397"/>
              <a:gd name="connsiteY29" fmla="*/ 5949187 h 6858000"/>
              <a:gd name="connsiteX30" fmla="*/ 595889 w 2422397"/>
              <a:gd name="connsiteY30" fmla="*/ 5931081 h 6858000"/>
              <a:gd name="connsiteX31" fmla="*/ 593758 w 2422397"/>
              <a:gd name="connsiteY31" fmla="*/ 5922047 h 6858000"/>
              <a:gd name="connsiteX32" fmla="*/ 600949 w 2422397"/>
              <a:gd name="connsiteY32" fmla="*/ 5897316 h 6858000"/>
              <a:gd name="connsiteX33" fmla="*/ 602981 w 2422397"/>
              <a:gd name="connsiteY33" fmla="*/ 5895955 h 6858000"/>
              <a:gd name="connsiteX34" fmla="*/ 604430 w 2422397"/>
              <a:gd name="connsiteY34" fmla="*/ 5870052 h 6858000"/>
              <a:gd name="connsiteX35" fmla="*/ 600218 w 2422397"/>
              <a:gd name="connsiteY35" fmla="*/ 5841702 h 6858000"/>
              <a:gd name="connsiteX36" fmla="*/ 678370 w 2422397"/>
              <a:gd name="connsiteY36" fmla="*/ 5652188 h 6858000"/>
              <a:gd name="connsiteX37" fmla="*/ 694129 w 2422397"/>
              <a:gd name="connsiteY37" fmla="*/ 5471630 h 6858000"/>
              <a:gd name="connsiteX38" fmla="*/ 723657 w 2422397"/>
              <a:gd name="connsiteY38" fmla="*/ 5356170 h 6858000"/>
              <a:gd name="connsiteX39" fmla="*/ 723661 w 2422397"/>
              <a:gd name="connsiteY39" fmla="*/ 5356076 h 6858000"/>
              <a:gd name="connsiteX40" fmla="*/ 720651 w 2422397"/>
              <a:gd name="connsiteY40" fmla="*/ 5331990 h 6858000"/>
              <a:gd name="connsiteX41" fmla="*/ 725358 w 2422397"/>
              <a:gd name="connsiteY41" fmla="*/ 5309193 h 6858000"/>
              <a:gd name="connsiteX42" fmla="*/ 726926 w 2422397"/>
              <a:gd name="connsiteY42" fmla="*/ 5311182 h 6858000"/>
              <a:gd name="connsiteX43" fmla="*/ 727761 w 2422397"/>
              <a:gd name="connsiteY43" fmla="*/ 5304702 h 6858000"/>
              <a:gd name="connsiteX44" fmla="*/ 732974 w 2422397"/>
              <a:gd name="connsiteY44" fmla="*/ 5303522 h 6858000"/>
              <a:gd name="connsiteX45" fmla="*/ 762873 w 2422397"/>
              <a:gd name="connsiteY45" fmla="*/ 5269094 h 6858000"/>
              <a:gd name="connsiteX46" fmla="*/ 784867 w 2422397"/>
              <a:gd name="connsiteY46" fmla="*/ 5235785 h 6858000"/>
              <a:gd name="connsiteX47" fmla="*/ 796271 w 2422397"/>
              <a:gd name="connsiteY47" fmla="*/ 5175473 h 6858000"/>
              <a:gd name="connsiteX48" fmla="*/ 821529 w 2422397"/>
              <a:gd name="connsiteY48" fmla="*/ 5012929 h 6858000"/>
              <a:gd name="connsiteX49" fmla="*/ 846340 w 2422397"/>
              <a:gd name="connsiteY49" fmla="*/ 4944976 h 6858000"/>
              <a:gd name="connsiteX50" fmla="*/ 840157 w 2422397"/>
              <a:gd name="connsiteY50" fmla="*/ 4872869 h 6858000"/>
              <a:gd name="connsiteX51" fmla="*/ 855718 w 2422397"/>
              <a:gd name="connsiteY51" fmla="*/ 4850916 h 6858000"/>
              <a:gd name="connsiteX52" fmla="*/ 858709 w 2422397"/>
              <a:gd name="connsiteY52" fmla="*/ 4847264 h 6858000"/>
              <a:gd name="connsiteX53" fmla="*/ 863990 w 2422397"/>
              <a:gd name="connsiteY53" fmla="*/ 4829718 h 6858000"/>
              <a:gd name="connsiteX54" fmla="*/ 873842 w 2422397"/>
              <a:gd name="connsiteY54" fmla="*/ 4828439 h 6858000"/>
              <a:gd name="connsiteX55" fmla="*/ 887779 w 2422397"/>
              <a:gd name="connsiteY55" fmla="*/ 4804655 h 6858000"/>
              <a:gd name="connsiteX56" fmla="*/ 893894 w 2422397"/>
              <a:gd name="connsiteY56" fmla="*/ 4777060 h 6858000"/>
              <a:gd name="connsiteX57" fmla="*/ 883546 w 2422397"/>
              <a:gd name="connsiteY57" fmla="*/ 4777089 h 6858000"/>
              <a:gd name="connsiteX58" fmla="*/ 883812 w 2422397"/>
              <a:gd name="connsiteY58" fmla="*/ 4774559 h 6858000"/>
              <a:gd name="connsiteX59" fmla="*/ 903401 w 2422397"/>
              <a:gd name="connsiteY59" fmla="*/ 4679442 h 6858000"/>
              <a:gd name="connsiteX60" fmla="*/ 916253 w 2422397"/>
              <a:gd name="connsiteY60" fmla="*/ 4651970 h 6858000"/>
              <a:gd name="connsiteX61" fmla="*/ 922608 w 2422397"/>
              <a:gd name="connsiteY61" fmla="*/ 4649785 h 6858000"/>
              <a:gd name="connsiteX62" fmla="*/ 924139 w 2422397"/>
              <a:gd name="connsiteY62" fmla="*/ 4631605 h 6858000"/>
              <a:gd name="connsiteX63" fmla="*/ 920872 w 2422397"/>
              <a:gd name="connsiteY63" fmla="*/ 4609075 h 6858000"/>
              <a:gd name="connsiteX64" fmla="*/ 941607 w 2422397"/>
              <a:gd name="connsiteY64" fmla="*/ 4514226 h 6858000"/>
              <a:gd name="connsiteX65" fmla="*/ 957889 w 2422397"/>
              <a:gd name="connsiteY65" fmla="*/ 4481699 h 6858000"/>
              <a:gd name="connsiteX66" fmla="*/ 974975 w 2422397"/>
              <a:gd name="connsiteY66" fmla="*/ 4433921 h 6858000"/>
              <a:gd name="connsiteX67" fmla="*/ 1011638 w 2422397"/>
              <a:gd name="connsiteY67" fmla="*/ 4352312 h 6858000"/>
              <a:gd name="connsiteX68" fmla="*/ 1049579 w 2422397"/>
              <a:gd name="connsiteY68" fmla="*/ 4237953 h 6858000"/>
              <a:gd name="connsiteX69" fmla="*/ 1041314 w 2422397"/>
              <a:gd name="connsiteY69" fmla="*/ 4139706 h 6858000"/>
              <a:gd name="connsiteX70" fmla="*/ 1049328 w 2422397"/>
              <a:gd name="connsiteY70" fmla="*/ 4134671 h 6858000"/>
              <a:gd name="connsiteX71" fmla="*/ 1061133 w 2422397"/>
              <a:gd name="connsiteY71" fmla="*/ 4074160 h 6858000"/>
              <a:gd name="connsiteX72" fmla="*/ 1059121 w 2422397"/>
              <a:gd name="connsiteY72" fmla="*/ 3844497 h 6858000"/>
              <a:gd name="connsiteX73" fmla="*/ 1083386 w 2422397"/>
              <a:gd name="connsiteY73" fmla="*/ 3726730 h 6858000"/>
              <a:gd name="connsiteX74" fmla="*/ 1098990 w 2422397"/>
              <a:gd name="connsiteY74" fmla="*/ 3687782 h 6858000"/>
              <a:gd name="connsiteX75" fmla="*/ 1124701 w 2422397"/>
              <a:gd name="connsiteY75" fmla="*/ 3622348 h 6858000"/>
              <a:gd name="connsiteX76" fmla="*/ 1161137 w 2422397"/>
              <a:gd name="connsiteY76" fmla="*/ 3580464 h 6858000"/>
              <a:gd name="connsiteX77" fmla="*/ 1175812 w 2422397"/>
              <a:gd name="connsiteY77" fmla="*/ 3522969 h 6858000"/>
              <a:gd name="connsiteX78" fmla="*/ 1156951 w 2422397"/>
              <a:gd name="connsiteY78" fmla="*/ 3500538 h 6858000"/>
              <a:gd name="connsiteX79" fmla="*/ 1179877 w 2422397"/>
              <a:gd name="connsiteY79" fmla="*/ 3441984 h 6858000"/>
              <a:gd name="connsiteX80" fmla="*/ 1217096 w 2422397"/>
              <a:gd name="connsiteY80" fmla="*/ 3354156 h 6858000"/>
              <a:gd name="connsiteX81" fmla="*/ 1232811 w 2422397"/>
              <a:gd name="connsiteY81" fmla="*/ 3301153 h 6858000"/>
              <a:gd name="connsiteX82" fmla="*/ 1281985 w 2422397"/>
              <a:gd name="connsiteY82" fmla="*/ 3158933 h 6858000"/>
              <a:gd name="connsiteX83" fmla="*/ 1335997 w 2422397"/>
              <a:gd name="connsiteY83" fmla="*/ 3018423 h 6858000"/>
              <a:gd name="connsiteX84" fmla="*/ 1394864 w 2422397"/>
              <a:gd name="connsiteY84" fmla="*/ 2946152 h 6858000"/>
              <a:gd name="connsiteX85" fmla="*/ 1436360 w 2422397"/>
              <a:gd name="connsiteY85" fmla="*/ 2829469 h 6858000"/>
              <a:gd name="connsiteX86" fmla="*/ 1447242 w 2422397"/>
              <a:gd name="connsiteY86" fmla="*/ 2811546 h 6858000"/>
              <a:gd name="connsiteX87" fmla="*/ 1449881 w 2422397"/>
              <a:gd name="connsiteY87" fmla="*/ 2781535 h 6858000"/>
              <a:gd name="connsiteX88" fmla="*/ 1459218 w 2422397"/>
              <a:gd name="connsiteY88" fmla="*/ 2660724 h 6858000"/>
              <a:gd name="connsiteX89" fmla="*/ 1455455 w 2422397"/>
              <a:gd name="connsiteY89" fmla="*/ 2560980 h 6858000"/>
              <a:gd name="connsiteX90" fmla="*/ 1497362 w 2422397"/>
              <a:gd name="connsiteY90" fmla="*/ 2456303 h 6858000"/>
              <a:gd name="connsiteX91" fmla="*/ 1507343 w 2422397"/>
              <a:gd name="connsiteY91" fmla="*/ 2385923 h 6858000"/>
              <a:gd name="connsiteX92" fmla="*/ 1499931 w 2422397"/>
              <a:gd name="connsiteY92" fmla="*/ 2260635 h 6858000"/>
              <a:gd name="connsiteX93" fmla="*/ 1582995 w 2422397"/>
              <a:gd name="connsiteY93" fmla="*/ 2133393 h 6858000"/>
              <a:gd name="connsiteX94" fmla="*/ 1580647 w 2422397"/>
              <a:gd name="connsiteY94" fmla="*/ 2069584 h 6858000"/>
              <a:gd name="connsiteX95" fmla="*/ 1569289 w 2422397"/>
              <a:gd name="connsiteY95" fmla="*/ 2032263 h 6858000"/>
              <a:gd name="connsiteX96" fmla="*/ 1571917 w 2422397"/>
              <a:gd name="connsiteY96" fmla="*/ 1903700 h 6858000"/>
              <a:gd name="connsiteX97" fmla="*/ 1564944 w 2422397"/>
              <a:gd name="connsiteY97" fmla="*/ 1821321 h 6858000"/>
              <a:gd name="connsiteX98" fmla="*/ 1579022 w 2422397"/>
              <a:gd name="connsiteY98" fmla="*/ 1718757 h 6858000"/>
              <a:gd name="connsiteX99" fmla="*/ 1590196 w 2422397"/>
              <a:gd name="connsiteY99" fmla="*/ 1595914 h 6858000"/>
              <a:gd name="connsiteX100" fmla="*/ 1624363 w 2422397"/>
              <a:gd name="connsiteY100" fmla="*/ 1502483 h 6858000"/>
              <a:gd name="connsiteX101" fmla="*/ 1631539 w 2422397"/>
              <a:gd name="connsiteY101" fmla="*/ 1431520 h 6858000"/>
              <a:gd name="connsiteX102" fmla="*/ 1646296 w 2422397"/>
              <a:gd name="connsiteY102" fmla="*/ 1333057 h 6858000"/>
              <a:gd name="connsiteX103" fmla="*/ 1659787 w 2422397"/>
              <a:gd name="connsiteY103" fmla="*/ 1197540 h 6858000"/>
              <a:gd name="connsiteX104" fmla="*/ 1706993 w 2422397"/>
              <a:gd name="connsiteY104" fmla="*/ 1104797 h 6858000"/>
              <a:gd name="connsiteX105" fmla="*/ 1777273 w 2422397"/>
              <a:gd name="connsiteY105" fmla="*/ 916268 h 6858000"/>
              <a:gd name="connsiteX106" fmla="*/ 1850836 w 2422397"/>
              <a:gd name="connsiteY106" fmla="*/ 802826 h 6858000"/>
              <a:gd name="connsiteX107" fmla="*/ 1911831 w 2422397"/>
              <a:gd name="connsiteY107" fmla="*/ 696577 h 6858000"/>
              <a:gd name="connsiteX108" fmla="*/ 1942209 w 2422397"/>
              <a:gd name="connsiteY108" fmla="*/ 575807 h 6858000"/>
              <a:gd name="connsiteX109" fmla="*/ 1951374 w 2422397"/>
              <a:gd name="connsiteY109" fmla="*/ 556682 h 6858000"/>
              <a:gd name="connsiteX110" fmla="*/ 1951170 w 2422397"/>
              <a:gd name="connsiteY110" fmla="*/ 526639 h 6858000"/>
              <a:gd name="connsiteX111" fmla="*/ 1949059 w 2422397"/>
              <a:gd name="connsiteY111" fmla="*/ 405872 h 6858000"/>
              <a:gd name="connsiteX112" fmla="*/ 1935866 w 2422397"/>
              <a:gd name="connsiteY112" fmla="*/ 307622 h 6858000"/>
              <a:gd name="connsiteX113" fmla="*/ 1967790 w 2422397"/>
              <a:gd name="connsiteY113" fmla="*/ 198682 h 6858000"/>
              <a:gd name="connsiteX114" fmla="*/ 1971093 w 2422397"/>
              <a:gd name="connsiteY114" fmla="*/ 127747 h 6858000"/>
              <a:gd name="connsiteX115" fmla="*/ 1951841 w 2422397"/>
              <a:gd name="connsiteY115" fmla="*/ 4678 h 6858000"/>
              <a:gd name="connsiteX116" fmla="*/ 1953649 w 2422397"/>
              <a:gd name="connsiteY11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66639 w 2422397"/>
              <a:gd name="connsiteY16" fmla="*/ 6218313 h 6858000"/>
              <a:gd name="connsiteX17" fmla="*/ 470822 w 2422397"/>
              <a:gd name="connsiteY17" fmla="*/ 6213220 h 6858000"/>
              <a:gd name="connsiteX18" fmla="*/ 478259 w 2422397"/>
              <a:gd name="connsiteY18" fmla="*/ 6183918 h 6858000"/>
              <a:gd name="connsiteX19" fmla="*/ 482177 w 2422397"/>
              <a:gd name="connsiteY19" fmla="*/ 6173358 h 6858000"/>
              <a:gd name="connsiteX20" fmla="*/ 482556 w 2422397"/>
              <a:gd name="connsiteY20" fmla="*/ 6173443 h 6858000"/>
              <a:gd name="connsiteX21" fmla="*/ 485673 w 2422397"/>
              <a:gd name="connsiteY21" fmla="*/ 6162875 h 6858000"/>
              <a:gd name="connsiteX22" fmla="*/ 497360 w 2422397"/>
              <a:gd name="connsiteY22" fmla="*/ 6106789 h 6858000"/>
              <a:gd name="connsiteX23" fmla="*/ 547843 w 2422397"/>
              <a:gd name="connsiteY23" fmla="*/ 6075666 h 6858000"/>
              <a:gd name="connsiteX24" fmla="*/ 562259 w 2422397"/>
              <a:gd name="connsiteY24" fmla="*/ 6054865 h 6858000"/>
              <a:gd name="connsiteX25" fmla="*/ 571463 w 2422397"/>
              <a:gd name="connsiteY25" fmla="*/ 6045606 h 6858000"/>
              <a:gd name="connsiteX26" fmla="*/ 573012 w 2422397"/>
              <a:gd name="connsiteY26" fmla="*/ 6046223 h 6858000"/>
              <a:gd name="connsiteX27" fmla="*/ 584071 w 2422397"/>
              <a:gd name="connsiteY27" fmla="*/ 5992286 h 6858000"/>
              <a:gd name="connsiteX28" fmla="*/ 587812 w 2422397"/>
              <a:gd name="connsiteY28" fmla="*/ 5987907 h 6858000"/>
              <a:gd name="connsiteX29" fmla="*/ 592115 w 2422397"/>
              <a:gd name="connsiteY29" fmla="*/ 5949187 h 6858000"/>
              <a:gd name="connsiteX30" fmla="*/ 595889 w 2422397"/>
              <a:gd name="connsiteY30" fmla="*/ 5931081 h 6858000"/>
              <a:gd name="connsiteX31" fmla="*/ 593758 w 2422397"/>
              <a:gd name="connsiteY31" fmla="*/ 5922047 h 6858000"/>
              <a:gd name="connsiteX32" fmla="*/ 600949 w 2422397"/>
              <a:gd name="connsiteY32" fmla="*/ 5897316 h 6858000"/>
              <a:gd name="connsiteX33" fmla="*/ 602981 w 2422397"/>
              <a:gd name="connsiteY33" fmla="*/ 5895955 h 6858000"/>
              <a:gd name="connsiteX34" fmla="*/ 604430 w 2422397"/>
              <a:gd name="connsiteY34" fmla="*/ 5870052 h 6858000"/>
              <a:gd name="connsiteX35" fmla="*/ 600218 w 2422397"/>
              <a:gd name="connsiteY35" fmla="*/ 5841702 h 6858000"/>
              <a:gd name="connsiteX36" fmla="*/ 678370 w 2422397"/>
              <a:gd name="connsiteY36" fmla="*/ 5652188 h 6858000"/>
              <a:gd name="connsiteX37" fmla="*/ 694129 w 2422397"/>
              <a:gd name="connsiteY37" fmla="*/ 5471630 h 6858000"/>
              <a:gd name="connsiteX38" fmla="*/ 723657 w 2422397"/>
              <a:gd name="connsiteY38" fmla="*/ 5356170 h 6858000"/>
              <a:gd name="connsiteX39" fmla="*/ 723661 w 2422397"/>
              <a:gd name="connsiteY39" fmla="*/ 5356076 h 6858000"/>
              <a:gd name="connsiteX40" fmla="*/ 720651 w 2422397"/>
              <a:gd name="connsiteY40" fmla="*/ 5331990 h 6858000"/>
              <a:gd name="connsiteX41" fmla="*/ 725358 w 2422397"/>
              <a:gd name="connsiteY41" fmla="*/ 5309193 h 6858000"/>
              <a:gd name="connsiteX42" fmla="*/ 726926 w 2422397"/>
              <a:gd name="connsiteY42" fmla="*/ 5311182 h 6858000"/>
              <a:gd name="connsiteX43" fmla="*/ 727761 w 2422397"/>
              <a:gd name="connsiteY43" fmla="*/ 5304702 h 6858000"/>
              <a:gd name="connsiteX44" fmla="*/ 732974 w 2422397"/>
              <a:gd name="connsiteY44" fmla="*/ 5303522 h 6858000"/>
              <a:gd name="connsiteX45" fmla="*/ 762873 w 2422397"/>
              <a:gd name="connsiteY45" fmla="*/ 5269094 h 6858000"/>
              <a:gd name="connsiteX46" fmla="*/ 784867 w 2422397"/>
              <a:gd name="connsiteY46" fmla="*/ 5235785 h 6858000"/>
              <a:gd name="connsiteX47" fmla="*/ 796271 w 2422397"/>
              <a:gd name="connsiteY47" fmla="*/ 5175473 h 6858000"/>
              <a:gd name="connsiteX48" fmla="*/ 821529 w 2422397"/>
              <a:gd name="connsiteY48" fmla="*/ 5012929 h 6858000"/>
              <a:gd name="connsiteX49" fmla="*/ 846340 w 2422397"/>
              <a:gd name="connsiteY49" fmla="*/ 4944976 h 6858000"/>
              <a:gd name="connsiteX50" fmla="*/ 840157 w 2422397"/>
              <a:gd name="connsiteY50" fmla="*/ 4872869 h 6858000"/>
              <a:gd name="connsiteX51" fmla="*/ 855718 w 2422397"/>
              <a:gd name="connsiteY51" fmla="*/ 4850916 h 6858000"/>
              <a:gd name="connsiteX52" fmla="*/ 858709 w 2422397"/>
              <a:gd name="connsiteY52" fmla="*/ 4847264 h 6858000"/>
              <a:gd name="connsiteX53" fmla="*/ 863990 w 2422397"/>
              <a:gd name="connsiteY53" fmla="*/ 4829718 h 6858000"/>
              <a:gd name="connsiteX54" fmla="*/ 873842 w 2422397"/>
              <a:gd name="connsiteY54" fmla="*/ 4828439 h 6858000"/>
              <a:gd name="connsiteX55" fmla="*/ 887779 w 2422397"/>
              <a:gd name="connsiteY55" fmla="*/ 4804655 h 6858000"/>
              <a:gd name="connsiteX56" fmla="*/ 893894 w 2422397"/>
              <a:gd name="connsiteY56" fmla="*/ 4777060 h 6858000"/>
              <a:gd name="connsiteX57" fmla="*/ 883546 w 2422397"/>
              <a:gd name="connsiteY57" fmla="*/ 4777089 h 6858000"/>
              <a:gd name="connsiteX58" fmla="*/ 883812 w 2422397"/>
              <a:gd name="connsiteY58" fmla="*/ 4774559 h 6858000"/>
              <a:gd name="connsiteX59" fmla="*/ 903401 w 2422397"/>
              <a:gd name="connsiteY59" fmla="*/ 4679442 h 6858000"/>
              <a:gd name="connsiteX60" fmla="*/ 916253 w 2422397"/>
              <a:gd name="connsiteY60" fmla="*/ 4651970 h 6858000"/>
              <a:gd name="connsiteX61" fmla="*/ 922608 w 2422397"/>
              <a:gd name="connsiteY61" fmla="*/ 4649785 h 6858000"/>
              <a:gd name="connsiteX62" fmla="*/ 924139 w 2422397"/>
              <a:gd name="connsiteY62" fmla="*/ 4631605 h 6858000"/>
              <a:gd name="connsiteX63" fmla="*/ 920872 w 2422397"/>
              <a:gd name="connsiteY63" fmla="*/ 4609075 h 6858000"/>
              <a:gd name="connsiteX64" fmla="*/ 941607 w 2422397"/>
              <a:gd name="connsiteY64" fmla="*/ 4514226 h 6858000"/>
              <a:gd name="connsiteX65" fmla="*/ 957889 w 2422397"/>
              <a:gd name="connsiteY65" fmla="*/ 4481699 h 6858000"/>
              <a:gd name="connsiteX66" fmla="*/ 974975 w 2422397"/>
              <a:gd name="connsiteY66" fmla="*/ 4433921 h 6858000"/>
              <a:gd name="connsiteX67" fmla="*/ 1011638 w 2422397"/>
              <a:gd name="connsiteY67" fmla="*/ 4352312 h 6858000"/>
              <a:gd name="connsiteX68" fmla="*/ 1049579 w 2422397"/>
              <a:gd name="connsiteY68" fmla="*/ 4237953 h 6858000"/>
              <a:gd name="connsiteX69" fmla="*/ 1041314 w 2422397"/>
              <a:gd name="connsiteY69" fmla="*/ 4139706 h 6858000"/>
              <a:gd name="connsiteX70" fmla="*/ 1049328 w 2422397"/>
              <a:gd name="connsiteY70" fmla="*/ 4134671 h 6858000"/>
              <a:gd name="connsiteX71" fmla="*/ 1061133 w 2422397"/>
              <a:gd name="connsiteY71" fmla="*/ 4074160 h 6858000"/>
              <a:gd name="connsiteX72" fmla="*/ 1059121 w 2422397"/>
              <a:gd name="connsiteY72" fmla="*/ 3844497 h 6858000"/>
              <a:gd name="connsiteX73" fmla="*/ 1083386 w 2422397"/>
              <a:gd name="connsiteY73" fmla="*/ 3726730 h 6858000"/>
              <a:gd name="connsiteX74" fmla="*/ 1098990 w 2422397"/>
              <a:gd name="connsiteY74" fmla="*/ 3687782 h 6858000"/>
              <a:gd name="connsiteX75" fmla="*/ 1124701 w 2422397"/>
              <a:gd name="connsiteY75" fmla="*/ 3622348 h 6858000"/>
              <a:gd name="connsiteX76" fmla="*/ 1161137 w 2422397"/>
              <a:gd name="connsiteY76" fmla="*/ 3580464 h 6858000"/>
              <a:gd name="connsiteX77" fmla="*/ 1175812 w 2422397"/>
              <a:gd name="connsiteY77" fmla="*/ 3522969 h 6858000"/>
              <a:gd name="connsiteX78" fmla="*/ 1156951 w 2422397"/>
              <a:gd name="connsiteY78" fmla="*/ 3500538 h 6858000"/>
              <a:gd name="connsiteX79" fmla="*/ 1179877 w 2422397"/>
              <a:gd name="connsiteY79" fmla="*/ 3441984 h 6858000"/>
              <a:gd name="connsiteX80" fmla="*/ 1217096 w 2422397"/>
              <a:gd name="connsiteY80" fmla="*/ 3354156 h 6858000"/>
              <a:gd name="connsiteX81" fmla="*/ 1232811 w 2422397"/>
              <a:gd name="connsiteY81" fmla="*/ 3301153 h 6858000"/>
              <a:gd name="connsiteX82" fmla="*/ 1281985 w 2422397"/>
              <a:gd name="connsiteY82" fmla="*/ 3158933 h 6858000"/>
              <a:gd name="connsiteX83" fmla="*/ 1335997 w 2422397"/>
              <a:gd name="connsiteY83" fmla="*/ 3018423 h 6858000"/>
              <a:gd name="connsiteX84" fmla="*/ 1394864 w 2422397"/>
              <a:gd name="connsiteY84" fmla="*/ 2946152 h 6858000"/>
              <a:gd name="connsiteX85" fmla="*/ 1436360 w 2422397"/>
              <a:gd name="connsiteY85" fmla="*/ 2829469 h 6858000"/>
              <a:gd name="connsiteX86" fmla="*/ 1447242 w 2422397"/>
              <a:gd name="connsiteY86" fmla="*/ 2811546 h 6858000"/>
              <a:gd name="connsiteX87" fmla="*/ 1449881 w 2422397"/>
              <a:gd name="connsiteY87" fmla="*/ 2781535 h 6858000"/>
              <a:gd name="connsiteX88" fmla="*/ 1459218 w 2422397"/>
              <a:gd name="connsiteY88" fmla="*/ 2660724 h 6858000"/>
              <a:gd name="connsiteX89" fmla="*/ 1455455 w 2422397"/>
              <a:gd name="connsiteY89" fmla="*/ 2560980 h 6858000"/>
              <a:gd name="connsiteX90" fmla="*/ 1497362 w 2422397"/>
              <a:gd name="connsiteY90" fmla="*/ 2456303 h 6858000"/>
              <a:gd name="connsiteX91" fmla="*/ 1507343 w 2422397"/>
              <a:gd name="connsiteY91" fmla="*/ 2385923 h 6858000"/>
              <a:gd name="connsiteX92" fmla="*/ 1499931 w 2422397"/>
              <a:gd name="connsiteY92" fmla="*/ 2260635 h 6858000"/>
              <a:gd name="connsiteX93" fmla="*/ 1582995 w 2422397"/>
              <a:gd name="connsiteY93" fmla="*/ 2133393 h 6858000"/>
              <a:gd name="connsiteX94" fmla="*/ 1580647 w 2422397"/>
              <a:gd name="connsiteY94" fmla="*/ 2069584 h 6858000"/>
              <a:gd name="connsiteX95" fmla="*/ 1569289 w 2422397"/>
              <a:gd name="connsiteY95" fmla="*/ 2032263 h 6858000"/>
              <a:gd name="connsiteX96" fmla="*/ 1571917 w 2422397"/>
              <a:gd name="connsiteY96" fmla="*/ 1903700 h 6858000"/>
              <a:gd name="connsiteX97" fmla="*/ 1564944 w 2422397"/>
              <a:gd name="connsiteY97" fmla="*/ 1821321 h 6858000"/>
              <a:gd name="connsiteX98" fmla="*/ 1579022 w 2422397"/>
              <a:gd name="connsiteY98" fmla="*/ 1718757 h 6858000"/>
              <a:gd name="connsiteX99" fmla="*/ 1590196 w 2422397"/>
              <a:gd name="connsiteY99" fmla="*/ 1595914 h 6858000"/>
              <a:gd name="connsiteX100" fmla="*/ 1624363 w 2422397"/>
              <a:gd name="connsiteY100" fmla="*/ 1502483 h 6858000"/>
              <a:gd name="connsiteX101" fmla="*/ 1631539 w 2422397"/>
              <a:gd name="connsiteY101" fmla="*/ 1431520 h 6858000"/>
              <a:gd name="connsiteX102" fmla="*/ 1646296 w 2422397"/>
              <a:gd name="connsiteY102" fmla="*/ 1333057 h 6858000"/>
              <a:gd name="connsiteX103" fmla="*/ 1659787 w 2422397"/>
              <a:gd name="connsiteY103" fmla="*/ 1197540 h 6858000"/>
              <a:gd name="connsiteX104" fmla="*/ 1706993 w 2422397"/>
              <a:gd name="connsiteY104" fmla="*/ 1104797 h 6858000"/>
              <a:gd name="connsiteX105" fmla="*/ 1777273 w 2422397"/>
              <a:gd name="connsiteY105" fmla="*/ 916268 h 6858000"/>
              <a:gd name="connsiteX106" fmla="*/ 1850836 w 2422397"/>
              <a:gd name="connsiteY106" fmla="*/ 802826 h 6858000"/>
              <a:gd name="connsiteX107" fmla="*/ 1911831 w 2422397"/>
              <a:gd name="connsiteY107" fmla="*/ 696577 h 6858000"/>
              <a:gd name="connsiteX108" fmla="*/ 1942209 w 2422397"/>
              <a:gd name="connsiteY108" fmla="*/ 575807 h 6858000"/>
              <a:gd name="connsiteX109" fmla="*/ 1951374 w 2422397"/>
              <a:gd name="connsiteY109" fmla="*/ 556682 h 6858000"/>
              <a:gd name="connsiteX110" fmla="*/ 1951170 w 2422397"/>
              <a:gd name="connsiteY110" fmla="*/ 526639 h 6858000"/>
              <a:gd name="connsiteX111" fmla="*/ 1949059 w 2422397"/>
              <a:gd name="connsiteY111" fmla="*/ 405872 h 6858000"/>
              <a:gd name="connsiteX112" fmla="*/ 1935866 w 2422397"/>
              <a:gd name="connsiteY112" fmla="*/ 307622 h 6858000"/>
              <a:gd name="connsiteX113" fmla="*/ 1967790 w 2422397"/>
              <a:gd name="connsiteY113" fmla="*/ 198682 h 6858000"/>
              <a:gd name="connsiteX114" fmla="*/ 1971093 w 2422397"/>
              <a:gd name="connsiteY114" fmla="*/ 127747 h 6858000"/>
              <a:gd name="connsiteX115" fmla="*/ 1951841 w 2422397"/>
              <a:gd name="connsiteY115" fmla="*/ 4678 h 6858000"/>
              <a:gd name="connsiteX116" fmla="*/ 1953649 w 2422397"/>
              <a:gd name="connsiteY11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6663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497360 w 2422397"/>
              <a:gd name="connsiteY21" fmla="*/ 6106789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00218 w 2422397"/>
              <a:gd name="connsiteY34" fmla="*/ 5841702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497360 w 2422397"/>
              <a:gd name="connsiteY21" fmla="*/ 6106789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00218 w 2422397"/>
              <a:gd name="connsiteY34" fmla="*/ 5841702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00218 w 2422397"/>
              <a:gd name="connsiteY34" fmla="*/ 5841702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82995 w 2422397"/>
              <a:gd name="connsiteY92" fmla="*/ 2133393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69381 w 2422397"/>
              <a:gd name="connsiteY92" fmla="*/ 2165158 h 6858000"/>
              <a:gd name="connsiteX93" fmla="*/ 1580647 w 2422397"/>
              <a:gd name="connsiteY93" fmla="*/ 2069584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69381 w 2422397"/>
              <a:gd name="connsiteY92" fmla="*/ 2165158 h 6858000"/>
              <a:gd name="connsiteX93" fmla="*/ 1576109 w 2422397"/>
              <a:gd name="connsiteY93" fmla="*/ 2078660 h 6858000"/>
              <a:gd name="connsiteX94" fmla="*/ 1569289 w 2422397"/>
              <a:gd name="connsiteY94" fmla="*/ 2032263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499931 w 2422397"/>
              <a:gd name="connsiteY91" fmla="*/ 2260635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35866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59787 w 2422397"/>
              <a:gd name="connsiteY102" fmla="*/ 1197540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96091 w 2422397"/>
              <a:gd name="connsiteY102" fmla="*/ 1202078 h 6858000"/>
              <a:gd name="connsiteX103" fmla="*/ 1706993 w 2422397"/>
              <a:gd name="connsiteY103" fmla="*/ 1104797 h 6858000"/>
              <a:gd name="connsiteX104" fmla="*/ 1777273 w 2422397"/>
              <a:gd name="connsiteY104" fmla="*/ 916268 h 6858000"/>
              <a:gd name="connsiteX105" fmla="*/ 1850836 w 2422397"/>
              <a:gd name="connsiteY105" fmla="*/ 80282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96091 w 2422397"/>
              <a:gd name="connsiteY102" fmla="*/ 1202078 h 6858000"/>
              <a:gd name="connsiteX103" fmla="*/ 1706993 w 2422397"/>
              <a:gd name="connsiteY103" fmla="*/ 1104797 h 6858000"/>
              <a:gd name="connsiteX104" fmla="*/ 1777273 w 2422397"/>
              <a:gd name="connsiteY104" fmla="*/ 916268 h 6858000"/>
              <a:gd name="connsiteX105" fmla="*/ 1850836 w 2422397"/>
              <a:gd name="connsiteY105" fmla="*/ 82551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41607 w 2422397"/>
              <a:gd name="connsiteY63" fmla="*/ 4514226 h 6858000"/>
              <a:gd name="connsiteX64" fmla="*/ 957889 w 2422397"/>
              <a:gd name="connsiteY64" fmla="*/ 4481699 h 6858000"/>
              <a:gd name="connsiteX65" fmla="*/ 974975 w 2422397"/>
              <a:gd name="connsiteY65" fmla="*/ 4433921 h 6858000"/>
              <a:gd name="connsiteX66" fmla="*/ 1011638 w 2422397"/>
              <a:gd name="connsiteY66" fmla="*/ 4352312 h 6858000"/>
              <a:gd name="connsiteX67" fmla="*/ 1049579 w 2422397"/>
              <a:gd name="connsiteY67" fmla="*/ 4237953 h 6858000"/>
              <a:gd name="connsiteX68" fmla="*/ 1041314 w 2422397"/>
              <a:gd name="connsiteY68" fmla="*/ 4139706 h 6858000"/>
              <a:gd name="connsiteX69" fmla="*/ 1049328 w 2422397"/>
              <a:gd name="connsiteY69" fmla="*/ 4134671 h 6858000"/>
              <a:gd name="connsiteX70" fmla="*/ 1061133 w 2422397"/>
              <a:gd name="connsiteY70" fmla="*/ 4074160 h 6858000"/>
              <a:gd name="connsiteX71" fmla="*/ 1059121 w 2422397"/>
              <a:gd name="connsiteY71" fmla="*/ 3844497 h 6858000"/>
              <a:gd name="connsiteX72" fmla="*/ 1083386 w 2422397"/>
              <a:gd name="connsiteY72" fmla="*/ 3726730 h 6858000"/>
              <a:gd name="connsiteX73" fmla="*/ 1098990 w 2422397"/>
              <a:gd name="connsiteY73" fmla="*/ 3687782 h 6858000"/>
              <a:gd name="connsiteX74" fmla="*/ 1124701 w 2422397"/>
              <a:gd name="connsiteY74" fmla="*/ 3622348 h 6858000"/>
              <a:gd name="connsiteX75" fmla="*/ 1161137 w 2422397"/>
              <a:gd name="connsiteY75" fmla="*/ 3580464 h 6858000"/>
              <a:gd name="connsiteX76" fmla="*/ 1175812 w 2422397"/>
              <a:gd name="connsiteY76" fmla="*/ 3522969 h 6858000"/>
              <a:gd name="connsiteX77" fmla="*/ 1156951 w 2422397"/>
              <a:gd name="connsiteY77" fmla="*/ 3500538 h 6858000"/>
              <a:gd name="connsiteX78" fmla="*/ 1179877 w 2422397"/>
              <a:gd name="connsiteY78" fmla="*/ 3441984 h 6858000"/>
              <a:gd name="connsiteX79" fmla="*/ 1217096 w 2422397"/>
              <a:gd name="connsiteY79" fmla="*/ 3354156 h 6858000"/>
              <a:gd name="connsiteX80" fmla="*/ 1232811 w 2422397"/>
              <a:gd name="connsiteY80" fmla="*/ 3301153 h 6858000"/>
              <a:gd name="connsiteX81" fmla="*/ 1281985 w 2422397"/>
              <a:gd name="connsiteY81" fmla="*/ 3158933 h 6858000"/>
              <a:gd name="connsiteX82" fmla="*/ 1335997 w 2422397"/>
              <a:gd name="connsiteY82" fmla="*/ 3018423 h 6858000"/>
              <a:gd name="connsiteX83" fmla="*/ 1394864 w 2422397"/>
              <a:gd name="connsiteY83" fmla="*/ 2946152 h 6858000"/>
              <a:gd name="connsiteX84" fmla="*/ 1436360 w 2422397"/>
              <a:gd name="connsiteY84" fmla="*/ 2829469 h 6858000"/>
              <a:gd name="connsiteX85" fmla="*/ 1447242 w 2422397"/>
              <a:gd name="connsiteY85" fmla="*/ 2811546 h 6858000"/>
              <a:gd name="connsiteX86" fmla="*/ 1449881 w 2422397"/>
              <a:gd name="connsiteY86" fmla="*/ 2781535 h 6858000"/>
              <a:gd name="connsiteX87" fmla="*/ 1459218 w 2422397"/>
              <a:gd name="connsiteY87" fmla="*/ 2660724 h 6858000"/>
              <a:gd name="connsiteX88" fmla="*/ 1455455 w 2422397"/>
              <a:gd name="connsiteY88" fmla="*/ 2560980 h 6858000"/>
              <a:gd name="connsiteX89" fmla="*/ 1497362 w 2422397"/>
              <a:gd name="connsiteY89" fmla="*/ 2456303 h 6858000"/>
              <a:gd name="connsiteX90" fmla="*/ 1507343 w 2422397"/>
              <a:gd name="connsiteY90" fmla="*/ 2385923 h 6858000"/>
              <a:gd name="connsiteX91" fmla="*/ 1540772 w 2422397"/>
              <a:gd name="connsiteY91" fmla="*/ 2256097 h 6858000"/>
              <a:gd name="connsiteX92" fmla="*/ 1569381 w 2422397"/>
              <a:gd name="connsiteY92" fmla="*/ 2165158 h 6858000"/>
              <a:gd name="connsiteX93" fmla="*/ 1576109 w 2422397"/>
              <a:gd name="connsiteY93" fmla="*/ 2078660 h 6858000"/>
              <a:gd name="connsiteX94" fmla="*/ 1564751 w 2422397"/>
              <a:gd name="connsiteY94" fmla="*/ 2009574 h 6858000"/>
              <a:gd name="connsiteX95" fmla="*/ 1571917 w 2422397"/>
              <a:gd name="connsiteY95" fmla="*/ 1903700 h 6858000"/>
              <a:gd name="connsiteX96" fmla="*/ 1564944 w 2422397"/>
              <a:gd name="connsiteY96" fmla="*/ 1821321 h 6858000"/>
              <a:gd name="connsiteX97" fmla="*/ 1579022 w 2422397"/>
              <a:gd name="connsiteY97" fmla="*/ 1718757 h 6858000"/>
              <a:gd name="connsiteX98" fmla="*/ 1590196 w 2422397"/>
              <a:gd name="connsiteY98" fmla="*/ 1595914 h 6858000"/>
              <a:gd name="connsiteX99" fmla="*/ 1624363 w 2422397"/>
              <a:gd name="connsiteY99" fmla="*/ 1502483 h 6858000"/>
              <a:gd name="connsiteX100" fmla="*/ 1631539 w 2422397"/>
              <a:gd name="connsiteY100" fmla="*/ 1431520 h 6858000"/>
              <a:gd name="connsiteX101" fmla="*/ 1646296 w 2422397"/>
              <a:gd name="connsiteY101" fmla="*/ 1333057 h 6858000"/>
              <a:gd name="connsiteX102" fmla="*/ 1696091 w 2422397"/>
              <a:gd name="connsiteY102" fmla="*/ 1202078 h 6858000"/>
              <a:gd name="connsiteX103" fmla="*/ 1706993 w 2422397"/>
              <a:gd name="connsiteY103" fmla="*/ 1104797 h 6858000"/>
              <a:gd name="connsiteX104" fmla="*/ 1777273 w 2422397"/>
              <a:gd name="connsiteY104" fmla="*/ 916268 h 6858000"/>
              <a:gd name="connsiteX105" fmla="*/ 1850836 w 2422397"/>
              <a:gd name="connsiteY105" fmla="*/ 825516 h 6858000"/>
              <a:gd name="connsiteX106" fmla="*/ 1911831 w 2422397"/>
              <a:gd name="connsiteY106" fmla="*/ 696577 h 6858000"/>
              <a:gd name="connsiteX107" fmla="*/ 1942209 w 2422397"/>
              <a:gd name="connsiteY107" fmla="*/ 575807 h 6858000"/>
              <a:gd name="connsiteX108" fmla="*/ 1951374 w 2422397"/>
              <a:gd name="connsiteY108" fmla="*/ 556682 h 6858000"/>
              <a:gd name="connsiteX109" fmla="*/ 1951170 w 2422397"/>
              <a:gd name="connsiteY109" fmla="*/ 526639 h 6858000"/>
              <a:gd name="connsiteX110" fmla="*/ 1949059 w 2422397"/>
              <a:gd name="connsiteY110" fmla="*/ 405872 h 6858000"/>
              <a:gd name="connsiteX111" fmla="*/ 1954018 w 2422397"/>
              <a:gd name="connsiteY111" fmla="*/ 307622 h 6858000"/>
              <a:gd name="connsiteX112" fmla="*/ 1967790 w 2422397"/>
              <a:gd name="connsiteY112" fmla="*/ 198682 h 6858000"/>
              <a:gd name="connsiteX113" fmla="*/ 1971093 w 2422397"/>
              <a:gd name="connsiteY113" fmla="*/ 127747 h 6858000"/>
              <a:gd name="connsiteX114" fmla="*/ 1951841 w 2422397"/>
              <a:gd name="connsiteY114" fmla="*/ 4678 h 6858000"/>
              <a:gd name="connsiteX115" fmla="*/ 1953649 w 2422397"/>
              <a:gd name="connsiteY11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20872 w 2422397"/>
              <a:gd name="connsiteY62" fmla="*/ 4609075 h 6858000"/>
              <a:gd name="connsiteX63" fmla="*/ 957889 w 2422397"/>
              <a:gd name="connsiteY63" fmla="*/ 4481699 h 6858000"/>
              <a:gd name="connsiteX64" fmla="*/ 974975 w 2422397"/>
              <a:gd name="connsiteY64" fmla="*/ 4433921 h 6858000"/>
              <a:gd name="connsiteX65" fmla="*/ 1011638 w 2422397"/>
              <a:gd name="connsiteY65" fmla="*/ 4352312 h 6858000"/>
              <a:gd name="connsiteX66" fmla="*/ 1049579 w 2422397"/>
              <a:gd name="connsiteY66" fmla="*/ 4237953 h 6858000"/>
              <a:gd name="connsiteX67" fmla="*/ 1041314 w 2422397"/>
              <a:gd name="connsiteY67" fmla="*/ 4139706 h 6858000"/>
              <a:gd name="connsiteX68" fmla="*/ 1049328 w 2422397"/>
              <a:gd name="connsiteY68" fmla="*/ 4134671 h 6858000"/>
              <a:gd name="connsiteX69" fmla="*/ 1061133 w 2422397"/>
              <a:gd name="connsiteY69" fmla="*/ 4074160 h 6858000"/>
              <a:gd name="connsiteX70" fmla="*/ 1059121 w 2422397"/>
              <a:gd name="connsiteY70" fmla="*/ 3844497 h 6858000"/>
              <a:gd name="connsiteX71" fmla="*/ 1083386 w 2422397"/>
              <a:gd name="connsiteY71" fmla="*/ 3726730 h 6858000"/>
              <a:gd name="connsiteX72" fmla="*/ 1098990 w 2422397"/>
              <a:gd name="connsiteY72" fmla="*/ 3687782 h 6858000"/>
              <a:gd name="connsiteX73" fmla="*/ 1124701 w 2422397"/>
              <a:gd name="connsiteY73" fmla="*/ 3622348 h 6858000"/>
              <a:gd name="connsiteX74" fmla="*/ 1161137 w 2422397"/>
              <a:gd name="connsiteY74" fmla="*/ 3580464 h 6858000"/>
              <a:gd name="connsiteX75" fmla="*/ 1175812 w 2422397"/>
              <a:gd name="connsiteY75" fmla="*/ 3522969 h 6858000"/>
              <a:gd name="connsiteX76" fmla="*/ 1156951 w 2422397"/>
              <a:gd name="connsiteY76" fmla="*/ 3500538 h 6858000"/>
              <a:gd name="connsiteX77" fmla="*/ 1179877 w 2422397"/>
              <a:gd name="connsiteY77" fmla="*/ 3441984 h 6858000"/>
              <a:gd name="connsiteX78" fmla="*/ 1217096 w 2422397"/>
              <a:gd name="connsiteY78" fmla="*/ 3354156 h 6858000"/>
              <a:gd name="connsiteX79" fmla="*/ 1232811 w 2422397"/>
              <a:gd name="connsiteY79" fmla="*/ 3301153 h 6858000"/>
              <a:gd name="connsiteX80" fmla="*/ 1281985 w 2422397"/>
              <a:gd name="connsiteY80" fmla="*/ 3158933 h 6858000"/>
              <a:gd name="connsiteX81" fmla="*/ 1335997 w 2422397"/>
              <a:gd name="connsiteY81" fmla="*/ 3018423 h 6858000"/>
              <a:gd name="connsiteX82" fmla="*/ 1394864 w 2422397"/>
              <a:gd name="connsiteY82" fmla="*/ 2946152 h 6858000"/>
              <a:gd name="connsiteX83" fmla="*/ 1436360 w 2422397"/>
              <a:gd name="connsiteY83" fmla="*/ 2829469 h 6858000"/>
              <a:gd name="connsiteX84" fmla="*/ 1447242 w 2422397"/>
              <a:gd name="connsiteY84" fmla="*/ 2811546 h 6858000"/>
              <a:gd name="connsiteX85" fmla="*/ 1449881 w 2422397"/>
              <a:gd name="connsiteY85" fmla="*/ 2781535 h 6858000"/>
              <a:gd name="connsiteX86" fmla="*/ 1459218 w 2422397"/>
              <a:gd name="connsiteY86" fmla="*/ 2660724 h 6858000"/>
              <a:gd name="connsiteX87" fmla="*/ 1455455 w 2422397"/>
              <a:gd name="connsiteY87" fmla="*/ 2560980 h 6858000"/>
              <a:gd name="connsiteX88" fmla="*/ 1497362 w 2422397"/>
              <a:gd name="connsiteY88" fmla="*/ 2456303 h 6858000"/>
              <a:gd name="connsiteX89" fmla="*/ 1507343 w 2422397"/>
              <a:gd name="connsiteY89" fmla="*/ 2385923 h 6858000"/>
              <a:gd name="connsiteX90" fmla="*/ 1540772 w 2422397"/>
              <a:gd name="connsiteY90" fmla="*/ 2256097 h 6858000"/>
              <a:gd name="connsiteX91" fmla="*/ 1569381 w 2422397"/>
              <a:gd name="connsiteY91" fmla="*/ 2165158 h 6858000"/>
              <a:gd name="connsiteX92" fmla="*/ 1576109 w 2422397"/>
              <a:gd name="connsiteY92" fmla="*/ 2078660 h 6858000"/>
              <a:gd name="connsiteX93" fmla="*/ 1564751 w 2422397"/>
              <a:gd name="connsiteY93" fmla="*/ 2009574 h 6858000"/>
              <a:gd name="connsiteX94" fmla="*/ 1571917 w 2422397"/>
              <a:gd name="connsiteY94" fmla="*/ 1903700 h 6858000"/>
              <a:gd name="connsiteX95" fmla="*/ 1564944 w 2422397"/>
              <a:gd name="connsiteY95" fmla="*/ 1821321 h 6858000"/>
              <a:gd name="connsiteX96" fmla="*/ 1579022 w 2422397"/>
              <a:gd name="connsiteY96" fmla="*/ 1718757 h 6858000"/>
              <a:gd name="connsiteX97" fmla="*/ 1590196 w 2422397"/>
              <a:gd name="connsiteY97" fmla="*/ 1595914 h 6858000"/>
              <a:gd name="connsiteX98" fmla="*/ 1624363 w 2422397"/>
              <a:gd name="connsiteY98" fmla="*/ 1502483 h 6858000"/>
              <a:gd name="connsiteX99" fmla="*/ 1631539 w 2422397"/>
              <a:gd name="connsiteY99" fmla="*/ 1431520 h 6858000"/>
              <a:gd name="connsiteX100" fmla="*/ 1646296 w 2422397"/>
              <a:gd name="connsiteY100" fmla="*/ 1333057 h 6858000"/>
              <a:gd name="connsiteX101" fmla="*/ 1696091 w 2422397"/>
              <a:gd name="connsiteY101" fmla="*/ 1202078 h 6858000"/>
              <a:gd name="connsiteX102" fmla="*/ 1706993 w 2422397"/>
              <a:gd name="connsiteY102" fmla="*/ 1104797 h 6858000"/>
              <a:gd name="connsiteX103" fmla="*/ 1777273 w 2422397"/>
              <a:gd name="connsiteY103" fmla="*/ 916268 h 6858000"/>
              <a:gd name="connsiteX104" fmla="*/ 1850836 w 2422397"/>
              <a:gd name="connsiteY104" fmla="*/ 825516 h 6858000"/>
              <a:gd name="connsiteX105" fmla="*/ 1911831 w 2422397"/>
              <a:gd name="connsiteY105" fmla="*/ 696577 h 6858000"/>
              <a:gd name="connsiteX106" fmla="*/ 1942209 w 2422397"/>
              <a:gd name="connsiteY106" fmla="*/ 575807 h 6858000"/>
              <a:gd name="connsiteX107" fmla="*/ 1951374 w 2422397"/>
              <a:gd name="connsiteY107" fmla="*/ 556682 h 6858000"/>
              <a:gd name="connsiteX108" fmla="*/ 1951170 w 2422397"/>
              <a:gd name="connsiteY108" fmla="*/ 526639 h 6858000"/>
              <a:gd name="connsiteX109" fmla="*/ 1949059 w 2422397"/>
              <a:gd name="connsiteY109" fmla="*/ 405872 h 6858000"/>
              <a:gd name="connsiteX110" fmla="*/ 1954018 w 2422397"/>
              <a:gd name="connsiteY110" fmla="*/ 307622 h 6858000"/>
              <a:gd name="connsiteX111" fmla="*/ 1967790 w 2422397"/>
              <a:gd name="connsiteY111" fmla="*/ 198682 h 6858000"/>
              <a:gd name="connsiteX112" fmla="*/ 1971093 w 2422397"/>
              <a:gd name="connsiteY112" fmla="*/ 127747 h 6858000"/>
              <a:gd name="connsiteX113" fmla="*/ 1951841 w 2422397"/>
              <a:gd name="connsiteY113" fmla="*/ 4678 h 6858000"/>
              <a:gd name="connsiteX114" fmla="*/ 1953649 w 2422397"/>
              <a:gd name="connsiteY114"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57889 w 2422397"/>
              <a:gd name="connsiteY62" fmla="*/ 4481699 h 6858000"/>
              <a:gd name="connsiteX63" fmla="*/ 974975 w 2422397"/>
              <a:gd name="connsiteY63" fmla="*/ 4433921 h 6858000"/>
              <a:gd name="connsiteX64" fmla="*/ 1011638 w 2422397"/>
              <a:gd name="connsiteY64" fmla="*/ 4352312 h 6858000"/>
              <a:gd name="connsiteX65" fmla="*/ 1049579 w 2422397"/>
              <a:gd name="connsiteY65" fmla="*/ 4237953 h 6858000"/>
              <a:gd name="connsiteX66" fmla="*/ 1041314 w 2422397"/>
              <a:gd name="connsiteY66" fmla="*/ 4139706 h 6858000"/>
              <a:gd name="connsiteX67" fmla="*/ 1049328 w 2422397"/>
              <a:gd name="connsiteY67" fmla="*/ 4134671 h 6858000"/>
              <a:gd name="connsiteX68" fmla="*/ 1061133 w 2422397"/>
              <a:gd name="connsiteY68" fmla="*/ 4074160 h 6858000"/>
              <a:gd name="connsiteX69" fmla="*/ 1059121 w 2422397"/>
              <a:gd name="connsiteY69" fmla="*/ 3844497 h 6858000"/>
              <a:gd name="connsiteX70" fmla="*/ 1083386 w 2422397"/>
              <a:gd name="connsiteY70" fmla="*/ 3726730 h 6858000"/>
              <a:gd name="connsiteX71" fmla="*/ 1098990 w 2422397"/>
              <a:gd name="connsiteY71" fmla="*/ 3687782 h 6858000"/>
              <a:gd name="connsiteX72" fmla="*/ 1124701 w 2422397"/>
              <a:gd name="connsiteY72" fmla="*/ 3622348 h 6858000"/>
              <a:gd name="connsiteX73" fmla="*/ 1161137 w 2422397"/>
              <a:gd name="connsiteY73" fmla="*/ 3580464 h 6858000"/>
              <a:gd name="connsiteX74" fmla="*/ 1175812 w 2422397"/>
              <a:gd name="connsiteY74" fmla="*/ 3522969 h 6858000"/>
              <a:gd name="connsiteX75" fmla="*/ 1156951 w 2422397"/>
              <a:gd name="connsiteY75" fmla="*/ 3500538 h 6858000"/>
              <a:gd name="connsiteX76" fmla="*/ 1179877 w 2422397"/>
              <a:gd name="connsiteY76" fmla="*/ 3441984 h 6858000"/>
              <a:gd name="connsiteX77" fmla="*/ 1217096 w 2422397"/>
              <a:gd name="connsiteY77" fmla="*/ 3354156 h 6858000"/>
              <a:gd name="connsiteX78" fmla="*/ 1232811 w 2422397"/>
              <a:gd name="connsiteY78" fmla="*/ 3301153 h 6858000"/>
              <a:gd name="connsiteX79" fmla="*/ 1281985 w 2422397"/>
              <a:gd name="connsiteY79" fmla="*/ 3158933 h 6858000"/>
              <a:gd name="connsiteX80" fmla="*/ 1335997 w 2422397"/>
              <a:gd name="connsiteY80" fmla="*/ 3018423 h 6858000"/>
              <a:gd name="connsiteX81" fmla="*/ 1394864 w 2422397"/>
              <a:gd name="connsiteY81" fmla="*/ 2946152 h 6858000"/>
              <a:gd name="connsiteX82" fmla="*/ 1436360 w 2422397"/>
              <a:gd name="connsiteY82" fmla="*/ 2829469 h 6858000"/>
              <a:gd name="connsiteX83" fmla="*/ 1447242 w 2422397"/>
              <a:gd name="connsiteY83" fmla="*/ 2811546 h 6858000"/>
              <a:gd name="connsiteX84" fmla="*/ 1449881 w 2422397"/>
              <a:gd name="connsiteY84" fmla="*/ 2781535 h 6858000"/>
              <a:gd name="connsiteX85" fmla="*/ 1459218 w 2422397"/>
              <a:gd name="connsiteY85" fmla="*/ 2660724 h 6858000"/>
              <a:gd name="connsiteX86" fmla="*/ 1455455 w 2422397"/>
              <a:gd name="connsiteY86" fmla="*/ 2560980 h 6858000"/>
              <a:gd name="connsiteX87" fmla="*/ 1497362 w 2422397"/>
              <a:gd name="connsiteY87" fmla="*/ 2456303 h 6858000"/>
              <a:gd name="connsiteX88" fmla="*/ 1507343 w 2422397"/>
              <a:gd name="connsiteY88" fmla="*/ 2385923 h 6858000"/>
              <a:gd name="connsiteX89" fmla="*/ 1540772 w 2422397"/>
              <a:gd name="connsiteY89" fmla="*/ 2256097 h 6858000"/>
              <a:gd name="connsiteX90" fmla="*/ 1569381 w 2422397"/>
              <a:gd name="connsiteY90" fmla="*/ 2165158 h 6858000"/>
              <a:gd name="connsiteX91" fmla="*/ 1576109 w 2422397"/>
              <a:gd name="connsiteY91" fmla="*/ 2078660 h 6858000"/>
              <a:gd name="connsiteX92" fmla="*/ 1564751 w 2422397"/>
              <a:gd name="connsiteY92" fmla="*/ 2009574 h 6858000"/>
              <a:gd name="connsiteX93" fmla="*/ 1571917 w 2422397"/>
              <a:gd name="connsiteY93" fmla="*/ 1903700 h 6858000"/>
              <a:gd name="connsiteX94" fmla="*/ 1564944 w 2422397"/>
              <a:gd name="connsiteY94" fmla="*/ 1821321 h 6858000"/>
              <a:gd name="connsiteX95" fmla="*/ 1579022 w 2422397"/>
              <a:gd name="connsiteY95" fmla="*/ 1718757 h 6858000"/>
              <a:gd name="connsiteX96" fmla="*/ 1590196 w 2422397"/>
              <a:gd name="connsiteY96" fmla="*/ 1595914 h 6858000"/>
              <a:gd name="connsiteX97" fmla="*/ 1624363 w 2422397"/>
              <a:gd name="connsiteY97" fmla="*/ 1502483 h 6858000"/>
              <a:gd name="connsiteX98" fmla="*/ 1631539 w 2422397"/>
              <a:gd name="connsiteY98" fmla="*/ 1431520 h 6858000"/>
              <a:gd name="connsiteX99" fmla="*/ 1646296 w 2422397"/>
              <a:gd name="connsiteY99" fmla="*/ 1333057 h 6858000"/>
              <a:gd name="connsiteX100" fmla="*/ 1696091 w 2422397"/>
              <a:gd name="connsiteY100" fmla="*/ 1202078 h 6858000"/>
              <a:gd name="connsiteX101" fmla="*/ 1706993 w 2422397"/>
              <a:gd name="connsiteY101" fmla="*/ 1104797 h 6858000"/>
              <a:gd name="connsiteX102" fmla="*/ 1777273 w 2422397"/>
              <a:gd name="connsiteY102" fmla="*/ 916268 h 6858000"/>
              <a:gd name="connsiteX103" fmla="*/ 1850836 w 2422397"/>
              <a:gd name="connsiteY103" fmla="*/ 825516 h 6858000"/>
              <a:gd name="connsiteX104" fmla="*/ 1911831 w 2422397"/>
              <a:gd name="connsiteY104" fmla="*/ 696577 h 6858000"/>
              <a:gd name="connsiteX105" fmla="*/ 1942209 w 2422397"/>
              <a:gd name="connsiteY105" fmla="*/ 575807 h 6858000"/>
              <a:gd name="connsiteX106" fmla="*/ 1951374 w 2422397"/>
              <a:gd name="connsiteY106" fmla="*/ 556682 h 6858000"/>
              <a:gd name="connsiteX107" fmla="*/ 1951170 w 2422397"/>
              <a:gd name="connsiteY107" fmla="*/ 526639 h 6858000"/>
              <a:gd name="connsiteX108" fmla="*/ 1949059 w 2422397"/>
              <a:gd name="connsiteY108" fmla="*/ 405872 h 6858000"/>
              <a:gd name="connsiteX109" fmla="*/ 1954018 w 2422397"/>
              <a:gd name="connsiteY109" fmla="*/ 307622 h 6858000"/>
              <a:gd name="connsiteX110" fmla="*/ 1967790 w 2422397"/>
              <a:gd name="connsiteY110" fmla="*/ 198682 h 6858000"/>
              <a:gd name="connsiteX111" fmla="*/ 1971093 w 2422397"/>
              <a:gd name="connsiteY111" fmla="*/ 127747 h 6858000"/>
              <a:gd name="connsiteX112" fmla="*/ 1951841 w 2422397"/>
              <a:gd name="connsiteY112" fmla="*/ 4678 h 6858000"/>
              <a:gd name="connsiteX113" fmla="*/ 1953649 w 2422397"/>
              <a:gd name="connsiteY11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85938 w 2422397"/>
              <a:gd name="connsiteY62" fmla="*/ 4515358 h 6858000"/>
              <a:gd name="connsiteX63" fmla="*/ 974975 w 2422397"/>
              <a:gd name="connsiteY63" fmla="*/ 4433921 h 6858000"/>
              <a:gd name="connsiteX64" fmla="*/ 1011638 w 2422397"/>
              <a:gd name="connsiteY64" fmla="*/ 4352312 h 6858000"/>
              <a:gd name="connsiteX65" fmla="*/ 1049579 w 2422397"/>
              <a:gd name="connsiteY65" fmla="*/ 4237953 h 6858000"/>
              <a:gd name="connsiteX66" fmla="*/ 1041314 w 2422397"/>
              <a:gd name="connsiteY66" fmla="*/ 4139706 h 6858000"/>
              <a:gd name="connsiteX67" fmla="*/ 1049328 w 2422397"/>
              <a:gd name="connsiteY67" fmla="*/ 4134671 h 6858000"/>
              <a:gd name="connsiteX68" fmla="*/ 1061133 w 2422397"/>
              <a:gd name="connsiteY68" fmla="*/ 4074160 h 6858000"/>
              <a:gd name="connsiteX69" fmla="*/ 1059121 w 2422397"/>
              <a:gd name="connsiteY69" fmla="*/ 3844497 h 6858000"/>
              <a:gd name="connsiteX70" fmla="*/ 1083386 w 2422397"/>
              <a:gd name="connsiteY70" fmla="*/ 3726730 h 6858000"/>
              <a:gd name="connsiteX71" fmla="*/ 1098990 w 2422397"/>
              <a:gd name="connsiteY71" fmla="*/ 3687782 h 6858000"/>
              <a:gd name="connsiteX72" fmla="*/ 1124701 w 2422397"/>
              <a:gd name="connsiteY72" fmla="*/ 3622348 h 6858000"/>
              <a:gd name="connsiteX73" fmla="*/ 1161137 w 2422397"/>
              <a:gd name="connsiteY73" fmla="*/ 3580464 h 6858000"/>
              <a:gd name="connsiteX74" fmla="*/ 1175812 w 2422397"/>
              <a:gd name="connsiteY74" fmla="*/ 3522969 h 6858000"/>
              <a:gd name="connsiteX75" fmla="*/ 1156951 w 2422397"/>
              <a:gd name="connsiteY75" fmla="*/ 3500538 h 6858000"/>
              <a:gd name="connsiteX76" fmla="*/ 1179877 w 2422397"/>
              <a:gd name="connsiteY76" fmla="*/ 3441984 h 6858000"/>
              <a:gd name="connsiteX77" fmla="*/ 1217096 w 2422397"/>
              <a:gd name="connsiteY77" fmla="*/ 3354156 h 6858000"/>
              <a:gd name="connsiteX78" fmla="*/ 1232811 w 2422397"/>
              <a:gd name="connsiteY78" fmla="*/ 3301153 h 6858000"/>
              <a:gd name="connsiteX79" fmla="*/ 1281985 w 2422397"/>
              <a:gd name="connsiteY79" fmla="*/ 3158933 h 6858000"/>
              <a:gd name="connsiteX80" fmla="*/ 1335997 w 2422397"/>
              <a:gd name="connsiteY80" fmla="*/ 3018423 h 6858000"/>
              <a:gd name="connsiteX81" fmla="*/ 1394864 w 2422397"/>
              <a:gd name="connsiteY81" fmla="*/ 2946152 h 6858000"/>
              <a:gd name="connsiteX82" fmla="*/ 1436360 w 2422397"/>
              <a:gd name="connsiteY82" fmla="*/ 2829469 h 6858000"/>
              <a:gd name="connsiteX83" fmla="*/ 1447242 w 2422397"/>
              <a:gd name="connsiteY83" fmla="*/ 2811546 h 6858000"/>
              <a:gd name="connsiteX84" fmla="*/ 1449881 w 2422397"/>
              <a:gd name="connsiteY84" fmla="*/ 2781535 h 6858000"/>
              <a:gd name="connsiteX85" fmla="*/ 1459218 w 2422397"/>
              <a:gd name="connsiteY85" fmla="*/ 2660724 h 6858000"/>
              <a:gd name="connsiteX86" fmla="*/ 1455455 w 2422397"/>
              <a:gd name="connsiteY86" fmla="*/ 2560980 h 6858000"/>
              <a:gd name="connsiteX87" fmla="*/ 1497362 w 2422397"/>
              <a:gd name="connsiteY87" fmla="*/ 2456303 h 6858000"/>
              <a:gd name="connsiteX88" fmla="*/ 1507343 w 2422397"/>
              <a:gd name="connsiteY88" fmla="*/ 2385923 h 6858000"/>
              <a:gd name="connsiteX89" fmla="*/ 1540772 w 2422397"/>
              <a:gd name="connsiteY89" fmla="*/ 2256097 h 6858000"/>
              <a:gd name="connsiteX90" fmla="*/ 1569381 w 2422397"/>
              <a:gd name="connsiteY90" fmla="*/ 2165158 h 6858000"/>
              <a:gd name="connsiteX91" fmla="*/ 1576109 w 2422397"/>
              <a:gd name="connsiteY91" fmla="*/ 2078660 h 6858000"/>
              <a:gd name="connsiteX92" fmla="*/ 1564751 w 2422397"/>
              <a:gd name="connsiteY92" fmla="*/ 2009574 h 6858000"/>
              <a:gd name="connsiteX93" fmla="*/ 1571917 w 2422397"/>
              <a:gd name="connsiteY93" fmla="*/ 1903700 h 6858000"/>
              <a:gd name="connsiteX94" fmla="*/ 1564944 w 2422397"/>
              <a:gd name="connsiteY94" fmla="*/ 1821321 h 6858000"/>
              <a:gd name="connsiteX95" fmla="*/ 1579022 w 2422397"/>
              <a:gd name="connsiteY95" fmla="*/ 1718757 h 6858000"/>
              <a:gd name="connsiteX96" fmla="*/ 1590196 w 2422397"/>
              <a:gd name="connsiteY96" fmla="*/ 1595914 h 6858000"/>
              <a:gd name="connsiteX97" fmla="*/ 1624363 w 2422397"/>
              <a:gd name="connsiteY97" fmla="*/ 1502483 h 6858000"/>
              <a:gd name="connsiteX98" fmla="*/ 1631539 w 2422397"/>
              <a:gd name="connsiteY98" fmla="*/ 1431520 h 6858000"/>
              <a:gd name="connsiteX99" fmla="*/ 1646296 w 2422397"/>
              <a:gd name="connsiteY99" fmla="*/ 1333057 h 6858000"/>
              <a:gd name="connsiteX100" fmla="*/ 1696091 w 2422397"/>
              <a:gd name="connsiteY100" fmla="*/ 1202078 h 6858000"/>
              <a:gd name="connsiteX101" fmla="*/ 1706993 w 2422397"/>
              <a:gd name="connsiteY101" fmla="*/ 1104797 h 6858000"/>
              <a:gd name="connsiteX102" fmla="*/ 1777273 w 2422397"/>
              <a:gd name="connsiteY102" fmla="*/ 916268 h 6858000"/>
              <a:gd name="connsiteX103" fmla="*/ 1850836 w 2422397"/>
              <a:gd name="connsiteY103" fmla="*/ 825516 h 6858000"/>
              <a:gd name="connsiteX104" fmla="*/ 1911831 w 2422397"/>
              <a:gd name="connsiteY104" fmla="*/ 696577 h 6858000"/>
              <a:gd name="connsiteX105" fmla="*/ 1942209 w 2422397"/>
              <a:gd name="connsiteY105" fmla="*/ 575807 h 6858000"/>
              <a:gd name="connsiteX106" fmla="*/ 1951374 w 2422397"/>
              <a:gd name="connsiteY106" fmla="*/ 556682 h 6858000"/>
              <a:gd name="connsiteX107" fmla="*/ 1951170 w 2422397"/>
              <a:gd name="connsiteY107" fmla="*/ 526639 h 6858000"/>
              <a:gd name="connsiteX108" fmla="*/ 1949059 w 2422397"/>
              <a:gd name="connsiteY108" fmla="*/ 405872 h 6858000"/>
              <a:gd name="connsiteX109" fmla="*/ 1954018 w 2422397"/>
              <a:gd name="connsiteY109" fmla="*/ 307622 h 6858000"/>
              <a:gd name="connsiteX110" fmla="*/ 1967790 w 2422397"/>
              <a:gd name="connsiteY110" fmla="*/ 198682 h 6858000"/>
              <a:gd name="connsiteX111" fmla="*/ 1971093 w 2422397"/>
              <a:gd name="connsiteY111" fmla="*/ 127747 h 6858000"/>
              <a:gd name="connsiteX112" fmla="*/ 1951841 w 2422397"/>
              <a:gd name="connsiteY112" fmla="*/ 4678 h 6858000"/>
              <a:gd name="connsiteX113" fmla="*/ 1953649 w 2422397"/>
              <a:gd name="connsiteY11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78370 w 2422397"/>
              <a:gd name="connsiteY35" fmla="*/ 5652188 h 6858000"/>
              <a:gd name="connsiteX36" fmla="*/ 694129 w 2422397"/>
              <a:gd name="connsiteY36" fmla="*/ 5471630 h 6858000"/>
              <a:gd name="connsiteX37" fmla="*/ 723657 w 2422397"/>
              <a:gd name="connsiteY37" fmla="*/ 5356170 h 6858000"/>
              <a:gd name="connsiteX38" fmla="*/ 723661 w 2422397"/>
              <a:gd name="connsiteY38" fmla="*/ 5356076 h 6858000"/>
              <a:gd name="connsiteX39" fmla="*/ 720651 w 2422397"/>
              <a:gd name="connsiteY39" fmla="*/ 5331990 h 6858000"/>
              <a:gd name="connsiteX40" fmla="*/ 725358 w 2422397"/>
              <a:gd name="connsiteY40" fmla="*/ 5309193 h 6858000"/>
              <a:gd name="connsiteX41" fmla="*/ 726926 w 2422397"/>
              <a:gd name="connsiteY41" fmla="*/ 5311182 h 6858000"/>
              <a:gd name="connsiteX42" fmla="*/ 727761 w 2422397"/>
              <a:gd name="connsiteY42" fmla="*/ 5304702 h 6858000"/>
              <a:gd name="connsiteX43" fmla="*/ 732974 w 2422397"/>
              <a:gd name="connsiteY43" fmla="*/ 5303522 h 6858000"/>
              <a:gd name="connsiteX44" fmla="*/ 762873 w 2422397"/>
              <a:gd name="connsiteY44" fmla="*/ 5269094 h 6858000"/>
              <a:gd name="connsiteX45" fmla="*/ 784867 w 2422397"/>
              <a:gd name="connsiteY45" fmla="*/ 5235785 h 6858000"/>
              <a:gd name="connsiteX46" fmla="*/ 796271 w 2422397"/>
              <a:gd name="connsiteY46" fmla="*/ 5175473 h 6858000"/>
              <a:gd name="connsiteX47" fmla="*/ 821529 w 2422397"/>
              <a:gd name="connsiteY47" fmla="*/ 5012929 h 6858000"/>
              <a:gd name="connsiteX48" fmla="*/ 846340 w 2422397"/>
              <a:gd name="connsiteY48" fmla="*/ 4944976 h 6858000"/>
              <a:gd name="connsiteX49" fmla="*/ 840157 w 2422397"/>
              <a:gd name="connsiteY49" fmla="*/ 4872869 h 6858000"/>
              <a:gd name="connsiteX50" fmla="*/ 855718 w 2422397"/>
              <a:gd name="connsiteY50" fmla="*/ 4850916 h 6858000"/>
              <a:gd name="connsiteX51" fmla="*/ 858709 w 2422397"/>
              <a:gd name="connsiteY51" fmla="*/ 4847264 h 6858000"/>
              <a:gd name="connsiteX52" fmla="*/ 863990 w 2422397"/>
              <a:gd name="connsiteY52" fmla="*/ 4829718 h 6858000"/>
              <a:gd name="connsiteX53" fmla="*/ 873842 w 2422397"/>
              <a:gd name="connsiteY53" fmla="*/ 4828439 h 6858000"/>
              <a:gd name="connsiteX54" fmla="*/ 887779 w 2422397"/>
              <a:gd name="connsiteY54" fmla="*/ 4804655 h 6858000"/>
              <a:gd name="connsiteX55" fmla="*/ 893894 w 2422397"/>
              <a:gd name="connsiteY55" fmla="*/ 4777060 h 6858000"/>
              <a:gd name="connsiteX56" fmla="*/ 883546 w 2422397"/>
              <a:gd name="connsiteY56" fmla="*/ 4777089 h 6858000"/>
              <a:gd name="connsiteX57" fmla="*/ 883812 w 2422397"/>
              <a:gd name="connsiteY57" fmla="*/ 4774559 h 6858000"/>
              <a:gd name="connsiteX58" fmla="*/ 903401 w 2422397"/>
              <a:gd name="connsiteY58" fmla="*/ 4679442 h 6858000"/>
              <a:gd name="connsiteX59" fmla="*/ 916253 w 2422397"/>
              <a:gd name="connsiteY59" fmla="*/ 4651970 h 6858000"/>
              <a:gd name="connsiteX60" fmla="*/ 922608 w 2422397"/>
              <a:gd name="connsiteY60" fmla="*/ 4649785 h 6858000"/>
              <a:gd name="connsiteX61" fmla="*/ 924139 w 2422397"/>
              <a:gd name="connsiteY61" fmla="*/ 4631605 h 6858000"/>
              <a:gd name="connsiteX62" fmla="*/ 985938 w 2422397"/>
              <a:gd name="connsiteY62" fmla="*/ 4515358 h 6858000"/>
              <a:gd name="connsiteX63" fmla="*/ 1011638 w 2422397"/>
              <a:gd name="connsiteY63" fmla="*/ 4352312 h 6858000"/>
              <a:gd name="connsiteX64" fmla="*/ 1049579 w 2422397"/>
              <a:gd name="connsiteY64" fmla="*/ 4237953 h 6858000"/>
              <a:gd name="connsiteX65" fmla="*/ 1041314 w 2422397"/>
              <a:gd name="connsiteY65" fmla="*/ 4139706 h 6858000"/>
              <a:gd name="connsiteX66" fmla="*/ 1049328 w 2422397"/>
              <a:gd name="connsiteY66" fmla="*/ 4134671 h 6858000"/>
              <a:gd name="connsiteX67" fmla="*/ 1061133 w 2422397"/>
              <a:gd name="connsiteY67" fmla="*/ 4074160 h 6858000"/>
              <a:gd name="connsiteX68" fmla="*/ 1059121 w 2422397"/>
              <a:gd name="connsiteY68" fmla="*/ 3844497 h 6858000"/>
              <a:gd name="connsiteX69" fmla="*/ 1083386 w 2422397"/>
              <a:gd name="connsiteY69" fmla="*/ 3726730 h 6858000"/>
              <a:gd name="connsiteX70" fmla="*/ 1098990 w 2422397"/>
              <a:gd name="connsiteY70" fmla="*/ 3687782 h 6858000"/>
              <a:gd name="connsiteX71" fmla="*/ 1124701 w 2422397"/>
              <a:gd name="connsiteY71" fmla="*/ 3622348 h 6858000"/>
              <a:gd name="connsiteX72" fmla="*/ 1161137 w 2422397"/>
              <a:gd name="connsiteY72" fmla="*/ 3580464 h 6858000"/>
              <a:gd name="connsiteX73" fmla="*/ 1175812 w 2422397"/>
              <a:gd name="connsiteY73" fmla="*/ 3522969 h 6858000"/>
              <a:gd name="connsiteX74" fmla="*/ 1156951 w 2422397"/>
              <a:gd name="connsiteY74" fmla="*/ 3500538 h 6858000"/>
              <a:gd name="connsiteX75" fmla="*/ 1179877 w 2422397"/>
              <a:gd name="connsiteY75" fmla="*/ 3441984 h 6858000"/>
              <a:gd name="connsiteX76" fmla="*/ 1217096 w 2422397"/>
              <a:gd name="connsiteY76" fmla="*/ 3354156 h 6858000"/>
              <a:gd name="connsiteX77" fmla="*/ 1232811 w 2422397"/>
              <a:gd name="connsiteY77" fmla="*/ 3301153 h 6858000"/>
              <a:gd name="connsiteX78" fmla="*/ 1281985 w 2422397"/>
              <a:gd name="connsiteY78" fmla="*/ 3158933 h 6858000"/>
              <a:gd name="connsiteX79" fmla="*/ 1335997 w 2422397"/>
              <a:gd name="connsiteY79" fmla="*/ 3018423 h 6858000"/>
              <a:gd name="connsiteX80" fmla="*/ 1394864 w 2422397"/>
              <a:gd name="connsiteY80" fmla="*/ 2946152 h 6858000"/>
              <a:gd name="connsiteX81" fmla="*/ 1436360 w 2422397"/>
              <a:gd name="connsiteY81" fmla="*/ 2829469 h 6858000"/>
              <a:gd name="connsiteX82" fmla="*/ 1447242 w 2422397"/>
              <a:gd name="connsiteY82" fmla="*/ 2811546 h 6858000"/>
              <a:gd name="connsiteX83" fmla="*/ 1449881 w 2422397"/>
              <a:gd name="connsiteY83" fmla="*/ 2781535 h 6858000"/>
              <a:gd name="connsiteX84" fmla="*/ 1459218 w 2422397"/>
              <a:gd name="connsiteY84" fmla="*/ 2660724 h 6858000"/>
              <a:gd name="connsiteX85" fmla="*/ 1455455 w 2422397"/>
              <a:gd name="connsiteY85" fmla="*/ 2560980 h 6858000"/>
              <a:gd name="connsiteX86" fmla="*/ 1497362 w 2422397"/>
              <a:gd name="connsiteY86" fmla="*/ 2456303 h 6858000"/>
              <a:gd name="connsiteX87" fmla="*/ 1507343 w 2422397"/>
              <a:gd name="connsiteY87" fmla="*/ 2385923 h 6858000"/>
              <a:gd name="connsiteX88" fmla="*/ 1540772 w 2422397"/>
              <a:gd name="connsiteY88" fmla="*/ 2256097 h 6858000"/>
              <a:gd name="connsiteX89" fmla="*/ 1569381 w 2422397"/>
              <a:gd name="connsiteY89" fmla="*/ 2165158 h 6858000"/>
              <a:gd name="connsiteX90" fmla="*/ 1576109 w 2422397"/>
              <a:gd name="connsiteY90" fmla="*/ 2078660 h 6858000"/>
              <a:gd name="connsiteX91" fmla="*/ 1564751 w 2422397"/>
              <a:gd name="connsiteY91" fmla="*/ 2009574 h 6858000"/>
              <a:gd name="connsiteX92" fmla="*/ 1571917 w 2422397"/>
              <a:gd name="connsiteY92" fmla="*/ 1903700 h 6858000"/>
              <a:gd name="connsiteX93" fmla="*/ 1564944 w 2422397"/>
              <a:gd name="connsiteY93" fmla="*/ 1821321 h 6858000"/>
              <a:gd name="connsiteX94" fmla="*/ 1579022 w 2422397"/>
              <a:gd name="connsiteY94" fmla="*/ 1718757 h 6858000"/>
              <a:gd name="connsiteX95" fmla="*/ 1590196 w 2422397"/>
              <a:gd name="connsiteY95" fmla="*/ 1595914 h 6858000"/>
              <a:gd name="connsiteX96" fmla="*/ 1624363 w 2422397"/>
              <a:gd name="connsiteY96" fmla="*/ 1502483 h 6858000"/>
              <a:gd name="connsiteX97" fmla="*/ 1631539 w 2422397"/>
              <a:gd name="connsiteY97" fmla="*/ 1431520 h 6858000"/>
              <a:gd name="connsiteX98" fmla="*/ 1646296 w 2422397"/>
              <a:gd name="connsiteY98" fmla="*/ 1333057 h 6858000"/>
              <a:gd name="connsiteX99" fmla="*/ 1696091 w 2422397"/>
              <a:gd name="connsiteY99" fmla="*/ 1202078 h 6858000"/>
              <a:gd name="connsiteX100" fmla="*/ 1706993 w 2422397"/>
              <a:gd name="connsiteY100" fmla="*/ 1104797 h 6858000"/>
              <a:gd name="connsiteX101" fmla="*/ 1777273 w 2422397"/>
              <a:gd name="connsiteY101" fmla="*/ 916268 h 6858000"/>
              <a:gd name="connsiteX102" fmla="*/ 1850836 w 2422397"/>
              <a:gd name="connsiteY102" fmla="*/ 825516 h 6858000"/>
              <a:gd name="connsiteX103" fmla="*/ 1911831 w 2422397"/>
              <a:gd name="connsiteY103" fmla="*/ 696577 h 6858000"/>
              <a:gd name="connsiteX104" fmla="*/ 1942209 w 2422397"/>
              <a:gd name="connsiteY104" fmla="*/ 575807 h 6858000"/>
              <a:gd name="connsiteX105" fmla="*/ 1951374 w 2422397"/>
              <a:gd name="connsiteY105" fmla="*/ 556682 h 6858000"/>
              <a:gd name="connsiteX106" fmla="*/ 1951170 w 2422397"/>
              <a:gd name="connsiteY106" fmla="*/ 526639 h 6858000"/>
              <a:gd name="connsiteX107" fmla="*/ 1949059 w 2422397"/>
              <a:gd name="connsiteY107" fmla="*/ 405872 h 6858000"/>
              <a:gd name="connsiteX108" fmla="*/ 1954018 w 2422397"/>
              <a:gd name="connsiteY108" fmla="*/ 307622 h 6858000"/>
              <a:gd name="connsiteX109" fmla="*/ 1967790 w 2422397"/>
              <a:gd name="connsiteY109" fmla="*/ 198682 h 6858000"/>
              <a:gd name="connsiteX110" fmla="*/ 1971093 w 2422397"/>
              <a:gd name="connsiteY110" fmla="*/ 127747 h 6858000"/>
              <a:gd name="connsiteX111" fmla="*/ 1951841 w 2422397"/>
              <a:gd name="connsiteY111" fmla="*/ 4678 h 6858000"/>
              <a:gd name="connsiteX112" fmla="*/ 1953649 w 2422397"/>
              <a:gd name="connsiteY11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94129 w 2422397"/>
              <a:gd name="connsiteY35" fmla="*/ 5471630 h 6858000"/>
              <a:gd name="connsiteX36" fmla="*/ 723657 w 2422397"/>
              <a:gd name="connsiteY36" fmla="*/ 5356170 h 6858000"/>
              <a:gd name="connsiteX37" fmla="*/ 723661 w 2422397"/>
              <a:gd name="connsiteY37" fmla="*/ 5356076 h 6858000"/>
              <a:gd name="connsiteX38" fmla="*/ 720651 w 2422397"/>
              <a:gd name="connsiteY38" fmla="*/ 5331990 h 6858000"/>
              <a:gd name="connsiteX39" fmla="*/ 725358 w 2422397"/>
              <a:gd name="connsiteY39" fmla="*/ 5309193 h 6858000"/>
              <a:gd name="connsiteX40" fmla="*/ 726926 w 2422397"/>
              <a:gd name="connsiteY40" fmla="*/ 5311182 h 6858000"/>
              <a:gd name="connsiteX41" fmla="*/ 727761 w 2422397"/>
              <a:gd name="connsiteY41" fmla="*/ 5304702 h 6858000"/>
              <a:gd name="connsiteX42" fmla="*/ 732974 w 2422397"/>
              <a:gd name="connsiteY42" fmla="*/ 5303522 h 6858000"/>
              <a:gd name="connsiteX43" fmla="*/ 762873 w 2422397"/>
              <a:gd name="connsiteY43" fmla="*/ 5269094 h 6858000"/>
              <a:gd name="connsiteX44" fmla="*/ 784867 w 2422397"/>
              <a:gd name="connsiteY44" fmla="*/ 5235785 h 6858000"/>
              <a:gd name="connsiteX45" fmla="*/ 796271 w 2422397"/>
              <a:gd name="connsiteY45" fmla="*/ 5175473 h 6858000"/>
              <a:gd name="connsiteX46" fmla="*/ 821529 w 2422397"/>
              <a:gd name="connsiteY46" fmla="*/ 5012929 h 6858000"/>
              <a:gd name="connsiteX47" fmla="*/ 846340 w 2422397"/>
              <a:gd name="connsiteY47" fmla="*/ 4944976 h 6858000"/>
              <a:gd name="connsiteX48" fmla="*/ 840157 w 2422397"/>
              <a:gd name="connsiteY48" fmla="*/ 4872869 h 6858000"/>
              <a:gd name="connsiteX49" fmla="*/ 855718 w 2422397"/>
              <a:gd name="connsiteY49" fmla="*/ 4850916 h 6858000"/>
              <a:gd name="connsiteX50" fmla="*/ 858709 w 2422397"/>
              <a:gd name="connsiteY50" fmla="*/ 4847264 h 6858000"/>
              <a:gd name="connsiteX51" fmla="*/ 863990 w 2422397"/>
              <a:gd name="connsiteY51" fmla="*/ 4829718 h 6858000"/>
              <a:gd name="connsiteX52" fmla="*/ 873842 w 2422397"/>
              <a:gd name="connsiteY52" fmla="*/ 4828439 h 6858000"/>
              <a:gd name="connsiteX53" fmla="*/ 887779 w 2422397"/>
              <a:gd name="connsiteY53" fmla="*/ 4804655 h 6858000"/>
              <a:gd name="connsiteX54" fmla="*/ 893894 w 2422397"/>
              <a:gd name="connsiteY54" fmla="*/ 4777060 h 6858000"/>
              <a:gd name="connsiteX55" fmla="*/ 883546 w 2422397"/>
              <a:gd name="connsiteY55" fmla="*/ 4777089 h 6858000"/>
              <a:gd name="connsiteX56" fmla="*/ 883812 w 2422397"/>
              <a:gd name="connsiteY56" fmla="*/ 4774559 h 6858000"/>
              <a:gd name="connsiteX57" fmla="*/ 903401 w 2422397"/>
              <a:gd name="connsiteY57" fmla="*/ 4679442 h 6858000"/>
              <a:gd name="connsiteX58" fmla="*/ 916253 w 2422397"/>
              <a:gd name="connsiteY58" fmla="*/ 4651970 h 6858000"/>
              <a:gd name="connsiteX59" fmla="*/ 922608 w 2422397"/>
              <a:gd name="connsiteY59" fmla="*/ 4649785 h 6858000"/>
              <a:gd name="connsiteX60" fmla="*/ 924139 w 2422397"/>
              <a:gd name="connsiteY60" fmla="*/ 4631605 h 6858000"/>
              <a:gd name="connsiteX61" fmla="*/ 985938 w 2422397"/>
              <a:gd name="connsiteY61" fmla="*/ 4515358 h 6858000"/>
              <a:gd name="connsiteX62" fmla="*/ 1011638 w 2422397"/>
              <a:gd name="connsiteY62" fmla="*/ 4352312 h 6858000"/>
              <a:gd name="connsiteX63" fmla="*/ 1049579 w 2422397"/>
              <a:gd name="connsiteY63" fmla="*/ 4237953 h 6858000"/>
              <a:gd name="connsiteX64" fmla="*/ 1041314 w 2422397"/>
              <a:gd name="connsiteY64" fmla="*/ 4139706 h 6858000"/>
              <a:gd name="connsiteX65" fmla="*/ 1049328 w 2422397"/>
              <a:gd name="connsiteY65" fmla="*/ 4134671 h 6858000"/>
              <a:gd name="connsiteX66" fmla="*/ 1061133 w 2422397"/>
              <a:gd name="connsiteY66" fmla="*/ 4074160 h 6858000"/>
              <a:gd name="connsiteX67" fmla="*/ 1059121 w 2422397"/>
              <a:gd name="connsiteY67" fmla="*/ 3844497 h 6858000"/>
              <a:gd name="connsiteX68" fmla="*/ 1083386 w 2422397"/>
              <a:gd name="connsiteY68" fmla="*/ 3726730 h 6858000"/>
              <a:gd name="connsiteX69" fmla="*/ 1098990 w 2422397"/>
              <a:gd name="connsiteY69" fmla="*/ 3687782 h 6858000"/>
              <a:gd name="connsiteX70" fmla="*/ 1124701 w 2422397"/>
              <a:gd name="connsiteY70" fmla="*/ 3622348 h 6858000"/>
              <a:gd name="connsiteX71" fmla="*/ 1161137 w 2422397"/>
              <a:gd name="connsiteY71" fmla="*/ 3580464 h 6858000"/>
              <a:gd name="connsiteX72" fmla="*/ 1175812 w 2422397"/>
              <a:gd name="connsiteY72" fmla="*/ 3522969 h 6858000"/>
              <a:gd name="connsiteX73" fmla="*/ 1156951 w 2422397"/>
              <a:gd name="connsiteY73" fmla="*/ 3500538 h 6858000"/>
              <a:gd name="connsiteX74" fmla="*/ 1179877 w 2422397"/>
              <a:gd name="connsiteY74" fmla="*/ 3441984 h 6858000"/>
              <a:gd name="connsiteX75" fmla="*/ 1217096 w 2422397"/>
              <a:gd name="connsiteY75" fmla="*/ 3354156 h 6858000"/>
              <a:gd name="connsiteX76" fmla="*/ 1232811 w 2422397"/>
              <a:gd name="connsiteY76" fmla="*/ 3301153 h 6858000"/>
              <a:gd name="connsiteX77" fmla="*/ 1281985 w 2422397"/>
              <a:gd name="connsiteY77" fmla="*/ 3158933 h 6858000"/>
              <a:gd name="connsiteX78" fmla="*/ 1335997 w 2422397"/>
              <a:gd name="connsiteY78" fmla="*/ 3018423 h 6858000"/>
              <a:gd name="connsiteX79" fmla="*/ 1394864 w 2422397"/>
              <a:gd name="connsiteY79" fmla="*/ 2946152 h 6858000"/>
              <a:gd name="connsiteX80" fmla="*/ 1436360 w 2422397"/>
              <a:gd name="connsiteY80" fmla="*/ 2829469 h 6858000"/>
              <a:gd name="connsiteX81" fmla="*/ 1447242 w 2422397"/>
              <a:gd name="connsiteY81" fmla="*/ 2811546 h 6858000"/>
              <a:gd name="connsiteX82" fmla="*/ 1449881 w 2422397"/>
              <a:gd name="connsiteY82" fmla="*/ 2781535 h 6858000"/>
              <a:gd name="connsiteX83" fmla="*/ 1459218 w 2422397"/>
              <a:gd name="connsiteY83" fmla="*/ 2660724 h 6858000"/>
              <a:gd name="connsiteX84" fmla="*/ 1455455 w 2422397"/>
              <a:gd name="connsiteY84" fmla="*/ 2560980 h 6858000"/>
              <a:gd name="connsiteX85" fmla="*/ 1497362 w 2422397"/>
              <a:gd name="connsiteY85" fmla="*/ 2456303 h 6858000"/>
              <a:gd name="connsiteX86" fmla="*/ 1507343 w 2422397"/>
              <a:gd name="connsiteY86" fmla="*/ 2385923 h 6858000"/>
              <a:gd name="connsiteX87" fmla="*/ 1540772 w 2422397"/>
              <a:gd name="connsiteY87" fmla="*/ 2256097 h 6858000"/>
              <a:gd name="connsiteX88" fmla="*/ 1569381 w 2422397"/>
              <a:gd name="connsiteY88" fmla="*/ 2165158 h 6858000"/>
              <a:gd name="connsiteX89" fmla="*/ 1576109 w 2422397"/>
              <a:gd name="connsiteY89" fmla="*/ 2078660 h 6858000"/>
              <a:gd name="connsiteX90" fmla="*/ 1564751 w 2422397"/>
              <a:gd name="connsiteY90" fmla="*/ 2009574 h 6858000"/>
              <a:gd name="connsiteX91" fmla="*/ 1571917 w 2422397"/>
              <a:gd name="connsiteY91" fmla="*/ 1903700 h 6858000"/>
              <a:gd name="connsiteX92" fmla="*/ 1564944 w 2422397"/>
              <a:gd name="connsiteY92" fmla="*/ 1821321 h 6858000"/>
              <a:gd name="connsiteX93" fmla="*/ 1579022 w 2422397"/>
              <a:gd name="connsiteY93" fmla="*/ 1718757 h 6858000"/>
              <a:gd name="connsiteX94" fmla="*/ 1590196 w 2422397"/>
              <a:gd name="connsiteY94" fmla="*/ 1595914 h 6858000"/>
              <a:gd name="connsiteX95" fmla="*/ 1624363 w 2422397"/>
              <a:gd name="connsiteY95" fmla="*/ 1502483 h 6858000"/>
              <a:gd name="connsiteX96" fmla="*/ 1631539 w 2422397"/>
              <a:gd name="connsiteY96" fmla="*/ 1431520 h 6858000"/>
              <a:gd name="connsiteX97" fmla="*/ 1646296 w 2422397"/>
              <a:gd name="connsiteY97" fmla="*/ 1333057 h 6858000"/>
              <a:gd name="connsiteX98" fmla="*/ 1696091 w 2422397"/>
              <a:gd name="connsiteY98" fmla="*/ 1202078 h 6858000"/>
              <a:gd name="connsiteX99" fmla="*/ 1706993 w 2422397"/>
              <a:gd name="connsiteY99" fmla="*/ 1104797 h 6858000"/>
              <a:gd name="connsiteX100" fmla="*/ 1777273 w 2422397"/>
              <a:gd name="connsiteY100" fmla="*/ 916268 h 6858000"/>
              <a:gd name="connsiteX101" fmla="*/ 1850836 w 2422397"/>
              <a:gd name="connsiteY101" fmla="*/ 825516 h 6858000"/>
              <a:gd name="connsiteX102" fmla="*/ 1911831 w 2422397"/>
              <a:gd name="connsiteY102" fmla="*/ 696577 h 6858000"/>
              <a:gd name="connsiteX103" fmla="*/ 1942209 w 2422397"/>
              <a:gd name="connsiteY103" fmla="*/ 575807 h 6858000"/>
              <a:gd name="connsiteX104" fmla="*/ 1951374 w 2422397"/>
              <a:gd name="connsiteY104" fmla="*/ 556682 h 6858000"/>
              <a:gd name="connsiteX105" fmla="*/ 1951170 w 2422397"/>
              <a:gd name="connsiteY105" fmla="*/ 526639 h 6858000"/>
              <a:gd name="connsiteX106" fmla="*/ 1949059 w 2422397"/>
              <a:gd name="connsiteY106" fmla="*/ 405872 h 6858000"/>
              <a:gd name="connsiteX107" fmla="*/ 1954018 w 2422397"/>
              <a:gd name="connsiteY107" fmla="*/ 307622 h 6858000"/>
              <a:gd name="connsiteX108" fmla="*/ 1967790 w 2422397"/>
              <a:gd name="connsiteY108" fmla="*/ 198682 h 6858000"/>
              <a:gd name="connsiteX109" fmla="*/ 1971093 w 2422397"/>
              <a:gd name="connsiteY109" fmla="*/ 127747 h 6858000"/>
              <a:gd name="connsiteX110" fmla="*/ 1951841 w 2422397"/>
              <a:gd name="connsiteY110" fmla="*/ 4678 h 6858000"/>
              <a:gd name="connsiteX111" fmla="*/ 1953649 w 2422397"/>
              <a:gd name="connsiteY111"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94129 w 2422397"/>
              <a:gd name="connsiteY35" fmla="*/ 5471630 h 6858000"/>
              <a:gd name="connsiteX36" fmla="*/ 723657 w 2422397"/>
              <a:gd name="connsiteY36" fmla="*/ 5356170 h 6858000"/>
              <a:gd name="connsiteX37" fmla="*/ 723661 w 2422397"/>
              <a:gd name="connsiteY37" fmla="*/ 5356076 h 6858000"/>
              <a:gd name="connsiteX38" fmla="*/ 725358 w 2422397"/>
              <a:gd name="connsiteY38" fmla="*/ 5309193 h 6858000"/>
              <a:gd name="connsiteX39" fmla="*/ 726926 w 2422397"/>
              <a:gd name="connsiteY39" fmla="*/ 5311182 h 6858000"/>
              <a:gd name="connsiteX40" fmla="*/ 727761 w 2422397"/>
              <a:gd name="connsiteY40" fmla="*/ 5304702 h 6858000"/>
              <a:gd name="connsiteX41" fmla="*/ 732974 w 2422397"/>
              <a:gd name="connsiteY41" fmla="*/ 5303522 h 6858000"/>
              <a:gd name="connsiteX42" fmla="*/ 762873 w 2422397"/>
              <a:gd name="connsiteY42" fmla="*/ 5269094 h 6858000"/>
              <a:gd name="connsiteX43" fmla="*/ 784867 w 2422397"/>
              <a:gd name="connsiteY43" fmla="*/ 5235785 h 6858000"/>
              <a:gd name="connsiteX44" fmla="*/ 796271 w 2422397"/>
              <a:gd name="connsiteY44" fmla="*/ 5175473 h 6858000"/>
              <a:gd name="connsiteX45" fmla="*/ 821529 w 2422397"/>
              <a:gd name="connsiteY45" fmla="*/ 5012929 h 6858000"/>
              <a:gd name="connsiteX46" fmla="*/ 846340 w 2422397"/>
              <a:gd name="connsiteY46" fmla="*/ 4944976 h 6858000"/>
              <a:gd name="connsiteX47" fmla="*/ 840157 w 2422397"/>
              <a:gd name="connsiteY47" fmla="*/ 4872869 h 6858000"/>
              <a:gd name="connsiteX48" fmla="*/ 855718 w 2422397"/>
              <a:gd name="connsiteY48" fmla="*/ 4850916 h 6858000"/>
              <a:gd name="connsiteX49" fmla="*/ 858709 w 2422397"/>
              <a:gd name="connsiteY49" fmla="*/ 4847264 h 6858000"/>
              <a:gd name="connsiteX50" fmla="*/ 863990 w 2422397"/>
              <a:gd name="connsiteY50" fmla="*/ 4829718 h 6858000"/>
              <a:gd name="connsiteX51" fmla="*/ 873842 w 2422397"/>
              <a:gd name="connsiteY51" fmla="*/ 4828439 h 6858000"/>
              <a:gd name="connsiteX52" fmla="*/ 887779 w 2422397"/>
              <a:gd name="connsiteY52" fmla="*/ 4804655 h 6858000"/>
              <a:gd name="connsiteX53" fmla="*/ 893894 w 2422397"/>
              <a:gd name="connsiteY53" fmla="*/ 4777060 h 6858000"/>
              <a:gd name="connsiteX54" fmla="*/ 883546 w 2422397"/>
              <a:gd name="connsiteY54" fmla="*/ 4777089 h 6858000"/>
              <a:gd name="connsiteX55" fmla="*/ 883812 w 2422397"/>
              <a:gd name="connsiteY55" fmla="*/ 4774559 h 6858000"/>
              <a:gd name="connsiteX56" fmla="*/ 903401 w 2422397"/>
              <a:gd name="connsiteY56" fmla="*/ 4679442 h 6858000"/>
              <a:gd name="connsiteX57" fmla="*/ 916253 w 2422397"/>
              <a:gd name="connsiteY57" fmla="*/ 4651970 h 6858000"/>
              <a:gd name="connsiteX58" fmla="*/ 922608 w 2422397"/>
              <a:gd name="connsiteY58" fmla="*/ 4649785 h 6858000"/>
              <a:gd name="connsiteX59" fmla="*/ 924139 w 2422397"/>
              <a:gd name="connsiteY59" fmla="*/ 4631605 h 6858000"/>
              <a:gd name="connsiteX60" fmla="*/ 985938 w 2422397"/>
              <a:gd name="connsiteY60" fmla="*/ 4515358 h 6858000"/>
              <a:gd name="connsiteX61" fmla="*/ 1011638 w 2422397"/>
              <a:gd name="connsiteY61" fmla="*/ 4352312 h 6858000"/>
              <a:gd name="connsiteX62" fmla="*/ 1049579 w 2422397"/>
              <a:gd name="connsiteY62" fmla="*/ 4237953 h 6858000"/>
              <a:gd name="connsiteX63" fmla="*/ 1041314 w 2422397"/>
              <a:gd name="connsiteY63" fmla="*/ 4139706 h 6858000"/>
              <a:gd name="connsiteX64" fmla="*/ 1049328 w 2422397"/>
              <a:gd name="connsiteY64" fmla="*/ 4134671 h 6858000"/>
              <a:gd name="connsiteX65" fmla="*/ 1061133 w 2422397"/>
              <a:gd name="connsiteY65" fmla="*/ 4074160 h 6858000"/>
              <a:gd name="connsiteX66" fmla="*/ 1059121 w 2422397"/>
              <a:gd name="connsiteY66" fmla="*/ 3844497 h 6858000"/>
              <a:gd name="connsiteX67" fmla="*/ 1083386 w 2422397"/>
              <a:gd name="connsiteY67" fmla="*/ 3726730 h 6858000"/>
              <a:gd name="connsiteX68" fmla="*/ 1098990 w 2422397"/>
              <a:gd name="connsiteY68" fmla="*/ 3687782 h 6858000"/>
              <a:gd name="connsiteX69" fmla="*/ 1124701 w 2422397"/>
              <a:gd name="connsiteY69" fmla="*/ 3622348 h 6858000"/>
              <a:gd name="connsiteX70" fmla="*/ 1161137 w 2422397"/>
              <a:gd name="connsiteY70" fmla="*/ 3580464 h 6858000"/>
              <a:gd name="connsiteX71" fmla="*/ 1175812 w 2422397"/>
              <a:gd name="connsiteY71" fmla="*/ 3522969 h 6858000"/>
              <a:gd name="connsiteX72" fmla="*/ 1156951 w 2422397"/>
              <a:gd name="connsiteY72" fmla="*/ 3500538 h 6858000"/>
              <a:gd name="connsiteX73" fmla="*/ 1179877 w 2422397"/>
              <a:gd name="connsiteY73" fmla="*/ 3441984 h 6858000"/>
              <a:gd name="connsiteX74" fmla="*/ 1217096 w 2422397"/>
              <a:gd name="connsiteY74" fmla="*/ 3354156 h 6858000"/>
              <a:gd name="connsiteX75" fmla="*/ 1232811 w 2422397"/>
              <a:gd name="connsiteY75" fmla="*/ 3301153 h 6858000"/>
              <a:gd name="connsiteX76" fmla="*/ 1281985 w 2422397"/>
              <a:gd name="connsiteY76" fmla="*/ 3158933 h 6858000"/>
              <a:gd name="connsiteX77" fmla="*/ 1335997 w 2422397"/>
              <a:gd name="connsiteY77" fmla="*/ 3018423 h 6858000"/>
              <a:gd name="connsiteX78" fmla="*/ 1394864 w 2422397"/>
              <a:gd name="connsiteY78" fmla="*/ 2946152 h 6858000"/>
              <a:gd name="connsiteX79" fmla="*/ 1436360 w 2422397"/>
              <a:gd name="connsiteY79" fmla="*/ 2829469 h 6858000"/>
              <a:gd name="connsiteX80" fmla="*/ 1447242 w 2422397"/>
              <a:gd name="connsiteY80" fmla="*/ 2811546 h 6858000"/>
              <a:gd name="connsiteX81" fmla="*/ 1449881 w 2422397"/>
              <a:gd name="connsiteY81" fmla="*/ 2781535 h 6858000"/>
              <a:gd name="connsiteX82" fmla="*/ 1459218 w 2422397"/>
              <a:gd name="connsiteY82" fmla="*/ 2660724 h 6858000"/>
              <a:gd name="connsiteX83" fmla="*/ 1455455 w 2422397"/>
              <a:gd name="connsiteY83" fmla="*/ 2560980 h 6858000"/>
              <a:gd name="connsiteX84" fmla="*/ 1497362 w 2422397"/>
              <a:gd name="connsiteY84" fmla="*/ 2456303 h 6858000"/>
              <a:gd name="connsiteX85" fmla="*/ 1507343 w 2422397"/>
              <a:gd name="connsiteY85" fmla="*/ 2385923 h 6858000"/>
              <a:gd name="connsiteX86" fmla="*/ 1540772 w 2422397"/>
              <a:gd name="connsiteY86" fmla="*/ 2256097 h 6858000"/>
              <a:gd name="connsiteX87" fmla="*/ 1569381 w 2422397"/>
              <a:gd name="connsiteY87" fmla="*/ 2165158 h 6858000"/>
              <a:gd name="connsiteX88" fmla="*/ 1576109 w 2422397"/>
              <a:gd name="connsiteY88" fmla="*/ 2078660 h 6858000"/>
              <a:gd name="connsiteX89" fmla="*/ 1564751 w 2422397"/>
              <a:gd name="connsiteY89" fmla="*/ 2009574 h 6858000"/>
              <a:gd name="connsiteX90" fmla="*/ 1571917 w 2422397"/>
              <a:gd name="connsiteY90" fmla="*/ 1903700 h 6858000"/>
              <a:gd name="connsiteX91" fmla="*/ 1564944 w 2422397"/>
              <a:gd name="connsiteY91" fmla="*/ 1821321 h 6858000"/>
              <a:gd name="connsiteX92" fmla="*/ 1579022 w 2422397"/>
              <a:gd name="connsiteY92" fmla="*/ 1718757 h 6858000"/>
              <a:gd name="connsiteX93" fmla="*/ 1590196 w 2422397"/>
              <a:gd name="connsiteY93" fmla="*/ 1595914 h 6858000"/>
              <a:gd name="connsiteX94" fmla="*/ 1624363 w 2422397"/>
              <a:gd name="connsiteY94" fmla="*/ 1502483 h 6858000"/>
              <a:gd name="connsiteX95" fmla="*/ 1631539 w 2422397"/>
              <a:gd name="connsiteY95" fmla="*/ 1431520 h 6858000"/>
              <a:gd name="connsiteX96" fmla="*/ 1646296 w 2422397"/>
              <a:gd name="connsiteY96" fmla="*/ 1333057 h 6858000"/>
              <a:gd name="connsiteX97" fmla="*/ 1696091 w 2422397"/>
              <a:gd name="connsiteY97" fmla="*/ 1202078 h 6858000"/>
              <a:gd name="connsiteX98" fmla="*/ 1706993 w 2422397"/>
              <a:gd name="connsiteY98" fmla="*/ 1104797 h 6858000"/>
              <a:gd name="connsiteX99" fmla="*/ 1777273 w 2422397"/>
              <a:gd name="connsiteY99" fmla="*/ 916268 h 6858000"/>
              <a:gd name="connsiteX100" fmla="*/ 1850836 w 2422397"/>
              <a:gd name="connsiteY100" fmla="*/ 825516 h 6858000"/>
              <a:gd name="connsiteX101" fmla="*/ 1911831 w 2422397"/>
              <a:gd name="connsiteY101" fmla="*/ 696577 h 6858000"/>
              <a:gd name="connsiteX102" fmla="*/ 1942209 w 2422397"/>
              <a:gd name="connsiteY102" fmla="*/ 575807 h 6858000"/>
              <a:gd name="connsiteX103" fmla="*/ 1951374 w 2422397"/>
              <a:gd name="connsiteY103" fmla="*/ 556682 h 6858000"/>
              <a:gd name="connsiteX104" fmla="*/ 1951170 w 2422397"/>
              <a:gd name="connsiteY104" fmla="*/ 526639 h 6858000"/>
              <a:gd name="connsiteX105" fmla="*/ 1949059 w 2422397"/>
              <a:gd name="connsiteY105" fmla="*/ 405872 h 6858000"/>
              <a:gd name="connsiteX106" fmla="*/ 1954018 w 2422397"/>
              <a:gd name="connsiteY106" fmla="*/ 307622 h 6858000"/>
              <a:gd name="connsiteX107" fmla="*/ 1967790 w 2422397"/>
              <a:gd name="connsiteY107" fmla="*/ 198682 h 6858000"/>
              <a:gd name="connsiteX108" fmla="*/ 1971093 w 2422397"/>
              <a:gd name="connsiteY108" fmla="*/ 127747 h 6858000"/>
              <a:gd name="connsiteX109" fmla="*/ 1951841 w 2422397"/>
              <a:gd name="connsiteY109" fmla="*/ 4678 h 6858000"/>
              <a:gd name="connsiteX110" fmla="*/ 1953649 w 2422397"/>
              <a:gd name="connsiteY110"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79667 w 2422397"/>
              <a:gd name="connsiteY9" fmla="*/ 6581637 h 6858000"/>
              <a:gd name="connsiteX10" fmla="*/ 168724 w 2422397"/>
              <a:gd name="connsiteY10" fmla="*/ 6547069 h 6858000"/>
              <a:gd name="connsiteX11" fmla="*/ 199197 w 2422397"/>
              <a:gd name="connsiteY11" fmla="*/ 6509743 h 6858000"/>
              <a:gd name="connsiteX12" fmla="*/ 247224 w 2422397"/>
              <a:gd name="connsiteY12" fmla="*/ 6455839 h 6858000"/>
              <a:gd name="connsiteX13" fmla="*/ 270687 w 2422397"/>
              <a:gd name="connsiteY13" fmla="*/ 6418363 h 6858000"/>
              <a:gd name="connsiteX14" fmla="*/ 339376 w 2422397"/>
              <a:gd name="connsiteY14" fmla="*/ 6322934 h 6858000"/>
              <a:gd name="connsiteX15" fmla="*/ 393529 w 2422397"/>
              <a:gd name="connsiteY15" fmla="*/ 6259863 h 6858000"/>
              <a:gd name="connsiteX16" fmla="*/ 443949 w 2422397"/>
              <a:gd name="connsiteY16" fmla="*/ 6218313 h 6858000"/>
              <a:gd name="connsiteX17" fmla="*/ 478259 w 2422397"/>
              <a:gd name="connsiteY17" fmla="*/ 6183918 h 6858000"/>
              <a:gd name="connsiteX18" fmla="*/ 482177 w 2422397"/>
              <a:gd name="connsiteY18" fmla="*/ 6173358 h 6858000"/>
              <a:gd name="connsiteX19" fmla="*/ 482556 w 2422397"/>
              <a:gd name="connsiteY19" fmla="*/ 6173443 h 6858000"/>
              <a:gd name="connsiteX20" fmla="*/ 485673 w 2422397"/>
              <a:gd name="connsiteY20" fmla="*/ 6162875 h 6858000"/>
              <a:gd name="connsiteX21" fmla="*/ 524588 w 2422397"/>
              <a:gd name="connsiteY21" fmla="*/ 6111327 h 6858000"/>
              <a:gd name="connsiteX22" fmla="*/ 547843 w 2422397"/>
              <a:gd name="connsiteY22" fmla="*/ 6075666 h 6858000"/>
              <a:gd name="connsiteX23" fmla="*/ 562259 w 2422397"/>
              <a:gd name="connsiteY23" fmla="*/ 6054865 h 6858000"/>
              <a:gd name="connsiteX24" fmla="*/ 571463 w 2422397"/>
              <a:gd name="connsiteY24" fmla="*/ 6045606 h 6858000"/>
              <a:gd name="connsiteX25" fmla="*/ 573012 w 2422397"/>
              <a:gd name="connsiteY25" fmla="*/ 6046223 h 6858000"/>
              <a:gd name="connsiteX26" fmla="*/ 584071 w 2422397"/>
              <a:gd name="connsiteY26" fmla="*/ 5992286 h 6858000"/>
              <a:gd name="connsiteX27" fmla="*/ 587812 w 2422397"/>
              <a:gd name="connsiteY27" fmla="*/ 5987907 h 6858000"/>
              <a:gd name="connsiteX28" fmla="*/ 592115 w 2422397"/>
              <a:gd name="connsiteY28" fmla="*/ 5949187 h 6858000"/>
              <a:gd name="connsiteX29" fmla="*/ 595889 w 2422397"/>
              <a:gd name="connsiteY29" fmla="*/ 5931081 h 6858000"/>
              <a:gd name="connsiteX30" fmla="*/ 593758 w 2422397"/>
              <a:gd name="connsiteY30" fmla="*/ 5922047 h 6858000"/>
              <a:gd name="connsiteX31" fmla="*/ 600949 w 2422397"/>
              <a:gd name="connsiteY31" fmla="*/ 5897316 h 6858000"/>
              <a:gd name="connsiteX32" fmla="*/ 602981 w 2422397"/>
              <a:gd name="connsiteY32" fmla="*/ 5895955 h 6858000"/>
              <a:gd name="connsiteX33" fmla="*/ 604430 w 2422397"/>
              <a:gd name="connsiteY33" fmla="*/ 5870052 h 6858000"/>
              <a:gd name="connsiteX34" fmla="*/ 631983 w 2422397"/>
              <a:gd name="connsiteY34" fmla="*/ 5814475 h 6858000"/>
              <a:gd name="connsiteX35" fmla="*/ 654861 w 2422397"/>
              <a:gd name="connsiteY35" fmla="*/ 5538948 h 6858000"/>
              <a:gd name="connsiteX36" fmla="*/ 723657 w 2422397"/>
              <a:gd name="connsiteY36" fmla="*/ 5356170 h 6858000"/>
              <a:gd name="connsiteX37" fmla="*/ 723661 w 2422397"/>
              <a:gd name="connsiteY37" fmla="*/ 5356076 h 6858000"/>
              <a:gd name="connsiteX38" fmla="*/ 725358 w 2422397"/>
              <a:gd name="connsiteY38" fmla="*/ 5309193 h 6858000"/>
              <a:gd name="connsiteX39" fmla="*/ 726926 w 2422397"/>
              <a:gd name="connsiteY39" fmla="*/ 5311182 h 6858000"/>
              <a:gd name="connsiteX40" fmla="*/ 727761 w 2422397"/>
              <a:gd name="connsiteY40" fmla="*/ 5304702 h 6858000"/>
              <a:gd name="connsiteX41" fmla="*/ 732974 w 2422397"/>
              <a:gd name="connsiteY41" fmla="*/ 5303522 h 6858000"/>
              <a:gd name="connsiteX42" fmla="*/ 762873 w 2422397"/>
              <a:gd name="connsiteY42" fmla="*/ 5269094 h 6858000"/>
              <a:gd name="connsiteX43" fmla="*/ 784867 w 2422397"/>
              <a:gd name="connsiteY43" fmla="*/ 5235785 h 6858000"/>
              <a:gd name="connsiteX44" fmla="*/ 796271 w 2422397"/>
              <a:gd name="connsiteY44" fmla="*/ 5175473 h 6858000"/>
              <a:gd name="connsiteX45" fmla="*/ 821529 w 2422397"/>
              <a:gd name="connsiteY45" fmla="*/ 5012929 h 6858000"/>
              <a:gd name="connsiteX46" fmla="*/ 846340 w 2422397"/>
              <a:gd name="connsiteY46" fmla="*/ 4944976 h 6858000"/>
              <a:gd name="connsiteX47" fmla="*/ 840157 w 2422397"/>
              <a:gd name="connsiteY47" fmla="*/ 4872869 h 6858000"/>
              <a:gd name="connsiteX48" fmla="*/ 855718 w 2422397"/>
              <a:gd name="connsiteY48" fmla="*/ 4850916 h 6858000"/>
              <a:gd name="connsiteX49" fmla="*/ 858709 w 2422397"/>
              <a:gd name="connsiteY49" fmla="*/ 4847264 h 6858000"/>
              <a:gd name="connsiteX50" fmla="*/ 863990 w 2422397"/>
              <a:gd name="connsiteY50" fmla="*/ 4829718 h 6858000"/>
              <a:gd name="connsiteX51" fmla="*/ 873842 w 2422397"/>
              <a:gd name="connsiteY51" fmla="*/ 4828439 h 6858000"/>
              <a:gd name="connsiteX52" fmla="*/ 887779 w 2422397"/>
              <a:gd name="connsiteY52" fmla="*/ 4804655 h 6858000"/>
              <a:gd name="connsiteX53" fmla="*/ 893894 w 2422397"/>
              <a:gd name="connsiteY53" fmla="*/ 4777060 h 6858000"/>
              <a:gd name="connsiteX54" fmla="*/ 883546 w 2422397"/>
              <a:gd name="connsiteY54" fmla="*/ 4777089 h 6858000"/>
              <a:gd name="connsiteX55" fmla="*/ 883812 w 2422397"/>
              <a:gd name="connsiteY55" fmla="*/ 4774559 h 6858000"/>
              <a:gd name="connsiteX56" fmla="*/ 903401 w 2422397"/>
              <a:gd name="connsiteY56" fmla="*/ 4679442 h 6858000"/>
              <a:gd name="connsiteX57" fmla="*/ 916253 w 2422397"/>
              <a:gd name="connsiteY57" fmla="*/ 4651970 h 6858000"/>
              <a:gd name="connsiteX58" fmla="*/ 922608 w 2422397"/>
              <a:gd name="connsiteY58" fmla="*/ 4649785 h 6858000"/>
              <a:gd name="connsiteX59" fmla="*/ 924139 w 2422397"/>
              <a:gd name="connsiteY59" fmla="*/ 4631605 h 6858000"/>
              <a:gd name="connsiteX60" fmla="*/ 985938 w 2422397"/>
              <a:gd name="connsiteY60" fmla="*/ 4515358 h 6858000"/>
              <a:gd name="connsiteX61" fmla="*/ 1011638 w 2422397"/>
              <a:gd name="connsiteY61" fmla="*/ 4352312 h 6858000"/>
              <a:gd name="connsiteX62" fmla="*/ 1049579 w 2422397"/>
              <a:gd name="connsiteY62" fmla="*/ 4237953 h 6858000"/>
              <a:gd name="connsiteX63" fmla="*/ 1041314 w 2422397"/>
              <a:gd name="connsiteY63" fmla="*/ 4139706 h 6858000"/>
              <a:gd name="connsiteX64" fmla="*/ 1049328 w 2422397"/>
              <a:gd name="connsiteY64" fmla="*/ 4134671 h 6858000"/>
              <a:gd name="connsiteX65" fmla="*/ 1061133 w 2422397"/>
              <a:gd name="connsiteY65" fmla="*/ 4074160 h 6858000"/>
              <a:gd name="connsiteX66" fmla="*/ 1059121 w 2422397"/>
              <a:gd name="connsiteY66" fmla="*/ 3844497 h 6858000"/>
              <a:gd name="connsiteX67" fmla="*/ 1083386 w 2422397"/>
              <a:gd name="connsiteY67" fmla="*/ 3726730 h 6858000"/>
              <a:gd name="connsiteX68" fmla="*/ 1098990 w 2422397"/>
              <a:gd name="connsiteY68" fmla="*/ 3687782 h 6858000"/>
              <a:gd name="connsiteX69" fmla="*/ 1124701 w 2422397"/>
              <a:gd name="connsiteY69" fmla="*/ 3622348 h 6858000"/>
              <a:gd name="connsiteX70" fmla="*/ 1161137 w 2422397"/>
              <a:gd name="connsiteY70" fmla="*/ 3580464 h 6858000"/>
              <a:gd name="connsiteX71" fmla="*/ 1175812 w 2422397"/>
              <a:gd name="connsiteY71" fmla="*/ 3522969 h 6858000"/>
              <a:gd name="connsiteX72" fmla="*/ 1156951 w 2422397"/>
              <a:gd name="connsiteY72" fmla="*/ 3500538 h 6858000"/>
              <a:gd name="connsiteX73" fmla="*/ 1179877 w 2422397"/>
              <a:gd name="connsiteY73" fmla="*/ 3441984 h 6858000"/>
              <a:gd name="connsiteX74" fmla="*/ 1217096 w 2422397"/>
              <a:gd name="connsiteY74" fmla="*/ 3354156 h 6858000"/>
              <a:gd name="connsiteX75" fmla="*/ 1232811 w 2422397"/>
              <a:gd name="connsiteY75" fmla="*/ 3301153 h 6858000"/>
              <a:gd name="connsiteX76" fmla="*/ 1281985 w 2422397"/>
              <a:gd name="connsiteY76" fmla="*/ 3158933 h 6858000"/>
              <a:gd name="connsiteX77" fmla="*/ 1335997 w 2422397"/>
              <a:gd name="connsiteY77" fmla="*/ 3018423 h 6858000"/>
              <a:gd name="connsiteX78" fmla="*/ 1394864 w 2422397"/>
              <a:gd name="connsiteY78" fmla="*/ 2946152 h 6858000"/>
              <a:gd name="connsiteX79" fmla="*/ 1436360 w 2422397"/>
              <a:gd name="connsiteY79" fmla="*/ 2829469 h 6858000"/>
              <a:gd name="connsiteX80" fmla="*/ 1447242 w 2422397"/>
              <a:gd name="connsiteY80" fmla="*/ 2811546 h 6858000"/>
              <a:gd name="connsiteX81" fmla="*/ 1449881 w 2422397"/>
              <a:gd name="connsiteY81" fmla="*/ 2781535 h 6858000"/>
              <a:gd name="connsiteX82" fmla="*/ 1459218 w 2422397"/>
              <a:gd name="connsiteY82" fmla="*/ 2660724 h 6858000"/>
              <a:gd name="connsiteX83" fmla="*/ 1455455 w 2422397"/>
              <a:gd name="connsiteY83" fmla="*/ 2560980 h 6858000"/>
              <a:gd name="connsiteX84" fmla="*/ 1497362 w 2422397"/>
              <a:gd name="connsiteY84" fmla="*/ 2456303 h 6858000"/>
              <a:gd name="connsiteX85" fmla="*/ 1507343 w 2422397"/>
              <a:gd name="connsiteY85" fmla="*/ 2385923 h 6858000"/>
              <a:gd name="connsiteX86" fmla="*/ 1540772 w 2422397"/>
              <a:gd name="connsiteY86" fmla="*/ 2256097 h 6858000"/>
              <a:gd name="connsiteX87" fmla="*/ 1569381 w 2422397"/>
              <a:gd name="connsiteY87" fmla="*/ 2165158 h 6858000"/>
              <a:gd name="connsiteX88" fmla="*/ 1576109 w 2422397"/>
              <a:gd name="connsiteY88" fmla="*/ 2078660 h 6858000"/>
              <a:gd name="connsiteX89" fmla="*/ 1564751 w 2422397"/>
              <a:gd name="connsiteY89" fmla="*/ 2009574 h 6858000"/>
              <a:gd name="connsiteX90" fmla="*/ 1571917 w 2422397"/>
              <a:gd name="connsiteY90" fmla="*/ 1903700 h 6858000"/>
              <a:gd name="connsiteX91" fmla="*/ 1564944 w 2422397"/>
              <a:gd name="connsiteY91" fmla="*/ 1821321 h 6858000"/>
              <a:gd name="connsiteX92" fmla="*/ 1579022 w 2422397"/>
              <a:gd name="connsiteY92" fmla="*/ 1718757 h 6858000"/>
              <a:gd name="connsiteX93" fmla="*/ 1590196 w 2422397"/>
              <a:gd name="connsiteY93" fmla="*/ 1595914 h 6858000"/>
              <a:gd name="connsiteX94" fmla="*/ 1624363 w 2422397"/>
              <a:gd name="connsiteY94" fmla="*/ 1502483 h 6858000"/>
              <a:gd name="connsiteX95" fmla="*/ 1631539 w 2422397"/>
              <a:gd name="connsiteY95" fmla="*/ 1431520 h 6858000"/>
              <a:gd name="connsiteX96" fmla="*/ 1646296 w 2422397"/>
              <a:gd name="connsiteY96" fmla="*/ 1333057 h 6858000"/>
              <a:gd name="connsiteX97" fmla="*/ 1696091 w 2422397"/>
              <a:gd name="connsiteY97" fmla="*/ 1202078 h 6858000"/>
              <a:gd name="connsiteX98" fmla="*/ 1706993 w 2422397"/>
              <a:gd name="connsiteY98" fmla="*/ 1104797 h 6858000"/>
              <a:gd name="connsiteX99" fmla="*/ 1777273 w 2422397"/>
              <a:gd name="connsiteY99" fmla="*/ 916268 h 6858000"/>
              <a:gd name="connsiteX100" fmla="*/ 1850836 w 2422397"/>
              <a:gd name="connsiteY100" fmla="*/ 825516 h 6858000"/>
              <a:gd name="connsiteX101" fmla="*/ 1911831 w 2422397"/>
              <a:gd name="connsiteY101" fmla="*/ 696577 h 6858000"/>
              <a:gd name="connsiteX102" fmla="*/ 1942209 w 2422397"/>
              <a:gd name="connsiteY102" fmla="*/ 575807 h 6858000"/>
              <a:gd name="connsiteX103" fmla="*/ 1951374 w 2422397"/>
              <a:gd name="connsiteY103" fmla="*/ 556682 h 6858000"/>
              <a:gd name="connsiteX104" fmla="*/ 1951170 w 2422397"/>
              <a:gd name="connsiteY104" fmla="*/ 526639 h 6858000"/>
              <a:gd name="connsiteX105" fmla="*/ 1949059 w 2422397"/>
              <a:gd name="connsiteY105" fmla="*/ 405872 h 6858000"/>
              <a:gd name="connsiteX106" fmla="*/ 1954018 w 2422397"/>
              <a:gd name="connsiteY106" fmla="*/ 307622 h 6858000"/>
              <a:gd name="connsiteX107" fmla="*/ 1967790 w 2422397"/>
              <a:gd name="connsiteY107" fmla="*/ 198682 h 6858000"/>
              <a:gd name="connsiteX108" fmla="*/ 1971093 w 2422397"/>
              <a:gd name="connsiteY108" fmla="*/ 127747 h 6858000"/>
              <a:gd name="connsiteX109" fmla="*/ 1951841 w 2422397"/>
              <a:gd name="connsiteY109" fmla="*/ 4678 h 6858000"/>
              <a:gd name="connsiteX110" fmla="*/ 1953649 w 2422397"/>
              <a:gd name="connsiteY110"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56158 w 2422397"/>
              <a:gd name="connsiteY8" fmla="*/ 6624029 h 6858000"/>
              <a:gd name="connsiteX9" fmla="*/ 168724 w 2422397"/>
              <a:gd name="connsiteY9" fmla="*/ 6547069 h 6858000"/>
              <a:gd name="connsiteX10" fmla="*/ 199197 w 2422397"/>
              <a:gd name="connsiteY10" fmla="*/ 6509743 h 6858000"/>
              <a:gd name="connsiteX11" fmla="*/ 247224 w 2422397"/>
              <a:gd name="connsiteY11" fmla="*/ 6455839 h 6858000"/>
              <a:gd name="connsiteX12" fmla="*/ 270687 w 2422397"/>
              <a:gd name="connsiteY12" fmla="*/ 6418363 h 6858000"/>
              <a:gd name="connsiteX13" fmla="*/ 339376 w 2422397"/>
              <a:gd name="connsiteY13" fmla="*/ 6322934 h 6858000"/>
              <a:gd name="connsiteX14" fmla="*/ 393529 w 2422397"/>
              <a:gd name="connsiteY14" fmla="*/ 6259863 h 6858000"/>
              <a:gd name="connsiteX15" fmla="*/ 443949 w 2422397"/>
              <a:gd name="connsiteY15" fmla="*/ 6218313 h 6858000"/>
              <a:gd name="connsiteX16" fmla="*/ 478259 w 2422397"/>
              <a:gd name="connsiteY16" fmla="*/ 6183918 h 6858000"/>
              <a:gd name="connsiteX17" fmla="*/ 482177 w 2422397"/>
              <a:gd name="connsiteY17" fmla="*/ 6173358 h 6858000"/>
              <a:gd name="connsiteX18" fmla="*/ 482556 w 2422397"/>
              <a:gd name="connsiteY18" fmla="*/ 6173443 h 6858000"/>
              <a:gd name="connsiteX19" fmla="*/ 485673 w 2422397"/>
              <a:gd name="connsiteY19" fmla="*/ 6162875 h 6858000"/>
              <a:gd name="connsiteX20" fmla="*/ 524588 w 2422397"/>
              <a:gd name="connsiteY20" fmla="*/ 6111327 h 6858000"/>
              <a:gd name="connsiteX21" fmla="*/ 547843 w 2422397"/>
              <a:gd name="connsiteY21" fmla="*/ 6075666 h 6858000"/>
              <a:gd name="connsiteX22" fmla="*/ 562259 w 2422397"/>
              <a:gd name="connsiteY22" fmla="*/ 6054865 h 6858000"/>
              <a:gd name="connsiteX23" fmla="*/ 571463 w 2422397"/>
              <a:gd name="connsiteY23" fmla="*/ 6045606 h 6858000"/>
              <a:gd name="connsiteX24" fmla="*/ 573012 w 2422397"/>
              <a:gd name="connsiteY24" fmla="*/ 6046223 h 6858000"/>
              <a:gd name="connsiteX25" fmla="*/ 584071 w 2422397"/>
              <a:gd name="connsiteY25" fmla="*/ 5992286 h 6858000"/>
              <a:gd name="connsiteX26" fmla="*/ 587812 w 2422397"/>
              <a:gd name="connsiteY26" fmla="*/ 5987907 h 6858000"/>
              <a:gd name="connsiteX27" fmla="*/ 592115 w 2422397"/>
              <a:gd name="connsiteY27" fmla="*/ 5949187 h 6858000"/>
              <a:gd name="connsiteX28" fmla="*/ 595889 w 2422397"/>
              <a:gd name="connsiteY28" fmla="*/ 5931081 h 6858000"/>
              <a:gd name="connsiteX29" fmla="*/ 593758 w 2422397"/>
              <a:gd name="connsiteY29" fmla="*/ 5922047 h 6858000"/>
              <a:gd name="connsiteX30" fmla="*/ 600949 w 2422397"/>
              <a:gd name="connsiteY30" fmla="*/ 5897316 h 6858000"/>
              <a:gd name="connsiteX31" fmla="*/ 602981 w 2422397"/>
              <a:gd name="connsiteY31" fmla="*/ 5895955 h 6858000"/>
              <a:gd name="connsiteX32" fmla="*/ 604430 w 2422397"/>
              <a:gd name="connsiteY32" fmla="*/ 5870052 h 6858000"/>
              <a:gd name="connsiteX33" fmla="*/ 631983 w 2422397"/>
              <a:gd name="connsiteY33" fmla="*/ 5814475 h 6858000"/>
              <a:gd name="connsiteX34" fmla="*/ 654861 w 2422397"/>
              <a:gd name="connsiteY34" fmla="*/ 5538948 h 6858000"/>
              <a:gd name="connsiteX35" fmla="*/ 723657 w 2422397"/>
              <a:gd name="connsiteY35" fmla="*/ 5356170 h 6858000"/>
              <a:gd name="connsiteX36" fmla="*/ 723661 w 2422397"/>
              <a:gd name="connsiteY36" fmla="*/ 5356076 h 6858000"/>
              <a:gd name="connsiteX37" fmla="*/ 725358 w 2422397"/>
              <a:gd name="connsiteY37" fmla="*/ 5309193 h 6858000"/>
              <a:gd name="connsiteX38" fmla="*/ 726926 w 2422397"/>
              <a:gd name="connsiteY38" fmla="*/ 5311182 h 6858000"/>
              <a:gd name="connsiteX39" fmla="*/ 727761 w 2422397"/>
              <a:gd name="connsiteY39" fmla="*/ 5304702 h 6858000"/>
              <a:gd name="connsiteX40" fmla="*/ 732974 w 2422397"/>
              <a:gd name="connsiteY40" fmla="*/ 5303522 h 6858000"/>
              <a:gd name="connsiteX41" fmla="*/ 762873 w 2422397"/>
              <a:gd name="connsiteY41" fmla="*/ 5269094 h 6858000"/>
              <a:gd name="connsiteX42" fmla="*/ 784867 w 2422397"/>
              <a:gd name="connsiteY42" fmla="*/ 5235785 h 6858000"/>
              <a:gd name="connsiteX43" fmla="*/ 796271 w 2422397"/>
              <a:gd name="connsiteY43" fmla="*/ 5175473 h 6858000"/>
              <a:gd name="connsiteX44" fmla="*/ 821529 w 2422397"/>
              <a:gd name="connsiteY44" fmla="*/ 5012929 h 6858000"/>
              <a:gd name="connsiteX45" fmla="*/ 846340 w 2422397"/>
              <a:gd name="connsiteY45" fmla="*/ 4944976 h 6858000"/>
              <a:gd name="connsiteX46" fmla="*/ 840157 w 2422397"/>
              <a:gd name="connsiteY46" fmla="*/ 4872869 h 6858000"/>
              <a:gd name="connsiteX47" fmla="*/ 855718 w 2422397"/>
              <a:gd name="connsiteY47" fmla="*/ 4850916 h 6858000"/>
              <a:gd name="connsiteX48" fmla="*/ 858709 w 2422397"/>
              <a:gd name="connsiteY48" fmla="*/ 4847264 h 6858000"/>
              <a:gd name="connsiteX49" fmla="*/ 863990 w 2422397"/>
              <a:gd name="connsiteY49" fmla="*/ 4829718 h 6858000"/>
              <a:gd name="connsiteX50" fmla="*/ 873842 w 2422397"/>
              <a:gd name="connsiteY50" fmla="*/ 4828439 h 6858000"/>
              <a:gd name="connsiteX51" fmla="*/ 887779 w 2422397"/>
              <a:gd name="connsiteY51" fmla="*/ 4804655 h 6858000"/>
              <a:gd name="connsiteX52" fmla="*/ 893894 w 2422397"/>
              <a:gd name="connsiteY52" fmla="*/ 4777060 h 6858000"/>
              <a:gd name="connsiteX53" fmla="*/ 883546 w 2422397"/>
              <a:gd name="connsiteY53" fmla="*/ 4777089 h 6858000"/>
              <a:gd name="connsiteX54" fmla="*/ 883812 w 2422397"/>
              <a:gd name="connsiteY54" fmla="*/ 4774559 h 6858000"/>
              <a:gd name="connsiteX55" fmla="*/ 903401 w 2422397"/>
              <a:gd name="connsiteY55" fmla="*/ 4679442 h 6858000"/>
              <a:gd name="connsiteX56" fmla="*/ 916253 w 2422397"/>
              <a:gd name="connsiteY56" fmla="*/ 4651970 h 6858000"/>
              <a:gd name="connsiteX57" fmla="*/ 922608 w 2422397"/>
              <a:gd name="connsiteY57" fmla="*/ 4649785 h 6858000"/>
              <a:gd name="connsiteX58" fmla="*/ 924139 w 2422397"/>
              <a:gd name="connsiteY58" fmla="*/ 4631605 h 6858000"/>
              <a:gd name="connsiteX59" fmla="*/ 985938 w 2422397"/>
              <a:gd name="connsiteY59" fmla="*/ 4515358 h 6858000"/>
              <a:gd name="connsiteX60" fmla="*/ 1011638 w 2422397"/>
              <a:gd name="connsiteY60" fmla="*/ 4352312 h 6858000"/>
              <a:gd name="connsiteX61" fmla="*/ 1049579 w 2422397"/>
              <a:gd name="connsiteY61" fmla="*/ 4237953 h 6858000"/>
              <a:gd name="connsiteX62" fmla="*/ 1041314 w 2422397"/>
              <a:gd name="connsiteY62" fmla="*/ 4139706 h 6858000"/>
              <a:gd name="connsiteX63" fmla="*/ 1049328 w 2422397"/>
              <a:gd name="connsiteY63" fmla="*/ 4134671 h 6858000"/>
              <a:gd name="connsiteX64" fmla="*/ 1061133 w 2422397"/>
              <a:gd name="connsiteY64" fmla="*/ 4074160 h 6858000"/>
              <a:gd name="connsiteX65" fmla="*/ 1059121 w 2422397"/>
              <a:gd name="connsiteY65" fmla="*/ 3844497 h 6858000"/>
              <a:gd name="connsiteX66" fmla="*/ 1083386 w 2422397"/>
              <a:gd name="connsiteY66" fmla="*/ 3726730 h 6858000"/>
              <a:gd name="connsiteX67" fmla="*/ 1098990 w 2422397"/>
              <a:gd name="connsiteY67" fmla="*/ 3687782 h 6858000"/>
              <a:gd name="connsiteX68" fmla="*/ 1124701 w 2422397"/>
              <a:gd name="connsiteY68" fmla="*/ 3622348 h 6858000"/>
              <a:gd name="connsiteX69" fmla="*/ 1161137 w 2422397"/>
              <a:gd name="connsiteY69" fmla="*/ 3580464 h 6858000"/>
              <a:gd name="connsiteX70" fmla="*/ 1175812 w 2422397"/>
              <a:gd name="connsiteY70" fmla="*/ 3522969 h 6858000"/>
              <a:gd name="connsiteX71" fmla="*/ 1156951 w 2422397"/>
              <a:gd name="connsiteY71" fmla="*/ 3500538 h 6858000"/>
              <a:gd name="connsiteX72" fmla="*/ 1179877 w 2422397"/>
              <a:gd name="connsiteY72" fmla="*/ 3441984 h 6858000"/>
              <a:gd name="connsiteX73" fmla="*/ 1217096 w 2422397"/>
              <a:gd name="connsiteY73" fmla="*/ 3354156 h 6858000"/>
              <a:gd name="connsiteX74" fmla="*/ 1232811 w 2422397"/>
              <a:gd name="connsiteY74" fmla="*/ 3301153 h 6858000"/>
              <a:gd name="connsiteX75" fmla="*/ 1281985 w 2422397"/>
              <a:gd name="connsiteY75" fmla="*/ 3158933 h 6858000"/>
              <a:gd name="connsiteX76" fmla="*/ 1335997 w 2422397"/>
              <a:gd name="connsiteY76" fmla="*/ 3018423 h 6858000"/>
              <a:gd name="connsiteX77" fmla="*/ 1394864 w 2422397"/>
              <a:gd name="connsiteY77" fmla="*/ 2946152 h 6858000"/>
              <a:gd name="connsiteX78" fmla="*/ 1436360 w 2422397"/>
              <a:gd name="connsiteY78" fmla="*/ 2829469 h 6858000"/>
              <a:gd name="connsiteX79" fmla="*/ 1447242 w 2422397"/>
              <a:gd name="connsiteY79" fmla="*/ 2811546 h 6858000"/>
              <a:gd name="connsiteX80" fmla="*/ 1449881 w 2422397"/>
              <a:gd name="connsiteY80" fmla="*/ 2781535 h 6858000"/>
              <a:gd name="connsiteX81" fmla="*/ 1459218 w 2422397"/>
              <a:gd name="connsiteY81" fmla="*/ 2660724 h 6858000"/>
              <a:gd name="connsiteX82" fmla="*/ 1455455 w 2422397"/>
              <a:gd name="connsiteY82" fmla="*/ 2560980 h 6858000"/>
              <a:gd name="connsiteX83" fmla="*/ 1497362 w 2422397"/>
              <a:gd name="connsiteY83" fmla="*/ 2456303 h 6858000"/>
              <a:gd name="connsiteX84" fmla="*/ 1507343 w 2422397"/>
              <a:gd name="connsiteY84" fmla="*/ 2385923 h 6858000"/>
              <a:gd name="connsiteX85" fmla="*/ 1540772 w 2422397"/>
              <a:gd name="connsiteY85" fmla="*/ 2256097 h 6858000"/>
              <a:gd name="connsiteX86" fmla="*/ 1569381 w 2422397"/>
              <a:gd name="connsiteY86" fmla="*/ 2165158 h 6858000"/>
              <a:gd name="connsiteX87" fmla="*/ 1576109 w 2422397"/>
              <a:gd name="connsiteY87" fmla="*/ 2078660 h 6858000"/>
              <a:gd name="connsiteX88" fmla="*/ 1564751 w 2422397"/>
              <a:gd name="connsiteY88" fmla="*/ 2009574 h 6858000"/>
              <a:gd name="connsiteX89" fmla="*/ 1571917 w 2422397"/>
              <a:gd name="connsiteY89" fmla="*/ 1903700 h 6858000"/>
              <a:gd name="connsiteX90" fmla="*/ 1564944 w 2422397"/>
              <a:gd name="connsiteY90" fmla="*/ 1821321 h 6858000"/>
              <a:gd name="connsiteX91" fmla="*/ 1579022 w 2422397"/>
              <a:gd name="connsiteY91" fmla="*/ 1718757 h 6858000"/>
              <a:gd name="connsiteX92" fmla="*/ 1590196 w 2422397"/>
              <a:gd name="connsiteY92" fmla="*/ 1595914 h 6858000"/>
              <a:gd name="connsiteX93" fmla="*/ 1624363 w 2422397"/>
              <a:gd name="connsiteY93" fmla="*/ 1502483 h 6858000"/>
              <a:gd name="connsiteX94" fmla="*/ 1631539 w 2422397"/>
              <a:gd name="connsiteY94" fmla="*/ 1431520 h 6858000"/>
              <a:gd name="connsiteX95" fmla="*/ 1646296 w 2422397"/>
              <a:gd name="connsiteY95" fmla="*/ 1333057 h 6858000"/>
              <a:gd name="connsiteX96" fmla="*/ 1696091 w 2422397"/>
              <a:gd name="connsiteY96" fmla="*/ 1202078 h 6858000"/>
              <a:gd name="connsiteX97" fmla="*/ 1706993 w 2422397"/>
              <a:gd name="connsiteY97" fmla="*/ 1104797 h 6858000"/>
              <a:gd name="connsiteX98" fmla="*/ 1777273 w 2422397"/>
              <a:gd name="connsiteY98" fmla="*/ 916268 h 6858000"/>
              <a:gd name="connsiteX99" fmla="*/ 1850836 w 2422397"/>
              <a:gd name="connsiteY99" fmla="*/ 825516 h 6858000"/>
              <a:gd name="connsiteX100" fmla="*/ 1911831 w 2422397"/>
              <a:gd name="connsiteY100" fmla="*/ 696577 h 6858000"/>
              <a:gd name="connsiteX101" fmla="*/ 1942209 w 2422397"/>
              <a:gd name="connsiteY101" fmla="*/ 575807 h 6858000"/>
              <a:gd name="connsiteX102" fmla="*/ 1951374 w 2422397"/>
              <a:gd name="connsiteY102" fmla="*/ 556682 h 6858000"/>
              <a:gd name="connsiteX103" fmla="*/ 1951170 w 2422397"/>
              <a:gd name="connsiteY103" fmla="*/ 526639 h 6858000"/>
              <a:gd name="connsiteX104" fmla="*/ 1949059 w 2422397"/>
              <a:gd name="connsiteY104" fmla="*/ 405872 h 6858000"/>
              <a:gd name="connsiteX105" fmla="*/ 1954018 w 2422397"/>
              <a:gd name="connsiteY105" fmla="*/ 307622 h 6858000"/>
              <a:gd name="connsiteX106" fmla="*/ 1967790 w 2422397"/>
              <a:gd name="connsiteY106" fmla="*/ 198682 h 6858000"/>
              <a:gd name="connsiteX107" fmla="*/ 1971093 w 2422397"/>
              <a:gd name="connsiteY107" fmla="*/ 127747 h 6858000"/>
              <a:gd name="connsiteX108" fmla="*/ 1951841 w 2422397"/>
              <a:gd name="connsiteY108" fmla="*/ 4678 h 6858000"/>
              <a:gd name="connsiteX109" fmla="*/ 1953649 w 2422397"/>
              <a:gd name="connsiteY109"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393529 w 2422397"/>
              <a:gd name="connsiteY13" fmla="*/ 6259863 h 6858000"/>
              <a:gd name="connsiteX14" fmla="*/ 443949 w 2422397"/>
              <a:gd name="connsiteY14" fmla="*/ 6218313 h 6858000"/>
              <a:gd name="connsiteX15" fmla="*/ 478259 w 2422397"/>
              <a:gd name="connsiteY15" fmla="*/ 6183918 h 6858000"/>
              <a:gd name="connsiteX16" fmla="*/ 482177 w 2422397"/>
              <a:gd name="connsiteY16" fmla="*/ 6173358 h 6858000"/>
              <a:gd name="connsiteX17" fmla="*/ 482556 w 2422397"/>
              <a:gd name="connsiteY17" fmla="*/ 6173443 h 6858000"/>
              <a:gd name="connsiteX18" fmla="*/ 485673 w 2422397"/>
              <a:gd name="connsiteY18" fmla="*/ 6162875 h 6858000"/>
              <a:gd name="connsiteX19" fmla="*/ 524588 w 2422397"/>
              <a:gd name="connsiteY19" fmla="*/ 6111327 h 6858000"/>
              <a:gd name="connsiteX20" fmla="*/ 547843 w 2422397"/>
              <a:gd name="connsiteY20" fmla="*/ 6075666 h 6858000"/>
              <a:gd name="connsiteX21" fmla="*/ 562259 w 2422397"/>
              <a:gd name="connsiteY21" fmla="*/ 6054865 h 6858000"/>
              <a:gd name="connsiteX22" fmla="*/ 571463 w 2422397"/>
              <a:gd name="connsiteY22" fmla="*/ 6045606 h 6858000"/>
              <a:gd name="connsiteX23" fmla="*/ 573012 w 2422397"/>
              <a:gd name="connsiteY23" fmla="*/ 6046223 h 6858000"/>
              <a:gd name="connsiteX24" fmla="*/ 584071 w 2422397"/>
              <a:gd name="connsiteY24" fmla="*/ 5992286 h 6858000"/>
              <a:gd name="connsiteX25" fmla="*/ 587812 w 2422397"/>
              <a:gd name="connsiteY25" fmla="*/ 5987907 h 6858000"/>
              <a:gd name="connsiteX26" fmla="*/ 592115 w 2422397"/>
              <a:gd name="connsiteY26" fmla="*/ 5949187 h 6858000"/>
              <a:gd name="connsiteX27" fmla="*/ 595889 w 2422397"/>
              <a:gd name="connsiteY27" fmla="*/ 5931081 h 6858000"/>
              <a:gd name="connsiteX28" fmla="*/ 593758 w 2422397"/>
              <a:gd name="connsiteY28" fmla="*/ 5922047 h 6858000"/>
              <a:gd name="connsiteX29" fmla="*/ 600949 w 2422397"/>
              <a:gd name="connsiteY29" fmla="*/ 5897316 h 6858000"/>
              <a:gd name="connsiteX30" fmla="*/ 602981 w 2422397"/>
              <a:gd name="connsiteY30" fmla="*/ 5895955 h 6858000"/>
              <a:gd name="connsiteX31" fmla="*/ 604430 w 2422397"/>
              <a:gd name="connsiteY31" fmla="*/ 5870052 h 6858000"/>
              <a:gd name="connsiteX32" fmla="*/ 631983 w 2422397"/>
              <a:gd name="connsiteY32" fmla="*/ 5814475 h 6858000"/>
              <a:gd name="connsiteX33" fmla="*/ 654861 w 2422397"/>
              <a:gd name="connsiteY33" fmla="*/ 5538948 h 6858000"/>
              <a:gd name="connsiteX34" fmla="*/ 723657 w 2422397"/>
              <a:gd name="connsiteY34" fmla="*/ 5356170 h 6858000"/>
              <a:gd name="connsiteX35" fmla="*/ 723661 w 2422397"/>
              <a:gd name="connsiteY35" fmla="*/ 5356076 h 6858000"/>
              <a:gd name="connsiteX36" fmla="*/ 725358 w 2422397"/>
              <a:gd name="connsiteY36" fmla="*/ 5309193 h 6858000"/>
              <a:gd name="connsiteX37" fmla="*/ 726926 w 2422397"/>
              <a:gd name="connsiteY37" fmla="*/ 5311182 h 6858000"/>
              <a:gd name="connsiteX38" fmla="*/ 727761 w 2422397"/>
              <a:gd name="connsiteY38" fmla="*/ 5304702 h 6858000"/>
              <a:gd name="connsiteX39" fmla="*/ 732974 w 2422397"/>
              <a:gd name="connsiteY39" fmla="*/ 5303522 h 6858000"/>
              <a:gd name="connsiteX40" fmla="*/ 762873 w 2422397"/>
              <a:gd name="connsiteY40" fmla="*/ 5269094 h 6858000"/>
              <a:gd name="connsiteX41" fmla="*/ 784867 w 2422397"/>
              <a:gd name="connsiteY41" fmla="*/ 5235785 h 6858000"/>
              <a:gd name="connsiteX42" fmla="*/ 796271 w 2422397"/>
              <a:gd name="connsiteY42" fmla="*/ 5175473 h 6858000"/>
              <a:gd name="connsiteX43" fmla="*/ 821529 w 2422397"/>
              <a:gd name="connsiteY43" fmla="*/ 5012929 h 6858000"/>
              <a:gd name="connsiteX44" fmla="*/ 846340 w 2422397"/>
              <a:gd name="connsiteY44" fmla="*/ 4944976 h 6858000"/>
              <a:gd name="connsiteX45" fmla="*/ 840157 w 2422397"/>
              <a:gd name="connsiteY45" fmla="*/ 4872869 h 6858000"/>
              <a:gd name="connsiteX46" fmla="*/ 855718 w 2422397"/>
              <a:gd name="connsiteY46" fmla="*/ 4850916 h 6858000"/>
              <a:gd name="connsiteX47" fmla="*/ 858709 w 2422397"/>
              <a:gd name="connsiteY47" fmla="*/ 4847264 h 6858000"/>
              <a:gd name="connsiteX48" fmla="*/ 863990 w 2422397"/>
              <a:gd name="connsiteY48" fmla="*/ 4829718 h 6858000"/>
              <a:gd name="connsiteX49" fmla="*/ 873842 w 2422397"/>
              <a:gd name="connsiteY49" fmla="*/ 4828439 h 6858000"/>
              <a:gd name="connsiteX50" fmla="*/ 887779 w 2422397"/>
              <a:gd name="connsiteY50" fmla="*/ 4804655 h 6858000"/>
              <a:gd name="connsiteX51" fmla="*/ 893894 w 2422397"/>
              <a:gd name="connsiteY51" fmla="*/ 4777060 h 6858000"/>
              <a:gd name="connsiteX52" fmla="*/ 883546 w 2422397"/>
              <a:gd name="connsiteY52" fmla="*/ 4777089 h 6858000"/>
              <a:gd name="connsiteX53" fmla="*/ 883812 w 2422397"/>
              <a:gd name="connsiteY53" fmla="*/ 4774559 h 6858000"/>
              <a:gd name="connsiteX54" fmla="*/ 903401 w 2422397"/>
              <a:gd name="connsiteY54" fmla="*/ 4679442 h 6858000"/>
              <a:gd name="connsiteX55" fmla="*/ 916253 w 2422397"/>
              <a:gd name="connsiteY55" fmla="*/ 4651970 h 6858000"/>
              <a:gd name="connsiteX56" fmla="*/ 922608 w 2422397"/>
              <a:gd name="connsiteY56" fmla="*/ 4649785 h 6858000"/>
              <a:gd name="connsiteX57" fmla="*/ 924139 w 2422397"/>
              <a:gd name="connsiteY57" fmla="*/ 4631605 h 6858000"/>
              <a:gd name="connsiteX58" fmla="*/ 985938 w 2422397"/>
              <a:gd name="connsiteY58" fmla="*/ 4515358 h 6858000"/>
              <a:gd name="connsiteX59" fmla="*/ 1011638 w 2422397"/>
              <a:gd name="connsiteY59" fmla="*/ 4352312 h 6858000"/>
              <a:gd name="connsiteX60" fmla="*/ 1049579 w 2422397"/>
              <a:gd name="connsiteY60" fmla="*/ 4237953 h 6858000"/>
              <a:gd name="connsiteX61" fmla="*/ 1041314 w 2422397"/>
              <a:gd name="connsiteY61" fmla="*/ 4139706 h 6858000"/>
              <a:gd name="connsiteX62" fmla="*/ 1049328 w 2422397"/>
              <a:gd name="connsiteY62" fmla="*/ 4134671 h 6858000"/>
              <a:gd name="connsiteX63" fmla="*/ 1061133 w 2422397"/>
              <a:gd name="connsiteY63" fmla="*/ 4074160 h 6858000"/>
              <a:gd name="connsiteX64" fmla="*/ 1059121 w 2422397"/>
              <a:gd name="connsiteY64" fmla="*/ 3844497 h 6858000"/>
              <a:gd name="connsiteX65" fmla="*/ 1083386 w 2422397"/>
              <a:gd name="connsiteY65" fmla="*/ 3726730 h 6858000"/>
              <a:gd name="connsiteX66" fmla="*/ 1098990 w 2422397"/>
              <a:gd name="connsiteY66" fmla="*/ 3687782 h 6858000"/>
              <a:gd name="connsiteX67" fmla="*/ 1124701 w 2422397"/>
              <a:gd name="connsiteY67" fmla="*/ 3622348 h 6858000"/>
              <a:gd name="connsiteX68" fmla="*/ 1161137 w 2422397"/>
              <a:gd name="connsiteY68" fmla="*/ 3580464 h 6858000"/>
              <a:gd name="connsiteX69" fmla="*/ 1175812 w 2422397"/>
              <a:gd name="connsiteY69" fmla="*/ 3522969 h 6858000"/>
              <a:gd name="connsiteX70" fmla="*/ 1156951 w 2422397"/>
              <a:gd name="connsiteY70" fmla="*/ 3500538 h 6858000"/>
              <a:gd name="connsiteX71" fmla="*/ 1179877 w 2422397"/>
              <a:gd name="connsiteY71" fmla="*/ 3441984 h 6858000"/>
              <a:gd name="connsiteX72" fmla="*/ 1217096 w 2422397"/>
              <a:gd name="connsiteY72" fmla="*/ 3354156 h 6858000"/>
              <a:gd name="connsiteX73" fmla="*/ 1232811 w 2422397"/>
              <a:gd name="connsiteY73" fmla="*/ 3301153 h 6858000"/>
              <a:gd name="connsiteX74" fmla="*/ 1281985 w 2422397"/>
              <a:gd name="connsiteY74" fmla="*/ 3158933 h 6858000"/>
              <a:gd name="connsiteX75" fmla="*/ 1335997 w 2422397"/>
              <a:gd name="connsiteY75" fmla="*/ 3018423 h 6858000"/>
              <a:gd name="connsiteX76" fmla="*/ 1394864 w 2422397"/>
              <a:gd name="connsiteY76" fmla="*/ 2946152 h 6858000"/>
              <a:gd name="connsiteX77" fmla="*/ 1436360 w 2422397"/>
              <a:gd name="connsiteY77" fmla="*/ 2829469 h 6858000"/>
              <a:gd name="connsiteX78" fmla="*/ 1447242 w 2422397"/>
              <a:gd name="connsiteY78" fmla="*/ 2811546 h 6858000"/>
              <a:gd name="connsiteX79" fmla="*/ 1449881 w 2422397"/>
              <a:gd name="connsiteY79" fmla="*/ 2781535 h 6858000"/>
              <a:gd name="connsiteX80" fmla="*/ 1459218 w 2422397"/>
              <a:gd name="connsiteY80" fmla="*/ 2660724 h 6858000"/>
              <a:gd name="connsiteX81" fmla="*/ 1455455 w 2422397"/>
              <a:gd name="connsiteY81" fmla="*/ 2560980 h 6858000"/>
              <a:gd name="connsiteX82" fmla="*/ 1497362 w 2422397"/>
              <a:gd name="connsiteY82" fmla="*/ 2456303 h 6858000"/>
              <a:gd name="connsiteX83" fmla="*/ 1507343 w 2422397"/>
              <a:gd name="connsiteY83" fmla="*/ 2385923 h 6858000"/>
              <a:gd name="connsiteX84" fmla="*/ 1540772 w 2422397"/>
              <a:gd name="connsiteY84" fmla="*/ 2256097 h 6858000"/>
              <a:gd name="connsiteX85" fmla="*/ 1569381 w 2422397"/>
              <a:gd name="connsiteY85" fmla="*/ 2165158 h 6858000"/>
              <a:gd name="connsiteX86" fmla="*/ 1576109 w 2422397"/>
              <a:gd name="connsiteY86" fmla="*/ 2078660 h 6858000"/>
              <a:gd name="connsiteX87" fmla="*/ 1564751 w 2422397"/>
              <a:gd name="connsiteY87" fmla="*/ 2009574 h 6858000"/>
              <a:gd name="connsiteX88" fmla="*/ 1571917 w 2422397"/>
              <a:gd name="connsiteY88" fmla="*/ 1903700 h 6858000"/>
              <a:gd name="connsiteX89" fmla="*/ 1564944 w 2422397"/>
              <a:gd name="connsiteY89" fmla="*/ 1821321 h 6858000"/>
              <a:gd name="connsiteX90" fmla="*/ 1579022 w 2422397"/>
              <a:gd name="connsiteY90" fmla="*/ 1718757 h 6858000"/>
              <a:gd name="connsiteX91" fmla="*/ 1590196 w 2422397"/>
              <a:gd name="connsiteY91" fmla="*/ 1595914 h 6858000"/>
              <a:gd name="connsiteX92" fmla="*/ 1624363 w 2422397"/>
              <a:gd name="connsiteY92" fmla="*/ 1502483 h 6858000"/>
              <a:gd name="connsiteX93" fmla="*/ 1631539 w 2422397"/>
              <a:gd name="connsiteY93" fmla="*/ 1431520 h 6858000"/>
              <a:gd name="connsiteX94" fmla="*/ 1646296 w 2422397"/>
              <a:gd name="connsiteY94" fmla="*/ 1333057 h 6858000"/>
              <a:gd name="connsiteX95" fmla="*/ 1696091 w 2422397"/>
              <a:gd name="connsiteY95" fmla="*/ 1202078 h 6858000"/>
              <a:gd name="connsiteX96" fmla="*/ 1706993 w 2422397"/>
              <a:gd name="connsiteY96" fmla="*/ 1104797 h 6858000"/>
              <a:gd name="connsiteX97" fmla="*/ 1777273 w 2422397"/>
              <a:gd name="connsiteY97" fmla="*/ 916268 h 6858000"/>
              <a:gd name="connsiteX98" fmla="*/ 1850836 w 2422397"/>
              <a:gd name="connsiteY98" fmla="*/ 825516 h 6858000"/>
              <a:gd name="connsiteX99" fmla="*/ 1911831 w 2422397"/>
              <a:gd name="connsiteY99" fmla="*/ 696577 h 6858000"/>
              <a:gd name="connsiteX100" fmla="*/ 1942209 w 2422397"/>
              <a:gd name="connsiteY100" fmla="*/ 575807 h 6858000"/>
              <a:gd name="connsiteX101" fmla="*/ 1951374 w 2422397"/>
              <a:gd name="connsiteY101" fmla="*/ 556682 h 6858000"/>
              <a:gd name="connsiteX102" fmla="*/ 1951170 w 2422397"/>
              <a:gd name="connsiteY102" fmla="*/ 526639 h 6858000"/>
              <a:gd name="connsiteX103" fmla="*/ 1949059 w 2422397"/>
              <a:gd name="connsiteY103" fmla="*/ 405872 h 6858000"/>
              <a:gd name="connsiteX104" fmla="*/ 1954018 w 2422397"/>
              <a:gd name="connsiteY104" fmla="*/ 307622 h 6858000"/>
              <a:gd name="connsiteX105" fmla="*/ 1967790 w 2422397"/>
              <a:gd name="connsiteY105" fmla="*/ 198682 h 6858000"/>
              <a:gd name="connsiteX106" fmla="*/ 1971093 w 2422397"/>
              <a:gd name="connsiteY106" fmla="*/ 127747 h 6858000"/>
              <a:gd name="connsiteX107" fmla="*/ 1951841 w 2422397"/>
              <a:gd name="connsiteY107" fmla="*/ 4678 h 6858000"/>
              <a:gd name="connsiteX108" fmla="*/ 1953649 w 2422397"/>
              <a:gd name="connsiteY108"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73012 w 2422397"/>
              <a:gd name="connsiteY22" fmla="*/ 6046223 h 6858000"/>
              <a:gd name="connsiteX23" fmla="*/ 584071 w 2422397"/>
              <a:gd name="connsiteY23" fmla="*/ 5992286 h 6858000"/>
              <a:gd name="connsiteX24" fmla="*/ 587812 w 2422397"/>
              <a:gd name="connsiteY24" fmla="*/ 5987907 h 6858000"/>
              <a:gd name="connsiteX25" fmla="*/ 592115 w 2422397"/>
              <a:gd name="connsiteY25" fmla="*/ 5949187 h 6858000"/>
              <a:gd name="connsiteX26" fmla="*/ 595889 w 2422397"/>
              <a:gd name="connsiteY26" fmla="*/ 5931081 h 6858000"/>
              <a:gd name="connsiteX27" fmla="*/ 593758 w 2422397"/>
              <a:gd name="connsiteY27" fmla="*/ 5922047 h 6858000"/>
              <a:gd name="connsiteX28" fmla="*/ 600949 w 2422397"/>
              <a:gd name="connsiteY28" fmla="*/ 5897316 h 6858000"/>
              <a:gd name="connsiteX29" fmla="*/ 602981 w 2422397"/>
              <a:gd name="connsiteY29" fmla="*/ 5895955 h 6858000"/>
              <a:gd name="connsiteX30" fmla="*/ 604430 w 2422397"/>
              <a:gd name="connsiteY30" fmla="*/ 5870052 h 6858000"/>
              <a:gd name="connsiteX31" fmla="*/ 631983 w 2422397"/>
              <a:gd name="connsiteY31" fmla="*/ 5814475 h 6858000"/>
              <a:gd name="connsiteX32" fmla="*/ 654861 w 2422397"/>
              <a:gd name="connsiteY32" fmla="*/ 5538948 h 6858000"/>
              <a:gd name="connsiteX33" fmla="*/ 723657 w 2422397"/>
              <a:gd name="connsiteY33" fmla="*/ 5356170 h 6858000"/>
              <a:gd name="connsiteX34" fmla="*/ 723661 w 2422397"/>
              <a:gd name="connsiteY34" fmla="*/ 5356076 h 6858000"/>
              <a:gd name="connsiteX35" fmla="*/ 725358 w 2422397"/>
              <a:gd name="connsiteY35" fmla="*/ 5309193 h 6858000"/>
              <a:gd name="connsiteX36" fmla="*/ 726926 w 2422397"/>
              <a:gd name="connsiteY36" fmla="*/ 5311182 h 6858000"/>
              <a:gd name="connsiteX37" fmla="*/ 727761 w 2422397"/>
              <a:gd name="connsiteY37" fmla="*/ 5304702 h 6858000"/>
              <a:gd name="connsiteX38" fmla="*/ 732974 w 2422397"/>
              <a:gd name="connsiteY38" fmla="*/ 5303522 h 6858000"/>
              <a:gd name="connsiteX39" fmla="*/ 762873 w 2422397"/>
              <a:gd name="connsiteY39" fmla="*/ 5269094 h 6858000"/>
              <a:gd name="connsiteX40" fmla="*/ 784867 w 2422397"/>
              <a:gd name="connsiteY40" fmla="*/ 5235785 h 6858000"/>
              <a:gd name="connsiteX41" fmla="*/ 796271 w 2422397"/>
              <a:gd name="connsiteY41" fmla="*/ 5175473 h 6858000"/>
              <a:gd name="connsiteX42" fmla="*/ 821529 w 2422397"/>
              <a:gd name="connsiteY42" fmla="*/ 5012929 h 6858000"/>
              <a:gd name="connsiteX43" fmla="*/ 846340 w 2422397"/>
              <a:gd name="connsiteY43" fmla="*/ 4944976 h 6858000"/>
              <a:gd name="connsiteX44" fmla="*/ 840157 w 2422397"/>
              <a:gd name="connsiteY44" fmla="*/ 4872869 h 6858000"/>
              <a:gd name="connsiteX45" fmla="*/ 855718 w 2422397"/>
              <a:gd name="connsiteY45" fmla="*/ 4850916 h 6858000"/>
              <a:gd name="connsiteX46" fmla="*/ 858709 w 2422397"/>
              <a:gd name="connsiteY46" fmla="*/ 4847264 h 6858000"/>
              <a:gd name="connsiteX47" fmla="*/ 863990 w 2422397"/>
              <a:gd name="connsiteY47" fmla="*/ 4829718 h 6858000"/>
              <a:gd name="connsiteX48" fmla="*/ 873842 w 2422397"/>
              <a:gd name="connsiteY48" fmla="*/ 4828439 h 6858000"/>
              <a:gd name="connsiteX49" fmla="*/ 887779 w 2422397"/>
              <a:gd name="connsiteY49" fmla="*/ 4804655 h 6858000"/>
              <a:gd name="connsiteX50" fmla="*/ 893894 w 2422397"/>
              <a:gd name="connsiteY50" fmla="*/ 4777060 h 6858000"/>
              <a:gd name="connsiteX51" fmla="*/ 883546 w 2422397"/>
              <a:gd name="connsiteY51" fmla="*/ 4777089 h 6858000"/>
              <a:gd name="connsiteX52" fmla="*/ 883812 w 2422397"/>
              <a:gd name="connsiteY52" fmla="*/ 4774559 h 6858000"/>
              <a:gd name="connsiteX53" fmla="*/ 903401 w 2422397"/>
              <a:gd name="connsiteY53" fmla="*/ 4679442 h 6858000"/>
              <a:gd name="connsiteX54" fmla="*/ 916253 w 2422397"/>
              <a:gd name="connsiteY54" fmla="*/ 4651970 h 6858000"/>
              <a:gd name="connsiteX55" fmla="*/ 922608 w 2422397"/>
              <a:gd name="connsiteY55" fmla="*/ 4649785 h 6858000"/>
              <a:gd name="connsiteX56" fmla="*/ 924139 w 2422397"/>
              <a:gd name="connsiteY56" fmla="*/ 4631605 h 6858000"/>
              <a:gd name="connsiteX57" fmla="*/ 985938 w 2422397"/>
              <a:gd name="connsiteY57" fmla="*/ 4515358 h 6858000"/>
              <a:gd name="connsiteX58" fmla="*/ 1011638 w 2422397"/>
              <a:gd name="connsiteY58" fmla="*/ 4352312 h 6858000"/>
              <a:gd name="connsiteX59" fmla="*/ 1049579 w 2422397"/>
              <a:gd name="connsiteY59" fmla="*/ 4237953 h 6858000"/>
              <a:gd name="connsiteX60" fmla="*/ 1041314 w 2422397"/>
              <a:gd name="connsiteY60" fmla="*/ 4139706 h 6858000"/>
              <a:gd name="connsiteX61" fmla="*/ 1049328 w 2422397"/>
              <a:gd name="connsiteY61" fmla="*/ 4134671 h 6858000"/>
              <a:gd name="connsiteX62" fmla="*/ 1061133 w 2422397"/>
              <a:gd name="connsiteY62" fmla="*/ 4074160 h 6858000"/>
              <a:gd name="connsiteX63" fmla="*/ 1059121 w 2422397"/>
              <a:gd name="connsiteY63" fmla="*/ 3844497 h 6858000"/>
              <a:gd name="connsiteX64" fmla="*/ 1083386 w 2422397"/>
              <a:gd name="connsiteY64" fmla="*/ 3726730 h 6858000"/>
              <a:gd name="connsiteX65" fmla="*/ 1098990 w 2422397"/>
              <a:gd name="connsiteY65" fmla="*/ 3687782 h 6858000"/>
              <a:gd name="connsiteX66" fmla="*/ 1124701 w 2422397"/>
              <a:gd name="connsiteY66" fmla="*/ 3622348 h 6858000"/>
              <a:gd name="connsiteX67" fmla="*/ 1161137 w 2422397"/>
              <a:gd name="connsiteY67" fmla="*/ 3580464 h 6858000"/>
              <a:gd name="connsiteX68" fmla="*/ 1175812 w 2422397"/>
              <a:gd name="connsiteY68" fmla="*/ 3522969 h 6858000"/>
              <a:gd name="connsiteX69" fmla="*/ 1156951 w 2422397"/>
              <a:gd name="connsiteY69" fmla="*/ 3500538 h 6858000"/>
              <a:gd name="connsiteX70" fmla="*/ 1179877 w 2422397"/>
              <a:gd name="connsiteY70" fmla="*/ 3441984 h 6858000"/>
              <a:gd name="connsiteX71" fmla="*/ 1217096 w 2422397"/>
              <a:gd name="connsiteY71" fmla="*/ 3354156 h 6858000"/>
              <a:gd name="connsiteX72" fmla="*/ 1232811 w 2422397"/>
              <a:gd name="connsiteY72" fmla="*/ 3301153 h 6858000"/>
              <a:gd name="connsiteX73" fmla="*/ 1281985 w 2422397"/>
              <a:gd name="connsiteY73" fmla="*/ 3158933 h 6858000"/>
              <a:gd name="connsiteX74" fmla="*/ 1335997 w 2422397"/>
              <a:gd name="connsiteY74" fmla="*/ 3018423 h 6858000"/>
              <a:gd name="connsiteX75" fmla="*/ 1394864 w 2422397"/>
              <a:gd name="connsiteY75" fmla="*/ 2946152 h 6858000"/>
              <a:gd name="connsiteX76" fmla="*/ 1436360 w 2422397"/>
              <a:gd name="connsiteY76" fmla="*/ 2829469 h 6858000"/>
              <a:gd name="connsiteX77" fmla="*/ 1447242 w 2422397"/>
              <a:gd name="connsiteY77" fmla="*/ 2811546 h 6858000"/>
              <a:gd name="connsiteX78" fmla="*/ 1449881 w 2422397"/>
              <a:gd name="connsiteY78" fmla="*/ 2781535 h 6858000"/>
              <a:gd name="connsiteX79" fmla="*/ 1459218 w 2422397"/>
              <a:gd name="connsiteY79" fmla="*/ 2660724 h 6858000"/>
              <a:gd name="connsiteX80" fmla="*/ 1455455 w 2422397"/>
              <a:gd name="connsiteY80" fmla="*/ 2560980 h 6858000"/>
              <a:gd name="connsiteX81" fmla="*/ 1497362 w 2422397"/>
              <a:gd name="connsiteY81" fmla="*/ 2456303 h 6858000"/>
              <a:gd name="connsiteX82" fmla="*/ 1507343 w 2422397"/>
              <a:gd name="connsiteY82" fmla="*/ 2385923 h 6858000"/>
              <a:gd name="connsiteX83" fmla="*/ 1540772 w 2422397"/>
              <a:gd name="connsiteY83" fmla="*/ 2256097 h 6858000"/>
              <a:gd name="connsiteX84" fmla="*/ 1569381 w 2422397"/>
              <a:gd name="connsiteY84" fmla="*/ 2165158 h 6858000"/>
              <a:gd name="connsiteX85" fmla="*/ 1576109 w 2422397"/>
              <a:gd name="connsiteY85" fmla="*/ 2078660 h 6858000"/>
              <a:gd name="connsiteX86" fmla="*/ 1564751 w 2422397"/>
              <a:gd name="connsiteY86" fmla="*/ 2009574 h 6858000"/>
              <a:gd name="connsiteX87" fmla="*/ 1571917 w 2422397"/>
              <a:gd name="connsiteY87" fmla="*/ 1903700 h 6858000"/>
              <a:gd name="connsiteX88" fmla="*/ 1564944 w 2422397"/>
              <a:gd name="connsiteY88" fmla="*/ 1821321 h 6858000"/>
              <a:gd name="connsiteX89" fmla="*/ 1579022 w 2422397"/>
              <a:gd name="connsiteY89" fmla="*/ 1718757 h 6858000"/>
              <a:gd name="connsiteX90" fmla="*/ 1590196 w 2422397"/>
              <a:gd name="connsiteY90" fmla="*/ 1595914 h 6858000"/>
              <a:gd name="connsiteX91" fmla="*/ 1624363 w 2422397"/>
              <a:gd name="connsiteY91" fmla="*/ 1502483 h 6858000"/>
              <a:gd name="connsiteX92" fmla="*/ 1631539 w 2422397"/>
              <a:gd name="connsiteY92" fmla="*/ 1431520 h 6858000"/>
              <a:gd name="connsiteX93" fmla="*/ 1646296 w 2422397"/>
              <a:gd name="connsiteY93" fmla="*/ 1333057 h 6858000"/>
              <a:gd name="connsiteX94" fmla="*/ 1696091 w 2422397"/>
              <a:gd name="connsiteY94" fmla="*/ 1202078 h 6858000"/>
              <a:gd name="connsiteX95" fmla="*/ 1706993 w 2422397"/>
              <a:gd name="connsiteY95" fmla="*/ 1104797 h 6858000"/>
              <a:gd name="connsiteX96" fmla="*/ 1777273 w 2422397"/>
              <a:gd name="connsiteY96" fmla="*/ 916268 h 6858000"/>
              <a:gd name="connsiteX97" fmla="*/ 1850836 w 2422397"/>
              <a:gd name="connsiteY97" fmla="*/ 825516 h 6858000"/>
              <a:gd name="connsiteX98" fmla="*/ 1911831 w 2422397"/>
              <a:gd name="connsiteY98" fmla="*/ 696577 h 6858000"/>
              <a:gd name="connsiteX99" fmla="*/ 1942209 w 2422397"/>
              <a:gd name="connsiteY99" fmla="*/ 575807 h 6858000"/>
              <a:gd name="connsiteX100" fmla="*/ 1951374 w 2422397"/>
              <a:gd name="connsiteY100" fmla="*/ 556682 h 6858000"/>
              <a:gd name="connsiteX101" fmla="*/ 1951170 w 2422397"/>
              <a:gd name="connsiteY101" fmla="*/ 526639 h 6858000"/>
              <a:gd name="connsiteX102" fmla="*/ 1949059 w 2422397"/>
              <a:gd name="connsiteY102" fmla="*/ 405872 h 6858000"/>
              <a:gd name="connsiteX103" fmla="*/ 1954018 w 2422397"/>
              <a:gd name="connsiteY103" fmla="*/ 307622 h 6858000"/>
              <a:gd name="connsiteX104" fmla="*/ 1967790 w 2422397"/>
              <a:gd name="connsiteY104" fmla="*/ 198682 h 6858000"/>
              <a:gd name="connsiteX105" fmla="*/ 1971093 w 2422397"/>
              <a:gd name="connsiteY105" fmla="*/ 127747 h 6858000"/>
              <a:gd name="connsiteX106" fmla="*/ 1951841 w 2422397"/>
              <a:gd name="connsiteY106" fmla="*/ 4678 h 6858000"/>
              <a:gd name="connsiteX107" fmla="*/ 1953649 w 2422397"/>
              <a:gd name="connsiteY107"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54861 w 2422397"/>
              <a:gd name="connsiteY31" fmla="*/ 5538948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5812 w 2422397"/>
              <a:gd name="connsiteY67" fmla="*/ 3522969 h 6858000"/>
              <a:gd name="connsiteX68" fmla="*/ 1156951 w 2422397"/>
              <a:gd name="connsiteY68" fmla="*/ 3500538 h 6858000"/>
              <a:gd name="connsiteX69" fmla="*/ 1179877 w 2422397"/>
              <a:gd name="connsiteY69" fmla="*/ 3441984 h 6858000"/>
              <a:gd name="connsiteX70" fmla="*/ 1217096 w 2422397"/>
              <a:gd name="connsiteY70" fmla="*/ 3354156 h 6858000"/>
              <a:gd name="connsiteX71" fmla="*/ 1232811 w 2422397"/>
              <a:gd name="connsiteY71" fmla="*/ 3301153 h 6858000"/>
              <a:gd name="connsiteX72" fmla="*/ 1281985 w 2422397"/>
              <a:gd name="connsiteY72" fmla="*/ 3158933 h 6858000"/>
              <a:gd name="connsiteX73" fmla="*/ 1335997 w 2422397"/>
              <a:gd name="connsiteY73" fmla="*/ 3018423 h 6858000"/>
              <a:gd name="connsiteX74" fmla="*/ 1394864 w 2422397"/>
              <a:gd name="connsiteY74" fmla="*/ 2946152 h 6858000"/>
              <a:gd name="connsiteX75" fmla="*/ 1436360 w 2422397"/>
              <a:gd name="connsiteY75" fmla="*/ 2829469 h 6858000"/>
              <a:gd name="connsiteX76" fmla="*/ 1447242 w 2422397"/>
              <a:gd name="connsiteY76" fmla="*/ 2811546 h 6858000"/>
              <a:gd name="connsiteX77" fmla="*/ 1449881 w 2422397"/>
              <a:gd name="connsiteY77" fmla="*/ 2781535 h 6858000"/>
              <a:gd name="connsiteX78" fmla="*/ 1459218 w 2422397"/>
              <a:gd name="connsiteY78" fmla="*/ 2660724 h 6858000"/>
              <a:gd name="connsiteX79" fmla="*/ 1455455 w 2422397"/>
              <a:gd name="connsiteY79" fmla="*/ 2560980 h 6858000"/>
              <a:gd name="connsiteX80" fmla="*/ 1497362 w 2422397"/>
              <a:gd name="connsiteY80" fmla="*/ 2456303 h 6858000"/>
              <a:gd name="connsiteX81" fmla="*/ 1507343 w 2422397"/>
              <a:gd name="connsiteY81" fmla="*/ 2385923 h 6858000"/>
              <a:gd name="connsiteX82" fmla="*/ 1540772 w 2422397"/>
              <a:gd name="connsiteY82" fmla="*/ 2256097 h 6858000"/>
              <a:gd name="connsiteX83" fmla="*/ 1569381 w 2422397"/>
              <a:gd name="connsiteY83" fmla="*/ 2165158 h 6858000"/>
              <a:gd name="connsiteX84" fmla="*/ 1576109 w 2422397"/>
              <a:gd name="connsiteY84" fmla="*/ 2078660 h 6858000"/>
              <a:gd name="connsiteX85" fmla="*/ 1564751 w 2422397"/>
              <a:gd name="connsiteY85" fmla="*/ 2009574 h 6858000"/>
              <a:gd name="connsiteX86" fmla="*/ 1571917 w 2422397"/>
              <a:gd name="connsiteY86" fmla="*/ 1903700 h 6858000"/>
              <a:gd name="connsiteX87" fmla="*/ 1564944 w 2422397"/>
              <a:gd name="connsiteY87" fmla="*/ 1821321 h 6858000"/>
              <a:gd name="connsiteX88" fmla="*/ 1579022 w 2422397"/>
              <a:gd name="connsiteY88" fmla="*/ 1718757 h 6858000"/>
              <a:gd name="connsiteX89" fmla="*/ 1590196 w 2422397"/>
              <a:gd name="connsiteY89" fmla="*/ 1595914 h 6858000"/>
              <a:gd name="connsiteX90" fmla="*/ 1624363 w 2422397"/>
              <a:gd name="connsiteY90" fmla="*/ 1502483 h 6858000"/>
              <a:gd name="connsiteX91" fmla="*/ 1631539 w 2422397"/>
              <a:gd name="connsiteY91" fmla="*/ 1431520 h 6858000"/>
              <a:gd name="connsiteX92" fmla="*/ 1646296 w 2422397"/>
              <a:gd name="connsiteY92" fmla="*/ 1333057 h 6858000"/>
              <a:gd name="connsiteX93" fmla="*/ 1696091 w 2422397"/>
              <a:gd name="connsiteY93" fmla="*/ 1202078 h 6858000"/>
              <a:gd name="connsiteX94" fmla="*/ 1706993 w 2422397"/>
              <a:gd name="connsiteY94" fmla="*/ 1104797 h 6858000"/>
              <a:gd name="connsiteX95" fmla="*/ 1777273 w 2422397"/>
              <a:gd name="connsiteY95" fmla="*/ 916268 h 6858000"/>
              <a:gd name="connsiteX96" fmla="*/ 1850836 w 2422397"/>
              <a:gd name="connsiteY96" fmla="*/ 825516 h 6858000"/>
              <a:gd name="connsiteX97" fmla="*/ 1911831 w 2422397"/>
              <a:gd name="connsiteY97" fmla="*/ 696577 h 6858000"/>
              <a:gd name="connsiteX98" fmla="*/ 1942209 w 2422397"/>
              <a:gd name="connsiteY98" fmla="*/ 575807 h 6858000"/>
              <a:gd name="connsiteX99" fmla="*/ 1951374 w 2422397"/>
              <a:gd name="connsiteY99" fmla="*/ 556682 h 6858000"/>
              <a:gd name="connsiteX100" fmla="*/ 1951170 w 2422397"/>
              <a:gd name="connsiteY100" fmla="*/ 526639 h 6858000"/>
              <a:gd name="connsiteX101" fmla="*/ 1949059 w 2422397"/>
              <a:gd name="connsiteY101" fmla="*/ 405872 h 6858000"/>
              <a:gd name="connsiteX102" fmla="*/ 1954018 w 2422397"/>
              <a:gd name="connsiteY102" fmla="*/ 307622 h 6858000"/>
              <a:gd name="connsiteX103" fmla="*/ 1967790 w 2422397"/>
              <a:gd name="connsiteY103" fmla="*/ 198682 h 6858000"/>
              <a:gd name="connsiteX104" fmla="*/ 1971093 w 2422397"/>
              <a:gd name="connsiteY104" fmla="*/ 127747 h 6858000"/>
              <a:gd name="connsiteX105" fmla="*/ 1951841 w 2422397"/>
              <a:gd name="connsiteY105" fmla="*/ 4678 h 6858000"/>
              <a:gd name="connsiteX106" fmla="*/ 1953649 w 2422397"/>
              <a:gd name="connsiteY10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5812 w 2422397"/>
              <a:gd name="connsiteY67" fmla="*/ 3522969 h 6858000"/>
              <a:gd name="connsiteX68" fmla="*/ 1156951 w 2422397"/>
              <a:gd name="connsiteY68" fmla="*/ 3500538 h 6858000"/>
              <a:gd name="connsiteX69" fmla="*/ 1179877 w 2422397"/>
              <a:gd name="connsiteY69" fmla="*/ 3441984 h 6858000"/>
              <a:gd name="connsiteX70" fmla="*/ 1217096 w 2422397"/>
              <a:gd name="connsiteY70" fmla="*/ 3354156 h 6858000"/>
              <a:gd name="connsiteX71" fmla="*/ 1232811 w 2422397"/>
              <a:gd name="connsiteY71" fmla="*/ 3301153 h 6858000"/>
              <a:gd name="connsiteX72" fmla="*/ 1281985 w 2422397"/>
              <a:gd name="connsiteY72" fmla="*/ 3158933 h 6858000"/>
              <a:gd name="connsiteX73" fmla="*/ 1335997 w 2422397"/>
              <a:gd name="connsiteY73" fmla="*/ 3018423 h 6858000"/>
              <a:gd name="connsiteX74" fmla="*/ 1394864 w 2422397"/>
              <a:gd name="connsiteY74" fmla="*/ 2946152 h 6858000"/>
              <a:gd name="connsiteX75" fmla="*/ 1436360 w 2422397"/>
              <a:gd name="connsiteY75" fmla="*/ 2829469 h 6858000"/>
              <a:gd name="connsiteX76" fmla="*/ 1447242 w 2422397"/>
              <a:gd name="connsiteY76" fmla="*/ 2811546 h 6858000"/>
              <a:gd name="connsiteX77" fmla="*/ 1449881 w 2422397"/>
              <a:gd name="connsiteY77" fmla="*/ 2781535 h 6858000"/>
              <a:gd name="connsiteX78" fmla="*/ 1459218 w 2422397"/>
              <a:gd name="connsiteY78" fmla="*/ 2660724 h 6858000"/>
              <a:gd name="connsiteX79" fmla="*/ 1455455 w 2422397"/>
              <a:gd name="connsiteY79" fmla="*/ 2560980 h 6858000"/>
              <a:gd name="connsiteX80" fmla="*/ 1497362 w 2422397"/>
              <a:gd name="connsiteY80" fmla="*/ 2456303 h 6858000"/>
              <a:gd name="connsiteX81" fmla="*/ 1507343 w 2422397"/>
              <a:gd name="connsiteY81" fmla="*/ 2385923 h 6858000"/>
              <a:gd name="connsiteX82" fmla="*/ 1540772 w 2422397"/>
              <a:gd name="connsiteY82" fmla="*/ 2256097 h 6858000"/>
              <a:gd name="connsiteX83" fmla="*/ 1569381 w 2422397"/>
              <a:gd name="connsiteY83" fmla="*/ 2165158 h 6858000"/>
              <a:gd name="connsiteX84" fmla="*/ 1576109 w 2422397"/>
              <a:gd name="connsiteY84" fmla="*/ 2078660 h 6858000"/>
              <a:gd name="connsiteX85" fmla="*/ 1564751 w 2422397"/>
              <a:gd name="connsiteY85" fmla="*/ 2009574 h 6858000"/>
              <a:gd name="connsiteX86" fmla="*/ 1571917 w 2422397"/>
              <a:gd name="connsiteY86" fmla="*/ 1903700 h 6858000"/>
              <a:gd name="connsiteX87" fmla="*/ 1564944 w 2422397"/>
              <a:gd name="connsiteY87" fmla="*/ 1821321 h 6858000"/>
              <a:gd name="connsiteX88" fmla="*/ 1579022 w 2422397"/>
              <a:gd name="connsiteY88" fmla="*/ 1718757 h 6858000"/>
              <a:gd name="connsiteX89" fmla="*/ 1590196 w 2422397"/>
              <a:gd name="connsiteY89" fmla="*/ 1595914 h 6858000"/>
              <a:gd name="connsiteX90" fmla="*/ 1624363 w 2422397"/>
              <a:gd name="connsiteY90" fmla="*/ 1502483 h 6858000"/>
              <a:gd name="connsiteX91" fmla="*/ 1631539 w 2422397"/>
              <a:gd name="connsiteY91" fmla="*/ 1431520 h 6858000"/>
              <a:gd name="connsiteX92" fmla="*/ 1646296 w 2422397"/>
              <a:gd name="connsiteY92" fmla="*/ 1333057 h 6858000"/>
              <a:gd name="connsiteX93" fmla="*/ 1696091 w 2422397"/>
              <a:gd name="connsiteY93" fmla="*/ 1202078 h 6858000"/>
              <a:gd name="connsiteX94" fmla="*/ 1706993 w 2422397"/>
              <a:gd name="connsiteY94" fmla="*/ 1104797 h 6858000"/>
              <a:gd name="connsiteX95" fmla="*/ 1777273 w 2422397"/>
              <a:gd name="connsiteY95" fmla="*/ 916268 h 6858000"/>
              <a:gd name="connsiteX96" fmla="*/ 1850836 w 2422397"/>
              <a:gd name="connsiteY96" fmla="*/ 825516 h 6858000"/>
              <a:gd name="connsiteX97" fmla="*/ 1911831 w 2422397"/>
              <a:gd name="connsiteY97" fmla="*/ 696577 h 6858000"/>
              <a:gd name="connsiteX98" fmla="*/ 1942209 w 2422397"/>
              <a:gd name="connsiteY98" fmla="*/ 575807 h 6858000"/>
              <a:gd name="connsiteX99" fmla="*/ 1951374 w 2422397"/>
              <a:gd name="connsiteY99" fmla="*/ 556682 h 6858000"/>
              <a:gd name="connsiteX100" fmla="*/ 1951170 w 2422397"/>
              <a:gd name="connsiteY100" fmla="*/ 526639 h 6858000"/>
              <a:gd name="connsiteX101" fmla="*/ 1949059 w 2422397"/>
              <a:gd name="connsiteY101" fmla="*/ 405872 h 6858000"/>
              <a:gd name="connsiteX102" fmla="*/ 1954018 w 2422397"/>
              <a:gd name="connsiteY102" fmla="*/ 307622 h 6858000"/>
              <a:gd name="connsiteX103" fmla="*/ 1967790 w 2422397"/>
              <a:gd name="connsiteY103" fmla="*/ 198682 h 6858000"/>
              <a:gd name="connsiteX104" fmla="*/ 1971093 w 2422397"/>
              <a:gd name="connsiteY104" fmla="*/ 127747 h 6858000"/>
              <a:gd name="connsiteX105" fmla="*/ 1951841 w 2422397"/>
              <a:gd name="connsiteY105" fmla="*/ 4678 h 6858000"/>
              <a:gd name="connsiteX106" fmla="*/ 1953649 w 2422397"/>
              <a:gd name="connsiteY106"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5812 w 2422397"/>
              <a:gd name="connsiteY67" fmla="*/ 3522969 h 6858000"/>
              <a:gd name="connsiteX68" fmla="*/ 1179877 w 2422397"/>
              <a:gd name="connsiteY68" fmla="*/ 3441984 h 6858000"/>
              <a:gd name="connsiteX69" fmla="*/ 1217096 w 2422397"/>
              <a:gd name="connsiteY69" fmla="*/ 3354156 h 6858000"/>
              <a:gd name="connsiteX70" fmla="*/ 1232811 w 2422397"/>
              <a:gd name="connsiteY70" fmla="*/ 3301153 h 6858000"/>
              <a:gd name="connsiteX71" fmla="*/ 1281985 w 2422397"/>
              <a:gd name="connsiteY71" fmla="*/ 3158933 h 6858000"/>
              <a:gd name="connsiteX72" fmla="*/ 1335997 w 2422397"/>
              <a:gd name="connsiteY72" fmla="*/ 3018423 h 6858000"/>
              <a:gd name="connsiteX73" fmla="*/ 1394864 w 2422397"/>
              <a:gd name="connsiteY73" fmla="*/ 2946152 h 6858000"/>
              <a:gd name="connsiteX74" fmla="*/ 1436360 w 2422397"/>
              <a:gd name="connsiteY74" fmla="*/ 2829469 h 6858000"/>
              <a:gd name="connsiteX75" fmla="*/ 1447242 w 2422397"/>
              <a:gd name="connsiteY75" fmla="*/ 2811546 h 6858000"/>
              <a:gd name="connsiteX76" fmla="*/ 1449881 w 2422397"/>
              <a:gd name="connsiteY76" fmla="*/ 2781535 h 6858000"/>
              <a:gd name="connsiteX77" fmla="*/ 1459218 w 2422397"/>
              <a:gd name="connsiteY77" fmla="*/ 2660724 h 6858000"/>
              <a:gd name="connsiteX78" fmla="*/ 1455455 w 2422397"/>
              <a:gd name="connsiteY78" fmla="*/ 2560980 h 6858000"/>
              <a:gd name="connsiteX79" fmla="*/ 1497362 w 2422397"/>
              <a:gd name="connsiteY79" fmla="*/ 2456303 h 6858000"/>
              <a:gd name="connsiteX80" fmla="*/ 1507343 w 2422397"/>
              <a:gd name="connsiteY80" fmla="*/ 2385923 h 6858000"/>
              <a:gd name="connsiteX81" fmla="*/ 1540772 w 2422397"/>
              <a:gd name="connsiteY81" fmla="*/ 2256097 h 6858000"/>
              <a:gd name="connsiteX82" fmla="*/ 1569381 w 2422397"/>
              <a:gd name="connsiteY82" fmla="*/ 2165158 h 6858000"/>
              <a:gd name="connsiteX83" fmla="*/ 1576109 w 2422397"/>
              <a:gd name="connsiteY83" fmla="*/ 2078660 h 6858000"/>
              <a:gd name="connsiteX84" fmla="*/ 1564751 w 2422397"/>
              <a:gd name="connsiteY84" fmla="*/ 2009574 h 6858000"/>
              <a:gd name="connsiteX85" fmla="*/ 1571917 w 2422397"/>
              <a:gd name="connsiteY85" fmla="*/ 1903700 h 6858000"/>
              <a:gd name="connsiteX86" fmla="*/ 1564944 w 2422397"/>
              <a:gd name="connsiteY86" fmla="*/ 1821321 h 6858000"/>
              <a:gd name="connsiteX87" fmla="*/ 1579022 w 2422397"/>
              <a:gd name="connsiteY87" fmla="*/ 1718757 h 6858000"/>
              <a:gd name="connsiteX88" fmla="*/ 1590196 w 2422397"/>
              <a:gd name="connsiteY88" fmla="*/ 1595914 h 6858000"/>
              <a:gd name="connsiteX89" fmla="*/ 1624363 w 2422397"/>
              <a:gd name="connsiteY89" fmla="*/ 1502483 h 6858000"/>
              <a:gd name="connsiteX90" fmla="*/ 1631539 w 2422397"/>
              <a:gd name="connsiteY90" fmla="*/ 1431520 h 6858000"/>
              <a:gd name="connsiteX91" fmla="*/ 1646296 w 2422397"/>
              <a:gd name="connsiteY91" fmla="*/ 1333057 h 6858000"/>
              <a:gd name="connsiteX92" fmla="*/ 1696091 w 2422397"/>
              <a:gd name="connsiteY92" fmla="*/ 1202078 h 6858000"/>
              <a:gd name="connsiteX93" fmla="*/ 1706993 w 2422397"/>
              <a:gd name="connsiteY93" fmla="*/ 1104797 h 6858000"/>
              <a:gd name="connsiteX94" fmla="*/ 1777273 w 2422397"/>
              <a:gd name="connsiteY94" fmla="*/ 916268 h 6858000"/>
              <a:gd name="connsiteX95" fmla="*/ 1850836 w 2422397"/>
              <a:gd name="connsiteY95" fmla="*/ 825516 h 6858000"/>
              <a:gd name="connsiteX96" fmla="*/ 1911831 w 2422397"/>
              <a:gd name="connsiteY96" fmla="*/ 696577 h 6858000"/>
              <a:gd name="connsiteX97" fmla="*/ 1942209 w 2422397"/>
              <a:gd name="connsiteY97" fmla="*/ 575807 h 6858000"/>
              <a:gd name="connsiteX98" fmla="*/ 1951374 w 2422397"/>
              <a:gd name="connsiteY98" fmla="*/ 556682 h 6858000"/>
              <a:gd name="connsiteX99" fmla="*/ 1951170 w 2422397"/>
              <a:gd name="connsiteY99" fmla="*/ 526639 h 6858000"/>
              <a:gd name="connsiteX100" fmla="*/ 1949059 w 2422397"/>
              <a:gd name="connsiteY100" fmla="*/ 405872 h 6858000"/>
              <a:gd name="connsiteX101" fmla="*/ 1954018 w 2422397"/>
              <a:gd name="connsiteY101" fmla="*/ 307622 h 6858000"/>
              <a:gd name="connsiteX102" fmla="*/ 1967790 w 2422397"/>
              <a:gd name="connsiteY102" fmla="*/ 198682 h 6858000"/>
              <a:gd name="connsiteX103" fmla="*/ 1971093 w 2422397"/>
              <a:gd name="connsiteY103" fmla="*/ 127747 h 6858000"/>
              <a:gd name="connsiteX104" fmla="*/ 1951841 w 2422397"/>
              <a:gd name="connsiteY104" fmla="*/ 4678 h 6858000"/>
              <a:gd name="connsiteX105" fmla="*/ 1953649 w 2422397"/>
              <a:gd name="connsiteY105"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61137 w 2422397"/>
              <a:gd name="connsiteY66" fmla="*/ 3580464 h 6858000"/>
              <a:gd name="connsiteX67" fmla="*/ 1179877 w 2422397"/>
              <a:gd name="connsiteY67" fmla="*/ 3441984 h 6858000"/>
              <a:gd name="connsiteX68" fmla="*/ 1217096 w 2422397"/>
              <a:gd name="connsiteY68" fmla="*/ 3354156 h 6858000"/>
              <a:gd name="connsiteX69" fmla="*/ 1232811 w 2422397"/>
              <a:gd name="connsiteY69" fmla="*/ 3301153 h 6858000"/>
              <a:gd name="connsiteX70" fmla="*/ 1281985 w 2422397"/>
              <a:gd name="connsiteY70" fmla="*/ 3158933 h 6858000"/>
              <a:gd name="connsiteX71" fmla="*/ 1335997 w 2422397"/>
              <a:gd name="connsiteY71" fmla="*/ 3018423 h 6858000"/>
              <a:gd name="connsiteX72" fmla="*/ 1394864 w 2422397"/>
              <a:gd name="connsiteY72" fmla="*/ 2946152 h 6858000"/>
              <a:gd name="connsiteX73" fmla="*/ 1436360 w 2422397"/>
              <a:gd name="connsiteY73" fmla="*/ 2829469 h 6858000"/>
              <a:gd name="connsiteX74" fmla="*/ 1447242 w 2422397"/>
              <a:gd name="connsiteY74" fmla="*/ 2811546 h 6858000"/>
              <a:gd name="connsiteX75" fmla="*/ 1449881 w 2422397"/>
              <a:gd name="connsiteY75" fmla="*/ 2781535 h 6858000"/>
              <a:gd name="connsiteX76" fmla="*/ 1459218 w 2422397"/>
              <a:gd name="connsiteY76" fmla="*/ 2660724 h 6858000"/>
              <a:gd name="connsiteX77" fmla="*/ 1455455 w 2422397"/>
              <a:gd name="connsiteY77" fmla="*/ 2560980 h 6858000"/>
              <a:gd name="connsiteX78" fmla="*/ 1497362 w 2422397"/>
              <a:gd name="connsiteY78" fmla="*/ 2456303 h 6858000"/>
              <a:gd name="connsiteX79" fmla="*/ 1507343 w 2422397"/>
              <a:gd name="connsiteY79" fmla="*/ 2385923 h 6858000"/>
              <a:gd name="connsiteX80" fmla="*/ 1540772 w 2422397"/>
              <a:gd name="connsiteY80" fmla="*/ 2256097 h 6858000"/>
              <a:gd name="connsiteX81" fmla="*/ 1569381 w 2422397"/>
              <a:gd name="connsiteY81" fmla="*/ 2165158 h 6858000"/>
              <a:gd name="connsiteX82" fmla="*/ 1576109 w 2422397"/>
              <a:gd name="connsiteY82" fmla="*/ 2078660 h 6858000"/>
              <a:gd name="connsiteX83" fmla="*/ 1564751 w 2422397"/>
              <a:gd name="connsiteY83" fmla="*/ 2009574 h 6858000"/>
              <a:gd name="connsiteX84" fmla="*/ 1571917 w 2422397"/>
              <a:gd name="connsiteY84" fmla="*/ 1903700 h 6858000"/>
              <a:gd name="connsiteX85" fmla="*/ 1564944 w 2422397"/>
              <a:gd name="connsiteY85" fmla="*/ 1821321 h 6858000"/>
              <a:gd name="connsiteX86" fmla="*/ 1579022 w 2422397"/>
              <a:gd name="connsiteY86" fmla="*/ 1718757 h 6858000"/>
              <a:gd name="connsiteX87" fmla="*/ 1590196 w 2422397"/>
              <a:gd name="connsiteY87" fmla="*/ 1595914 h 6858000"/>
              <a:gd name="connsiteX88" fmla="*/ 1624363 w 2422397"/>
              <a:gd name="connsiteY88" fmla="*/ 1502483 h 6858000"/>
              <a:gd name="connsiteX89" fmla="*/ 1631539 w 2422397"/>
              <a:gd name="connsiteY89" fmla="*/ 1431520 h 6858000"/>
              <a:gd name="connsiteX90" fmla="*/ 1646296 w 2422397"/>
              <a:gd name="connsiteY90" fmla="*/ 1333057 h 6858000"/>
              <a:gd name="connsiteX91" fmla="*/ 1696091 w 2422397"/>
              <a:gd name="connsiteY91" fmla="*/ 1202078 h 6858000"/>
              <a:gd name="connsiteX92" fmla="*/ 1706993 w 2422397"/>
              <a:gd name="connsiteY92" fmla="*/ 1104797 h 6858000"/>
              <a:gd name="connsiteX93" fmla="*/ 1777273 w 2422397"/>
              <a:gd name="connsiteY93" fmla="*/ 916268 h 6858000"/>
              <a:gd name="connsiteX94" fmla="*/ 1850836 w 2422397"/>
              <a:gd name="connsiteY94" fmla="*/ 825516 h 6858000"/>
              <a:gd name="connsiteX95" fmla="*/ 1911831 w 2422397"/>
              <a:gd name="connsiteY95" fmla="*/ 696577 h 6858000"/>
              <a:gd name="connsiteX96" fmla="*/ 1942209 w 2422397"/>
              <a:gd name="connsiteY96" fmla="*/ 575807 h 6858000"/>
              <a:gd name="connsiteX97" fmla="*/ 1951374 w 2422397"/>
              <a:gd name="connsiteY97" fmla="*/ 556682 h 6858000"/>
              <a:gd name="connsiteX98" fmla="*/ 1951170 w 2422397"/>
              <a:gd name="connsiteY98" fmla="*/ 526639 h 6858000"/>
              <a:gd name="connsiteX99" fmla="*/ 1949059 w 2422397"/>
              <a:gd name="connsiteY99" fmla="*/ 405872 h 6858000"/>
              <a:gd name="connsiteX100" fmla="*/ 1954018 w 2422397"/>
              <a:gd name="connsiteY100" fmla="*/ 307622 h 6858000"/>
              <a:gd name="connsiteX101" fmla="*/ 1967790 w 2422397"/>
              <a:gd name="connsiteY101" fmla="*/ 198682 h 6858000"/>
              <a:gd name="connsiteX102" fmla="*/ 1971093 w 2422397"/>
              <a:gd name="connsiteY102" fmla="*/ 127747 h 6858000"/>
              <a:gd name="connsiteX103" fmla="*/ 1951841 w 2422397"/>
              <a:gd name="connsiteY103" fmla="*/ 4678 h 6858000"/>
              <a:gd name="connsiteX104" fmla="*/ 1953649 w 2422397"/>
              <a:gd name="connsiteY104"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49917 w 2422397"/>
              <a:gd name="connsiteY66" fmla="*/ 3558025 h 6858000"/>
              <a:gd name="connsiteX67" fmla="*/ 1179877 w 2422397"/>
              <a:gd name="connsiteY67" fmla="*/ 3441984 h 6858000"/>
              <a:gd name="connsiteX68" fmla="*/ 1217096 w 2422397"/>
              <a:gd name="connsiteY68" fmla="*/ 3354156 h 6858000"/>
              <a:gd name="connsiteX69" fmla="*/ 1232811 w 2422397"/>
              <a:gd name="connsiteY69" fmla="*/ 3301153 h 6858000"/>
              <a:gd name="connsiteX70" fmla="*/ 1281985 w 2422397"/>
              <a:gd name="connsiteY70" fmla="*/ 3158933 h 6858000"/>
              <a:gd name="connsiteX71" fmla="*/ 1335997 w 2422397"/>
              <a:gd name="connsiteY71" fmla="*/ 3018423 h 6858000"/>
              <a:gd name="connsiteX72" fmla="*/ 1394864 w 2422397"/>
              <a:gd name="connsiteY72" fmla="*/ 2946152 h 6858000"/>
              <a:gd name="connsiteX73" fmla="*/ 1436360 w 2422397"/>
              <a:gd name="connsiteY73" fmla="*/ 2829469 h 6858000"/>
              <a:gd name="connsiteX74" fmla="*/ 1447242 w 2422397"/>
              <a:gd name="connsiteY74" fmla="*/ 2811546 h 6858000"/>
              <a:gd name="connsiteX75" fmla="*/ 1449881 w 2422397"/>
              <a:gd name="connsiteY75" fmla="*/ 2781535 h 6858000"/>
              <a:gd name="connsiteX76" fmla="*/ 1459218 w 2422397"/>
              <a:gd name="connsiteY76" fmla="*/ 2660724 h 6858000"/>
              <a:gd name="connsiteX77" fmla="*/ 1455455 w 2422397"/>
              <a:gd name="connsiteY77" fmla="*/ 2560980 h 6858000"/>
              <a:gd name="connsiteX78" fmla="*/ 1497362 w 2422397"/>
              <a:gd name="connsiteY78" fmla="*/ 2456303 h 6858000"/>
              <a:gd name="connsiteX79" fmla="*/ 1507343 w 2422397"/>
              <a:gd name="connsiteY79" fmla="*/ 2385923 h 6858000"/>
              <a:gd name="connsiteX80" fmla="*/ 1540772 w 2422397"/>
              <a:gd name="connsiteY80" fmla="*/ 2256097 h 6858000"/>
              <a:gd name="connsiteX81" fmla="*/ 1569381 w 2422397"/>
              <a:gd name="connsiteY81" fmla="*/ 2165158 h 6858000"/>
              <a:gd name="connsiteX82" fmla="*/ 1576109 w 2422397"/>
              <a:gd name="connsiteY82" fmla="*/ 2078660 h 6858000"/>
              <a:gd name="connsiteX83" fmla="*/ 1564751 w 2422397"/>
              <a:gd name="connsiteY83" fmla="*/ 2009574 h 6858000"/>
              <a:gd name="connsiteX84" fmla="*/ 1571917 w 2422397"/>
              <a:gd name="connsiteY84" fmla="*/ 1903700 h 6858000"/>
              <a:gd name="connsiteX85" fmla="*/ 1564944 w 2422397"/>
              <a:gd name="connsiteY85" fmla="*/ 1821321 h 6858000"/>
              <a:gd name="connsiteX86" fmla="*/ 1579022 w 2422397"/>
              <a:gd name="connsiteY86" fmla="*/ 1718757 h 6858000"/>
              <a:gd name="connsiteX87" fmla="*/ 1590196 w 2422397"/>
              <a:gd name="connsiteY87" fmla="*/ 1595914 h 6858000"/>
              <a:gd name="connsiteX88" fmla="*/ 1624363 w 2422397"/>
              <a:gd name="connsiteY88" fmla="*/ 1502483 h 6858000"/>
              <a:gd name="connsiteX89" fmla="*/ 1631539 w 2422397"/>
              <a:gd name="connsiteY89" fmla="*/ 1431520 h 6858000"/>
              <a:gd name="connsiteX90" fmla="*/ 1646296 w 2422397"/>
              <a:gd name="connsiteY90" fmla="*/ 1333057 h 6858000"/>
              <a:gd name="connsiteX91" fmla="*/ 1696091 w 2422397"/>
              <a:gd name="connsiteY91" fmla="*/ 1202078 h 6858000"/>
              <a:gd name="connsiteX92" fmla="*/ 1706993 w 2422397"/>
              <a:gd name="connsiteY92" fmla="*/ 1104797 h 6858000"/>
              <a:gd name="connsiteX93" fmla="*/ 1777273 w 2422397"/>
              <a:gd name="connsiteY93" fmla="*/ 916268 h 6858000"/>
              <a:gd name="connsiteX94" fmla="*/ 1850836 w 2422397"/>
              <a:gd name="connsiteY94" fmla="*/ 825516 h 6858000"/>
              <a:gd name="connsiteX95" fmla="*/ 1911831 w 2422397"/>
              <a:gd name="connsiteY95" fmla="*/ 696577 h 6858000"/>
              <a:gd name="connsiteX96" fmla="*/ 1942209 w 2422397"/>
              <a:gd name="connsiteY96" fmla="*/ 575807 h 6858000"/>
              <a:gd name="connsiteX97" fmla="*/ 1951374 w 2422397"/>
              <a:gd name="connsiteY97" fmla="*/ 556682 h 6858000"/>
              <a:gd name="connsiteX98" fmla="*/ 1951170 w 2422397"/>
              <a:gd name="connsiteY98" fmla="*/ 526639 h 6858000"/>
              <a:gd name="connsiteX99" fmla="*/ 1949059 w 2422397"/>
              <a:gd name="connsiteY99" fmla="*/ 405872 h 6858000"/>
              <a:gd name="connsiteX100" fmla="*/ 1954018 w 2422397"/>
              <a:gd name="connsiteY100" fmla="*/ 307622 h 6858000"/>
              <a:gd name="connsiteX101" fmla="*/ 1967790 w 2422397"/>
              <a:gd name="connsiteY101" fmla="*/ 198682 h 6858000"/>
              <a:gd name="connsiteX102" fmla="*/ 1971093 w 2422397"/>
              <a:gd name="connsiteY102" fmla="*/ 127747 h 6858000"/>
              <a:gd name="connsiteX103" fmla="*/ 1951841 w 2422397"/>
              <a:gd name="connsiteY103" fmla="*/ 4678 h 6858000"/>
              <a:gd name="connsiteX104" fmla="*/ 1953649 w 2422397"/>
              <a:gd name="connsiteY104"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24701 w 2422397"/>
              <a:gd name="connsiteY65" fmla="*/ 3622348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55455 w 2422397"/>
              <a:gd name="connsiteY76" fmla="*/ 2560980 h 6858000"/>
              <a:gd name="connsiteX77" fmla="*/ 1497362 w 2422397"/>
              <a:gd name="connsiteY77" fmla="*/ 2456303 h 6858000"/>
              <a:gd name="connsiteX78" fmla="*/ 1507343 w 2422397"/>
              <a:gd name="connsiteY78" fmla="*/ 2385923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55455 w 2422397"/>
              <a:gd name="connsiteY76" fmla="*/ 2560980 h 6858000"/>
              <a:gd name="connsiteX77" fmla="*/ 1497362 w 2422397"/>
              <a:gd name="connsiteY77" fmla="*/ 2456303 h 6858000"/>
              <a:gd name="connsiteX78" fmla="*/ 1507343 w 2422397"/>
              <a:gd name="connsiteY78" fmla="*/ 2385923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497362 w 2422397"/>
              <a:gd name="connsiteY77" fmla="*/ 2456303 h 6858000"/>
              <a:gd name="connsiteX78" fmla="*/ 1507343 w 2422397"/>
              <a:gd name="connsiteY78" fmla="*/ 2385923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497362 w 2422397"/>
              <a:gd name="connsiteY77" fmla="*/ 245630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777273 w 2422397"/>
              <a:gd name="connsiteY92" fmla="*/ 916268 h 6858000"/>
              <a:gd name="connsiteX93" fmla="*/ 1850836 w 2422397"/>
              <a:gd name="connsiteY93" fmla="*/ 825516 h 6858000"/>
              <a:gd name="connsiteX94" fmla="*/ 1911831 w 2422397"/>
              <a:gd name="connsiteY94" fmla="*/ 696577 h 6858000"/>
              <a:gd name="connsiteX95" fmla="*/ 1942209 w 2422397"/>
              <a:gd name="connsiteY95" fmla="*/ 575807 h 6858000"/>
              <a:gd name="connsiteX96" fmla="*/ 1951374 w 2422397"/>
              <a:gd name="connsiteY96" fmla="*/ 556682 h 6858000"/>
              <a:gd name="connsiteX97" fmla="*/ 1951170 w 2422397"/>
              <a:gd name="connsiteY97" fmla="*/ 526639 h 6858000"/>
              <a:gd name="connsiteX98" fmla="*/ 1949059 w 2422397"/>
              <a:gd name="connsiteY98" fmla="*/ 405872 h 6858000"/>
              <a:gd name="connsiteX99" fmla="*/ 1954018 w 2422397"/>
              <a:gd name="connsiteY99" fmla="*/ 307622 h 6858000"/>
              <a:gd name="connsiteX100" fmla="*/ 1967790 w 2422397"/>
              <a:gd name="connsiteY100" fmla="*/ 198682 h 6858000"/>
              <a:gd name="connsiteX101" fmla="*/ 1971093 w 2422397"/>
              <a:gd name="connsiteY101" fmla="*/ 127747 h 6858000"/>
              <a:gd name="connsiteX102" fmla="*/ 1951841 w 2422397"/>
              <a:gd name="connsiteY102" fmla="*/ 4678 h 6858000"/>
              <a:gd name="connsiteX103" fmla="*/ 1953649 w 2422397"/>
              <a:gd name="connsiteY103"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06993 w 2422397"/>
              <a:gd name="connsiteY91" fmla="*/ 1104797 h 6858000"/>
              <a:gd name="connsiteX92" fmla="*/ 1850836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49059 w 2422397"/>
              <a:gd name="connsiteY97" fmla="*/ 405872 h 6858000"/>
              <a:gd name="connsiteX98" fmla="*/ 1954018 w 2422397"/>
              <a:gd name="connsiteY98" fmla="*/ 307622 h 6858000"/>
              <a:gd name="connsiteX99" fmla="*/ 1967790 w 2422397"/>
              <a:gd name="connsiteY99" fmla="*/ 198682 h 6858000"/>
              <a:gd name="connsiteX100" fmla="*/ 1971093 w 2422397"/>
              <a:gd name="connsiteY100" fmla="*/ 127747 h 6858000"/>
              <a:gd name="connsiteX101" fmla="*/ 1951841 w 2422397"/>
              <a:gd name="connsiteY101" fmla="*/ 4678 h 6858000"/>
              <a:gd name="connsiteX102" fmla="*/ 1953649 w 2422397"/>
              <a:gd name="connsiteY10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50836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49059 w 2422397"/>
              <a:gd name="connsiteY97" fmla="*/ 405872 h 6858000"/>
              <a:gd name="connsiteX98" fmla="*/ 1954018 w 2422397"/>
              <a:gd name="connsiteY98" fmla="*/ 307622 h 6858000"/>
              <a:gd name="connsiteX99" fmla="*/ 1967790 w 2422397"/>
              <a:gd name="connsiteY99" fmla="*/ 198682 h 6858000"/>
              <a:gd name="connsiteX100" fmla="*/ 1971093 w 2422397"/>
              <a:gd name="connsiteY100" fmla="*/ 127747 h 6858000"/>
              <a:gd name="connsiteX101" fmla="*/ 1951841 w 2422397"/>
              <a:gd name="connsiteY101" fmla="*/ 4678 h 6858000"/>
              <a:gd name="connsiteX102" fmla="*/ 1953649 w 2422397"/>
              <a:gd name="connsiteY10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90105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49059 w 2422397"/>
              <a:gd name="connsiteY97" fmla="*/ 405872 h 6858000"/>
              <a:gd name="connsiteX98" fmla="*/ 1954018 w 2422397"/>
              <a:gd name="connsiteY98" fmla="*/ 307622 h 6858000"/>
              <a:gd name="connsiteX99" fmla="*/ 1967790 w 2422397"/>
              <a:gd name="connsiteY99" fmla="*/ 198682 h 6858000"/>
              <a:gd name="connsiteX100" fmla="*/ 1971093 w 2422397"/>
              <a:gd name="connsiteY100" fmla="*/ 127747 h 6858000"/>
              <a:gd name="connsiteX101" fmla="*/ 1951841 w 2422397"/>
              <a:gd name="connsiteY101" fmla="*/ 4678 h 6858000"/>
              <a:gd name="connsiteX102" fmla="*/ 1953649 w 2422397"/>
              <a:gd name="connsiteY102"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90105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54018 w 2422397"/>
              <a:gd name="connsiteY97" fmla="*/ 307622 h 6858000"/>
              <a:gd name="connsiteX98" fmla="*/ 1967790 w 2422397"/>
              <a:gd name="connsiteY98" fmla="*/ 198682 h 6858000"/>
              <a:gd name="connsiteX99" fmla="*/ 1971093 w 2422397"/>
              <a:gd name="connsiteY99" fmla="*/ 127747 h 6858000"/>
              <a:gd name="connsiteX100" fmla="*/ 1951841 w 2422397"/>
              <a:gd name="connsiteY100" fmla="*/ 4678 h 6858000"/>
              <a:gd name="connsiteX101" fmla="*/ 1953649 w 2422397"/>
              <a:gd name="connsiteY101" fmla="*/ 0 h 6858000"/>
              <a:gd name="connsiteX0" fmla="*/ 1953649 w 2422397"/>
              <a:gd name="connsiteY0" fmla="*/ 0 h 6858000"/>
              <a:gd name="connsiteX1" fmla="*/ 2422397 w 2422397"/>
              <a:gd name="connsiteY1" fmla="*/ 0 h 6858000"/>
              <a:gd name="connsiteX2" fmla="*/ 2422397 w 2422397"/>
              <a:gd name="connsiteY2" fmla="*/ 6858000 h 6858000"/>
              <a:gd name="connsiteX3" fmla="*/ 0 w 2422397"/>
              <a:gd name="connsiteY3" fmla="*/ 6858000 h 6858000"/>
              <a:gd name="connsiteX4" fmla="*/ 19858 w 2422397"/>
              <a:gd name="connsiteY4" fmla="*/ 6793329 h 6858000"/>
              <a:gd name="connsiteX5" fmla="*/ 63278 w 2422397"/>
              <a:gd name="connsiteY5" fmla="*/ 6702245 h 6858000"/>
              <a:gd name="connsiteX6" fmla="*/ 83839 w 2422397"/>
              <a:gd name="connsiteY6" fmla="*/ 6677678 h 6858000"/>
              <a:gd name="connsiteX7" fmla="*/ 117966 w 2422397"/>
              <a:gd name="connsiteY7" fmla="*/ 6636037 h 6858000"/>
              <a:gd name="connsiteX8" fmla="*/ 168724 w 2422397"/>
              <a:gd name="connsiteY8" fmla="*/ 6547069 h 6858000"/>
              <a:gd name="connsiteX9" fmla="*/ 199197 w 2422397"/>
              <a:gd name="connsiteY9" fmla="*/ 6509743 h 6858000"/>
              <a:gd name="connsiteX10" fmla="*/ 247224 w 2422397"/>
              <a:gd name="connsiteY10" fmla="*/ 6455839 h 6858000"/>
              <a:gd name="connsiteX11" fmla="*/ 270687 w 2422397"/>
              <a:gd name="connsiteY11" fmla="*/ 6418363 h 6858000"/>
              <a:gd name="connsiteX12" fmla="*/ 339376 w 2422397"/>
              <a:gd name="connsiteY12" fmla="*/ 6322934 h 6858000"/>
              <a:gd name="connsiteX13" fmla="*/ 443949 w 2422397"/>
              <a:gd name="connsiteY13" fmla="*/ 6218313 h 6858000"/>
              <a:gd name="connsiteX14" fmla="*/ 478259 w 2422397"/>
              <a:gd name="connsiteY14" fmla="*/ 6183918 h 6858000"/>
              <a:gd name="connsiteX15" fmla="*/ 482177 w 2422397"/>
              <a:gd name="connsiteY15" fmla="*/ 6173358 h 6858000"/>
              <a:gd name="connsiteX16" fmla="*/ 482556 w 2422397"/>
              <a:gd name="connsiteY16" fmla="*/ 6173443 h 6858000"/>
              <a:gd name="connsiteX17" fmla="*/ 485673 w 2422397"/>
              <a:gd name="connsiteY17" fmla="*/ 6162875 h 6858000"/>
              <a:gd name="connsiteX18" fmla="*/ 524588 w 2422397"/>
              <a:gd name="connsiteY18" fmla="*/ 6111327 h 6858000"/>
              <a:gd name="connsiteX19" fmla="*/ 547843 w 2422397"/>
              <a:gd name="connsiteY19" fmla="*/ 6075666 h 6858000"/>
              <a:gd name="connsiteX20" fmla="*/ 562259 w 2422397"/>
              <a:gd name="connsiteY20" fmla="*/ 6054865 h 6858000"/>
              <a:gd name="connsiteX21" fmla="*/ 571463 w 2422397"/>
              <a:gd name="connsiteY21" fmla="*/ 6045606 h 6858000"/>
              <a:gd name="connsiteX22" fmla="*/ 584071 w 2422397"/>
              <a:gd name="connsiteY22" fmla="*/ 5992286 h 6858000"/>
              <a:gd name="connsiteX23" fmla="*/ 587812 w 2422397"/>
              <a:gd name="connsiteY23" fmla="*/ 5987907 h 6858000"/>
              <a:gd name="connsiteX24" fmla="*/ 592115 w 2422397"/>
              <a:gd name="connsiteY24" fmla="*/ 5949187 h 6858000"/>
              <a:gd name="connsiteX25" fmla="*/ 595889 w 2422397"/>
              <a:gd name="connsiteY25" fmla="*/ 5931081 h 6858000"/>
              <a:gd name="connsiteX26" fmla="*/ 593758 w 2422397"/>
              <a:gd name="connsiteY26" fmla="*/ 5922047 h 6858000"/>
              <a:gd name="connsiteX27" fmla="*/ 600949 w 2422397"/>
              <a:gd name="connsiteY27" fmla="*/ 5897316 h 6858000"/>
              <a:gd name="connsiteX28" fmla="*/ 602981 w 2422397"/>
              <a:gd name="connsiteY28" fmla="*/ 5895955 h 6858000"/>
              <a:gd name="connsiteX29" fmla="*/ 604430 w 2422397"/>
              <a:gd name="connsiteY29" fmla="*/ 5870052 h 6858000"/>
              <a:gd name="connsiteX30" fmla="*/ 631983 w 2422397"/>
              <a:gd name="connsiteY30" fmla="*/ 5814475 h 6858000"/>
              <a:gd name="connsiteX31" fmla="*/ 699739 w 2422397"/>
              <a:gd name="connsiteY31" fmla="*/ 5516509 h 6858000"/>
              <a:gd name="connsiteX32" fmla="*/ 723657 w 2422397"/>
              <a:gd name="connsiteY32" fmla="*/ 5356170 h 6858000"/>
              <a:gd name="connsiteX33" fmla="*/ 723661 w 2422397"/>
              <a:gd name="connsiteY33" fmla="*/ 5356076 h 6858000"/>
              <a:gd name="connsiteX34" fmla="*/ 725358 w 2422397"/>
              <a:gd name="connsiteY34" fmla="*/ 5309193 h 6858000"/>
              <a:gd name="connsiteX35" fmla="*/ 726926 w 2422397"/>
              <a:gd name="connsiteY35" fmla="*/ 5311182 h 6858000"/>
              <a:gd name="connsiteX36" fmla="*/ 727761 w 2422397"/>
              <a:gd name="connsiteY36" fmla="*/ 5304702 h 6858000"/>
              <a:gd name="connsiteX37" fmla="*/ 732974 w 2422397"/>
              <a:gd name="connsiteY37" fmla="*/ 5303522 h 6858000"/>
              <a:gd name="connsiteX38" fmla="*/ 762873 w 2422397"/>
              <a:gd name="connsiteY38" fmla="*/ 5269094 h 6858000"/>
              <a:gd name="connsiteX39" fmla="*/ 784867 w 2422397"/>
              <a:gd name="connsiteY39" fmla="*/ 5235785 h 6858000"/>
              <a:gd name="connsiteX40" fmla="*/ 796271 w 2422397"/>
              <a:gd name="connsiteY40" fmla="*/ 5175473 h 6858000"/>
              <a:gd name="connsiteX41" fmla="*/ 821529 w 2422397"/>
              <a:gd name="connsiteY41" fmla="*/ 5012929 h 6858000"/>
              <a:gd name="connsiteX42" fmla="*/ 846340 w 2422397"/>
              <a:gd name="connsiteY42" fmla="*/ 4944976 h 6858000"/>
              <a:gd name="connsiteX43" fmla="*/ 840157 w 2422397"/>
              <a:gd name="connsiteY43" fmla="*/ 4872869 h 6858000"/>
              <a:gd name="connsiteX44" fmla="*/ 855718 w 2422397"/>
              <a:gd name="connsiteY44" fmla="*/ 4850916 h 6858000"/>
              <a:gd name="connsiteX45" fmla="*/ 858709 w 2422397"/>
              <a:gd name="connsiteY45" fmla="*/ 4847264 h 6858000"/>
              <a:gd name="connsiteX46" fmla="*/ 863990 w 2422397"/>
              <a:gd name="connsiteY46" fmla="*/ 4829718 h 6858000"/>
              <a:gd name="connsiteX47" fmla="*/ 873842 w 2422397"/>
              <a:gd name="connsiteY47" fmla="*/ 4828439 h 6858000"/>
              <a:gd name="connsiteX48" fmla="*/ 887779 w 2422397"/>
              <a:gd name="connsiteY48" fmla="*/ 4804655 h 6858000"/>
              <a:gd name="connsiteX49" fmla="*/ 893894 w 2422397"/>
              <a:gd name="connsiteY49" fmla="*/ 4777060 h 6858000"/>
              <a:gd name="connsiteX50" fmla="*/ 883546 w 2422397"/>
              <a:gd name="connsiteY50" fmla="*/ 4777089 h 6858000"/>
              <a:gd name="connsiteX51" fmla="*/ 883812 w 2422397"/>
              <a:gd name="connsiteY51" fmla="*/ 4774559 h 6858000"/>
              <a:gd name="connsiteX52" fmla="*/ 903401 w 2422397"/>
              <a:gd name="connsiteY52" fmla="*/ 4679442 h 6858000"/>
              <a:gd name="connsiteX53" fmla="*/ 916253 w 2422397"/>
              <a:gd name="connsiteY53" fmla="*/ 4651970 h 6858000"/>
              <a:gd name="connsiteX54" fmla="*/ 922608 w 2422397"/>
              <a:gd name="connsiteY54" fmla="*/ 4649785 h 6858000"/>
              <a:gd name="connsiteX55" fmla="*/ 924139 w 2422397"/>
              <a:gd name="connsiteY55" fmla="*/ 4631605 h 6858000"/>
              <a:gd name="connsiteX56" fmla="*/ 985938 w 2422397"/>
              <a:gd name="connsiteY56" fmla="*/ 4515358 h 6858000"/>
              <a:gd name="connsiteX57" fmla="*/ 1011638 w 2422397"/>
              <a:gd name="connsiteY57" fmla="*/ 4352312 h 6858000"/>
              <a:gd name="connsiteX58" fmla="*/ 1049579 w 2422397"/>
              <a:gd name="connsiteY58" fmla="*/ 4237953 h 6858000"/>
              <a:gd name="connsiteX59" fmla="*/ 1041314 w 2422397"/>
              <a:gd name="connsiteY59" fmla="*/ 4139706 h 6858000"/>
              <a:gd name="connsiteX60" fmla="*/ 1049328 w 2422397"/>
              <a:gd name="connsiteY60" fmla="*/ 4134671 h 6858000"/>
              <a:gd name="connsiteX61" fmla="*/ 1061133 w 2422397"/>
              <a:gd name="connsiteY61" fmla="*/ 4074160 h 6858000"/>
              <a:gd name="connsiteX62" fmla="*/ 1059121 w 2422397"/>
              <a:gd name="connsiteY62" fmla="*/ 3844497 h 6858000"/>
              <a:gd name="connsiteX63" fmla="*/ 1083386 w 2422397"/>
              <a:gd name="connsiteY63" fmla="*/ 3726730 h 6858000"/>
              <a:gd name="connsiteX64" fmla="*/ 1098990 w 2422397"/>
              <a:gd name="connsiteY64" fmla="*/ 3687782 h 6858000"/>
              <a:gd name="connsiteX65" fmla="*/ 1147140 w 2422397"/>
              <a:gd name="connsiteY65" fmla="*/ 3543810 h 6858000"/>
              <a:gd name="connsiteX66" fmla="*/ 1179877 w 2422397"/>
              <a:gd name="connsiteY66" fmla="*/ 3441984 h 6858000"/>
              <a:gd name="connsiteX67" fmla="*/ 1217096 w 2422397"/>
              <a:gd name="connsiteY67" fmla="*/ 3354156 h 6858000"/>
              <a:gd name="connsiteX68" fmla="*/ 1232811 w 2422397"/>
              <a:gd name="connsiteY68" fmla="*/ 3301153 h 6858000"/>
              <a:gd name="connsiteX69" fmla="*/ 1281985 w 2422397"/>
              <a:gd name="connsiteY69" fmla="*/ 3158933 h 6858000"/>
              <a:gd name="connsiteX70" fmla="*/ 1335997 w 2422397"/>
              <a:gd name="connsiteY70" fmla="*/ 3018423 h 6858000"/>
              <a:gd name="connsiteX71" fmla="*/ 1394864 w 2422397"/>
              <a:gd name="connsiteY71" fmla="*/ 2946152 h 6858000"/>
              <a:gd name="connsiteX72" fmla="*/ 1436360 w 2422397"/>
              <a:gd name="connsiteY72" fmla="*/ 2829469 h 6858000"/>
              <a:gd name="connsiteX73" fmla="*/ 1447242 w 2422397"/>
              <a:gd name="connsiteY73" fmla="*/ 2811546 h 6858000"/>
              <a:gd name="connsiteX74" fmla="*/ 1449881 w 2422397"/>
              <a:gd name="connsiteY74" fmla="*/ 2781535 h 6858000"/>
              <a:gd name="connsiteX75" fmla="*/ 1459218 w 2422397"/>
              <a:gd name="connsiteY75" fmla="*/ 2660724 h 6858000"/>
              <a:gd name="connsiteX76" fmla="*/ 1483504 w 2422397"/>
              <a:gd name="connsiteY76" fmla="*/ 2560980 h 6858000"/>
              <a:gd name="connsiteX77" fmla="*/ 1519801 w 2422397"/>
              <a:gd name="connsiteY77" fmla="*/ 2467523 h 6858000"/>
              <a:gd name="connsiteX78" fmla="*/ 1507343 w 2422397"/>
              <a:gd name="connsiteY78" fmla="*/ 2357874 h 6858000"/>
              <a:gd name="connsiteX79" fmla="*/ 1540772 w 2422397"/>
              <a:gd name="connsiteY79" fmla="*/ 2256097 h 6858000"/>
              <a:gd name="connsiteX80" fmla="*/ 1569381 w 2422397"/>
              <a:gd name="connsiteY80" fmla="*/ 2165158 h 6858000"/>
              <a:gd name="connsiteX81" fmla="*/ 1576109 w 2422397"/>
              <a:gd name="connsiteY81" fmla="*/ 2078660 h 6858000"/>
              <a:gd name="connsiteX82" fmla="*/ 1564751 w 2422397"/>
              <a:gd name="connsiteY82" fmla="*/ 2009574 h 6858000"/>
              <a:gd name="connsiteX83" fmla="*/ 1571917 w 2422397"/>
              <a:gd name="connsiteY83" fmla="*/ 1903700 h 6858000"/>
              <a:gd name="connsiteX84" fmla="*/ 1564944 w 2422397"/>
              <a:gd name="connsiteY84" fmla="*/ 1821321 h 6858000"/>
              <a:gd name="connsiteX85" fmla="*/ 1579022 w 2422397"/>
              <a:gd name="connsiteY85" fmla="*/ 1718757 h 6858000"/>
              <a:gd name="connsiteX86" fmla="*/ 1590196 w 2422397"/>
              <a:gd name="connsiteY86" fmla="*/ 1595914 h 6858000"/>
              <a:gd name="connsiteX87" fmla="*/ 1624363 w 2422397"/>
              <a:gd name="connsiteY87" fmla="*/ 1502483 h 6858000"/>
              <a:gd name="connsiteX88" fmla="*/ 1631539 w 2422397"/>
              <a:gd name="connsiteY88" fmla="*/ 1431520 h 6858000"/>
              <a:gd name="connsiteX89" fmla="*/ 1646296 w 2422397"/>
              <a:gd name="connsiteY89" fmla="*/ 1333057 h 6858000"/>
              <a:gd name="connsiteX90" fmla="*/ 1696091 w 2422397"/>
              <a:gd name="connsiteY90" fmla="*/ 1202078 h 6858000"/>
              <a:gd name="connsiteX91" fmla="*/ 1735042 w 2422397"/>
              <a:gd name="connsiteY91" fmla="*/ 1076748 h 6858000"/>
              <a:gd name="connsiteX92" fmla="*/ 1890105 w 2422397"/>
              <a:gd name="connsiteY92" fmla="*/ 825516 h 6858000"/>
              <a:gd name="connsiteX93" fmla="*/ 1911831 w 2422397"/>
              <a:gd name="connsiteY93" fmla="*/ 696577 h 6858000"/>
              <a:gd name="connsiteX94" fmla="*/ 1942209 w 2422397"/>
              <a:gd name="connsiteY94" fmla="*/ 575807 h 6858000"/>
              <a:gd name="connsiteX95" fmla="*/ 1951374 w 2422397"/>
              <a:gd name="connsiteY95" fmla="*/ 556682 h 6858000"/>
              <a:gd name="connsiteX96" fmla="*/ 1951170 w 2422397"/>
              <a:gd name="connsiteY96" fmla="*/ 526639 h 6858000"/>
              <a:gd name="connsiteX97" fmla="*/ 1987677 w 2422397"/>
              <a:gd name="connsiteY97" fmla="*/ 330061 h 6858000"/>
              <a:gd name="connsiteX98" fmla="*/ 1967790 w 2422397"/>
              <a:gd name="connsiteY98" fmla="*/ 198682 h 6858000"/>
              <a:gd name="connsiteX99" fmla="*/ 1971093 w 2422397"/>
              <a:gd name="connsiteY99" fmla="*/ 127747 h 6858000"/>
              <a:gd name="connsiteX100" fmla="*/ 1951841 w 2422397"/>
              <a:gd name="connsiteY100" fmla="*/ 4678 h 6858000"/>
              <a:gd name="connsiteX101" fmla="*/ 1953649 w 2422397"/>
              <a:gd name="connsiteY10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422397" h="6858000">
                <a:moveTo>
                  <a:pt x="1953649" y="0"/>
                </a:moveTo>
                <a:lnTo>
                  <a:pt x="2422397" y="0"/>
                </a:lnTo>
                <a:lnTo>
                  <a:pt x="2422397" y="6858000"/>
                </a:lnTo>
                <a:lnTo>
                  <a:pt x="0" y="6858000"/>
                </a:lnTo>
                <a:lnTo>
                  <a:pt x="19858" y="6793329"/>
                </a:lnTo>
                <a:cubicBezTo>
                  <a:pt x="42769" y="6729276"/>
                  <a:pt x="55252" y="6812236"/>
                  <a:pt x="63278" y="6702245"/>
                </a:cubicBezTo>
                <a:cubicBezTo>
                  <a:pt x="77123" y="6709403"/>
                  <a:pt x="81770" y="6700737"/>
                  <a:pt x="83839" y="6677678"/>
                </a:cubicBezTo>
                <a:cubicBezTo>
                  <a:pt x="95740" y="6647685"/>
                  <a:pt x="120684" y="6687998"/>
                  <a:pt x="117966" y="6636037"/>
                </a:cubicBezTo>
                <a:cubicBezTo>
                  <a:pt x="132113" y="6614269"/>
                  <a:pt x="155186" y="6568118"/>
                  <a:pt x="168724" y="6547069"/>
                </a:cubicBezTo>
                <a:cubicBezTo>
                  <a:pt x="182500" y="6520811"/>
                  <a:pt x="156942" y="6483313"/>
                  <a:pt x="199197" y="6509743"/>
                </a:cubicBezTo>
                <a:cubicBezTo>
                  <a:pt x="204521" y="6468877"/>
                  <a:pt x="221716" y="6484779"/>
                  <a:pt x="247224" y="6455839"/>
                </a:cubicBezTo>
                <a:cubicBezTo>
                  <a:pt x="246715" y="6427188"/>
                  <a:pt x="256832" y="6419751"/>
                  <a:pt x="270687" y="6418363"/>
                </a:cubicBezTo>
                <a:cubicBezTo>
                  <a:pt x="286394" y="6376676"/>
                  <a:pt x="314554" y="6359162"/>
                  <a:pt x="339376" y="6322934"/>
                </a:cubicBezTo>
                <a:cubicBezTo>
                  <a:pt x="368253" y="6289592"/>
                  <a:pt x="420802" y="6241482"/>
                  <a:pt x="443949" y="6218313"/>
                </a:cubicBezTo>
                <a:lnTo>
                  <a:pt x="478259" y="6183918"/>
                </a:lnTo>
                <a:cubicBezTo>
                  <a:pt x="479546" y="6178262"/>
                  <a:pt x="480824" y="6175024"/>
                  <a:pt x="482177" y="6173358"/>
                </a:cubicBezTo>
                <a:lnTo>
                  <a:pt x="482556" y="6173443"/>
                </a:lnTo>
                <a:lnTo>
                  <a:pt x="485673" y="6162875"/>
                </a:lnTo>
                <a:cubicBezTo>
                  <a:pt x="490289" y="6144248"/>
                  <a:pt x="521395" y="6129912"/>
                  <a:pt x="524588" y="6111327"/>
                </a:cubicBezTo>
                <a:cubicBezTo>
                  <a:pt x="545199" y="6117591"/>
                  <a:pt x="520376" y="6032883"/>
                  <a:pt x="547843" y="6075666"/>
                </a:cubicBezTo>
                <a:cubicBezTo>
                  <a:pt x="553033" y="6051683"/>
                  <a:pt x="545320" y="6023873"/>
                  <a:pt x="562259" y="6054865"/>
                </a:cubicBezTo>
                <a:cubicBezTo>
                  <a:pt x="564526" y="6047659"/>
                  <a:pt x="567747" y="6045453"/>
                  <a:pt x="571463" y="6045606"/>
                </a:cubicBezTo>
                <a:lnTo>
                  <a:pt x="584071" y="5992286"/>
                </a:lnTo>
                <a:lnTo>
                  <a:pt x="587812" y="5987907"/>
                </a:lnTo>
                <a:lnTo>
                  <a:pt x="592115" y="5949187"/>
                </a:lnTo>
                <a:lnTo>
                  <a:pt x="595889" y="5931081"/>
                </a:lnTo>
                <a:lnTo>
                  <a:pt x="593758" y="5922047"/>
                </a:lnTo>
                <a:cubicBezTo>
                  <a:pt x="593232" y="5914467"/>
                  <a:pt x="594765" y="5906406"/>
                  <a:pt x="600949" y="5897316"/>
                </a:cubicBezTo>
                <a:lnTo>
                  <a:pt x="602981" y="5895955"/>
                </a:lnTo>
                <a:lnTo>
                  <a:pt x="604430" y="5870052"/>
                </a:lnTo>
                <a:cubicBezTo>
                  <a:pt x="604113" y="5860761"/>
                  <a:pt x="634607" y="5824080"/>
                  <a:pt x="631983" y="5814475"/>
                </a:cubicBezTo>
                <a:cubicBezTo>
                  <a:pt x="646933" y="5748071"/>
                  <a:pt x="684460" y="5592893"/>
                  <a:pt x="699739" y="5516509"/>
                </a:cubicBezTo>
                <a:cubicBezTo>
                  <a:pt x="710735" y="5477214"/>
                  <a:pt x="721727" y="5401610"/>
                  <a:pt x="723657" y="5356170"/>
                </a:cubicBezTo>
                <a:cubicBezTo>
                  <a:pt x="723658" y="5356139"/>
                  <a:pt x="723659" y="5356108"/>
                  <a:pt x="723661" y="5356076"/>
                </a:cubicBezTo>
                <a:cubicBezTo>
                  <a:pt x="724227" y="5340448"/>
                  <a:pt x="724792" y="5324821"/>
                  <a:pt x="725358" y="5309193"/>
                </a:cubicBezTo>
                <a:lnTo>
                  <a:pt x="726926" y="5311182"/>
                </a:lnTo>
                <a:cubicBezTo>
                  <a:pt x="727205" y="5309022"/>
                  <a:pt x="727483" y="5306862"/>
                  <a:pt x="727761" y="5304702"/>
                </a:cubicBezTo>
                <a:cubicBezTo>
                  <a:pt x="728980" y="5300689"/>
                  <a:pt x="730634" y="5299849"/>
                  <a:pt x="732974" y="5303522"/>
                </a:cubicBezTo>
                <a:lnTo>
                  <a:pt x="762873" y="5269094"/>
                </a:lnTo>
                <a:lnTo>
                  <a:pt x="784867" y="5235785"/>
                </a:lnTo>
                <a:cubicBezTo>
                  <a:pt x="792922" y="5219992"/>
                  <a:pt x="786676" y="5159363"/>
                  <a:pt x="796271" y="5175473"/>
                </a:cubicBezTo>
                <a:cubicBezTo>
                  <a:pt x="778757" y="5082200"/>
                  <a:pt x="818431" y="5108289"/>
                  <a:pt x="821529" y="5012929"/>
                </a:cubicBezTo>
                <a:cubicBezTo>
                  <a:pt x="868827" y="4980943"/>
                  <a:pt x="828924" y="4992027"/>
                  <a:pt x="846340" y="4944976"/>
                </a:cubicBezTo>
                <a:cubicBezTo>
                  <a:pt x="809217" y="4943653"/>
                  <a:pt x="878251" y="4892572"/>
                  <a:pt x="840157" y="4872869"/>
                </a:cubicBezTo>
                <a:cubicBezTo>
                  <a:pt x="844532" y="4864931"/>
                  <a:pt x="849972" y="4857863"/>
                  <a:pt x="855718" y="4850916"/>
                </a:cubicBezTo>
                <a:lnTo>
                  <a:pt x="858709" y="4847264"/>
                </a:lnTo>
                <a:lnTo>
                  <a:pt x="863990" y="4829718"/>
                </a:lnTo>
                <a:lnTo>
                  <a:pt x="873842" y="4828439"/>
                </a:lnTo>
                <a:lnTo>
                  <a:pt x="887779" y="4804655"/>
                </a:lnTo>
                <a:lnTo>
                  <a:pt x="893894" y="4777060"/>
                </a:lnTo>
                <a:lnTo>
                  <a:pt x="883546" y="4777089"/>
                </a:lnTo>
                <a:cubicBezTo>
                  <a:pt x="883635" y="4776246"/>
                  <a:pt x="883723" y="4775402"/>
                  <a:pt x="883812" y="4774559"/>
                </a:cubicBezTo>
                <a:cubicBezTo>
                  <a:pt x="889352" y="4740245"/>
                  <a:pt x="897422" y="4710432"/>
                  <a:pt x="903401" y="4679442"/>
                </a:cubicBezTo>
                <a:cubicBezTo>
                  <a:pt x="907602" y="4662863"/>
                  <a:pt x="912023" y="4655463"/>
                  <a:pt x="916253" y="4651970"/>
                </a:cubicBezTo>
                <a:lnTo>
                  <a:pt x="922608" y="4649785"/>
                </a:lnTo>
                <a:lnTo>
                  <a:pt x="924139" y="4631605"/>
                </a:lnTo>
                <a:cubicBezTo>
                  <a:pt x="930019" y="4603591"/>
                  <a:pt x="977465" y="4548305"/>
                  <a:pt x="985938" y="4515358"/>
                </a:cubicBezTo>
                <a:cubicBezTo>
                  <a:pt x="1000521" y="4468809"/>
                  <a:pt x="1001031" y="4398546"/>
                  <a:pt x="1011638" y="4352312"/>
                </a:cubicBezTo>
                <a:cubicBezTo>
                  <a:pt x="999171" y="4322984"/>
                  <a:pt x="1036712" y="4297443"/>
                  <a:pt x="1049579" y="4237953"/>
                </a:cubicBezTo>
                <a:cubicBezTo>
                  <a:pt x="1034947" y="4205504"/>
                  <a:pt x="1058502" y="4197944"/>
                  <a:pt x="1041314" y="4139706"/>
                </a:cubicBezTo>
                <a:cubicBezTo>
                  <a:pt x="1044116" y="4138580"/>
                  <a:pt x="1046813" y="4136885"/>
                  <a:pt x="1049328" y="4134671"/>
                </a:cubicBezTo>
                <a:cubicBezTo>
                  <a:pt x="1063926" y="4121829"/>
                  <a:pt x="1069213" y="4094735"/>
                  <a:pt x="1061133" y="4074160"/>
                </a:cubicBezTo>
                <a:cubicBezTo>
                  <a:pt x="1040322" y="3983713"/>
                  <a:pt x="1054371" y="3913536"/>
                  <a:pt x="1059121" y="3844497"/>
                </a:cubicBezTo>
                <a:cubicBezTo>
                  <a:pt x="1068381" y="3767866"/>
                  <a:pt x="1099542" y="3832893"/>
                  <a:pt x="1083386" y="3726730"/>
                </a:cubicBezTo>
                <a:cubicBezTo>
                  <a:pt x="1099146" y="3721970"/>
                  <a:pt x="1101983" y="3710351"/>
                  <a:pt x="1098990" y="3687782"/>
                </a:cubicBezTo>
                <a:cubicBezTo>
                  <a:pt x="1104533" y="3650944"/>
                  <a:pt x="1161436" y="3588678"/>
                  <a:pt x="1147140" y="3543810"/>
                </a:cubicBezTo>
                <a:cubicBezTo>
                  <a:pt x="1160621" y="3502844"/>
                  <a:pt x="1164478" y="3486683"/>
                  <a:pt x="1179877" y="3441984"/>
                </a:cubicBezTo>
                <a:cubicBezTo>
                  <a:pt x="1176270" y="3400635"/>
                  <a:pt x="1197396" y="3401080"/>
                  <a:pt x="1217096" y="3354156"/>
                </a:cubicBezTo>
                <a:cubicBezTo>
                  <a:pt x="1210227" y="3328615"/>
                  <a:pt x="1218935" y="3313665"/>
                  <a:pt x="1232811" y="3301153"/>
                </a:cubicBezTo>
                <a:cubicBezTo>
                  <a:pt x="1239655" y="3250638"/>
                  <a:pt x="1264601" y="3211909"/>
                  <a:pt x="1281985" y="3158933"/>
                </a:cubicBezTo>
                <a:cubicBezTo>
                  <a:pt x="1281309" y="3094002"/>
                  <a:pt x="1317544" y="3075087"/>
                  <a:pt x="1335997" y="3018423"/>
                </a:cubicBezTo>
                <a:cubicBezTo>
                  <a:pt x="1319548" y="2948716"/>
                  <a:pt x="1385893" y="2996429"/>
                  <a:pt x="1394864" y="2946152"/>
                </a:cubicBezTo>
                <a:cubicBezTo>
                  <a:pt x="1386054" y="2855081"/>
                  <a:pt x="1417868" y="2957394"/>
                  <a:pt x="1436360" y="2829469"/>
                </a:cubicBezTo>
                <a:cubicBezTo>
                  <a:pt x="1433456" y="2820666"/>
                  <a:pt x="1441456" y="2807478"/>
                  <a:pt x="1447242" y="2811546"/>
                </a:cubicBezTo>
                <a:cubicBezTo>
                  <a:pt x="1447128" y="2802912"/>
                  <a:pt x="1439623" y="2779356"/>
                  <a:pt x="1449881" y="2781535"/>
                </a:cubicBezTo>
                <a:cubicBezTo>
                  <a:pt x="1460050" y="2742552"/>
                  <a:pt x="1463265" y="2700943"/>
                  <a:pt x="1459218" y="2660724"/>
                </a:cubicBezTo>
                <a:cubicBezTo>
                  <a:pt x="1493445" y="2591685"/>
                  <a:pt x="1466236" y="2614008"/>
                  <a:pt x="1483504" y="2560980"/>
                </a:cubicBezTo>
                <a:cubicBezTo>
                  <a:pt x="1512916" y="2524928"/>
                  <a:pt x="1495288" y="2513130"/>
                  <a:pt x="1519801" y="2467523"/>
                </a:cubicBezTo>
                <a:cubicBezTo>
                  <a:pt x="1531326" y="2419682"/>
                  <a:pt x="1511699" y="2381655"/>
                  <a:pt x="1507343" y="2357874"/>
                </a:cubicBezTo>
                <a:cubicBezTo>
                  <a:pt x="1551636" y="2342193"/>
                  <a:pt x="1532391" y="2288926"/>
                  <a:pt x="1540772" y="2256097"/>
                </a:cubicBezTo>
                <a:cubicBezTo>
                  <a:pt x="1553381" y="2208714"/>
                  <a:pt x="1550634" y="2197000"/>
                  <a:pt x="1569381" y="2165158"/>
                </a:cubicBezTo>
                <a:cubicBezTo>
                  <a:pt x="1580105" y="2155928"/>
                  <a:pt x="1581085" y="2109597"/>
                  <a:pt x="1576109" y="2078660"/>
                </a:cubicBezTo>
                <a:cubicBezTo>
                  <a:pt x="1547799" y="2101317"/>
                  <a:pt x="1589878" y="2015526"/>
                  <a:pt x="1564751" y="2009574"/>
                </a:cubicBezTo>
                <a:cubicBezTo>
                  <a:pt x="1559571" y="1963291"/>
                  <a:pt x="1588815" y="1945661"/>
                  <a:pt x="1571917" y="1903700"/>
                </a:cubicBezTo>
                <a:cubicBezTo>
                  <a:pt x="1549507" y="1880543"/>
                  <a:pt x="1592171" y="1834174"/>
                  <a:pt x="1564944" y="1821321"/>
                </a:cubicBezTo>
                <a:cubicBezTo>
                  <a:pt x="1588094" y="1807284"/>
                  <a:pt x="1569084" y="1754663"/>
                  <a:pt x="1579022" y="1718757"/>
                </a:cubicBezTo>
                <a:cubicBezTo>
                  <a:pt x="1595838" y="1682773"/>
                  <a:pt x="1574235" y="1630904"/>
                  <a:pt x="1590196" y="1595914"/>
                </a:cubicBezTo>
                <a:cubicBezTo>
                  <a:pt x="1597786" y="1565262"/>
                  <a:pt x="1620889" y="1525339"/>
                  <a:pt x="1624363" y="1502483"/>
                </a:cubicBezTo>
                <a:cubicBezTo>
                  <a:pt x="1639643" y="1495767"/>
                  <a:pt x="1636662" y="1453480"/>
                  <a:pt x="1631539" y="1431520"/>
                </a:cubicBezTo>
                <a:cubicBezTo>
                  <a:pt x="1633585" y="1394352"/>
                  <a:pt x="1664810" y="1375650"/>
                  <a:pt x="1646296" y="1333057"/>
                </a:cubicBezTo>
                <a:cubicBezTo>
                  <a:pt x="1647212" y="1290268"/>
                  <a:pt x="1695950" y="1251319"/>
                  <a:pt x="1696091" y="1202078"/>
                </a:cubicBezTo>
                <a:cubicBezTo>
                  <a:pt x="1689295" y="1170314"/>
                  <a:pt x="1726633" y="1136633"/>
                  <a:pt x="1735042" y="1076748"/>
                </a:cubicBezTo>
                <a:cubicBezTo>
                  <a:pt x="1760833" y="1013988"/>
                  <a:pt x="1855965" y="893553"/>
                  <a:pt x="1890105" y="825516"/>
                </a:cubicBezTo>
                <a:cubicBezTo>
                  <a:pt x="1894319" y="763149"/>
                  <a:pt x="1907634" y="747482"/>
                  <a:pt x="1911831" y="696577"/>
                </a:cubicBezTo>
                <a:cubicBezTo>
                  <a:pt x="1894422" y="607554"/>
                  <a:pt x="1935856" y="704780"/>
                  <a:pt x="1942209" y="575807"/>
                </a:cubicBezTo>
                <a:cubicBezTo>
                  <a:pt x="1938478" y="567461"/>
                  <a:pt x="1945215" y="553391"/>
                  <a:pt x="1951374" y="556682"/>
                </a:cubicBezTo>
                <a:cubicBezTo>
                  <a:pt x="1950445" y="548151"/>
                  <a:pt x="1940725" y="525788"/>
                  <a:pt x="1951170" y="526639"/>
                </a:cubicBezTo>
                <a:cubicBezTo>
                  <a:pt x="1951611" y="485129"/>
                  <a:pt x="1984907" y="384720"/>
                  <a:pt x="1987677" y="330061"/>
                </a:cubicBezTo>
                <a:cubicBezTo>
                  <a:pt x="2013622" y="290636"/>
                  <a:pt x="1947639" y="246940"/>
                  <a:pt x="1967790" y="198682"/>
                </a:cubicBezTo>
                <a:cubicBezTo>
                  <a:pt x="1937165" y="171513"/>
                  <a:pt x="1977692" y="150734"/>
                  <a:pt x="1971093" y="127747"/>
                </a:cubicBezTo>
                <a:cubicBezTo>
                  <a:pt x="2013820" y="106594"/>
                  <a:pt x="1946583" y="38239"/>
                  <a:pt x="1951841" y="4678"/>
                </a:cubicBezTo>
                <a:lnTo>
                  <a:pt x="1953649"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7089E85-FF49-599E-5F7A-918B8D872964}"/>
              </a:ext>
            </a:extLst>
          </p:cNvPr>
          <p:cNvSpPr>
            <a:spLocks noGrp="1"/>
          </p:cNvSpPr>
          <p:nvPr>
            <p:ph type="title"/>
          </p:nvPr>
        </p:nvSpPr>
        <p:spPr>
          <a:xfrm>
            <a:off x="1542553" y="609600"/>
            <a:ext cx="9112195" cy="932953"/>
          </a:xfrm>
        </p:spPr>
        <p:txBody>
          <a:bodyPr vert="horz" lIns="91440" tIns="45720" rIns="91440" bIns="45720" rtlCol="0" anchor="b">
            <a:normAutofit/>
          </a:bodyPr>
          <a:lstStyle/>
          <a:p>
            <a:pPr algn="ctr"/>
            <a:r>
              <a:rPr lang="en-US" sz="2800"/>
              <a:t>Adjusting to one’s ms</a:t>
            </a:r>
          </a:p>
        </p:txBody>
      </p:sp>
      <p:pic>
        <p:nvPicPr>
          <p:cNvPr id="5128" name="Picture 8" descr="Indira Gandhi Quote: “Life is a continuous process of adjustment.”">
            <a:extLst>
              <a:ext uri="{FF2B5EF4-FFF2-40B4-BE49-F238E27FC236}">
                <a16:creationId xmlns:a16="http://schemas.microsoft.com/office/drawing/2014/main" id="{962F2630-923F-C5DF-4678-308432E64F3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75113" y="1982146"/>
            <a:ext cx="5841773" cy="3271393"/>
          </a:xfrm>
          <a:prstGeom prst="rect">
            <a:avLst/>
          </a:prstGeom>
          <a:noFill/>
          <a:extLst>
            <a:ext uri="{909E8E84-426E-40DD-AFC4-6F175D3DCCD1}">
              <a14:hiddenFill xmlns:a14="http://schemas.microsoft.com/office/drawing/2010/main">
                <a:solidFill>
                  <a:srgbClr val="FFFFFF"/>
                </a:solidFill>
              </a14:hiddenFill>
            </a:ext>
          </a:extLst>
        </p:spPr>
      </p:pic>
      <p:sp>
        <p:nvSpPr>
          <p:cNvPr id="5177" name="Freeform: Shape 5176">
            <a:extLst>
              <a:ext uri="{FF2B5EF4-FFF2-40B4-BE49-F238E27FC236}">
                <a16:creationId xmlns:a16="http://schemas.microsoft.com/office/drawing/2014/main" id="{06A3FFF4-52D9-44D8-8971-2079F1B43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13350"/>
            <a:ext cx="2621065" cy="5144650"/>
          </a:xfrm>
          <a:custGeom>
            <a:avLst/>
            <a:gdLst>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109208 w 2621065"/>
              <a:gd name="connsiteY86" fmla="*/ 4034091 h 5144650"/>
              <a:gd name="connsiteX87" fmla="*/ 2114159 w 2621065"/>
              <a:gd name="connsiteY87" fmla="*/ 4047777 h 5144650"/>
              <a:gd name="connsiteX88" fmla="*/ 2168943 w 2621065"/>
              <a:gd name="connsiteY88" fmla="*/ 4139227 h 5144650"/>
              <a:gd name="connsiteX89" fmla="*/ 2222521 w 2621065"/>
              <a:gd name="connsiteY89" fmla="*/ 4263395 h 5144650"/>
              <a:gd name="connsiteX90" fmla="*/ 2241588 w 2621065"/>
              <a:gd name="connsiteY90" fmla="*/ 4306265 h 5144650"/>
              <a:gd name="connsiteX91" fmla="*/ 2277640 w 2621065"/>
              <a:gd name="connsiteY91" fmla="*/ 4462156 h 5144650"/>
              <a:gd name="connsiteX92" fmla="*/ 2332737 w 2621065"/>
              <a:gd name="connsiteY92" fmla="*/ 4624013 h 5144650"/>
              <a:gd name="connsiteX93" fmla="*/ 2379211 w 2621065"/>
              <a:gd name="connsiteY93" fmla="*/ 4692084 h 5144650"/>
              <a:gd name="connsiteX94" fmla="*/ 2437986 w 2621065"/>
              <a:gd name="connsiteY94" fmla="*/ 4815024 h 5144650"/>
              <a:gd name="connsiteX95" fmla="*/ 2466665 w 2621065"/>
              <a:gd name="connsiteY95" fmla="*/ 4853969 h 5144650"/>
              <a:gd name="connsiteX96" fmla="*/ 2469772 w 2621065"/>
              <a:gd name="connsiteY96" fmla="*/ 4906386 h 5144650"/>
              <a:gd name="connsiteX97" fmla="*/ 2485381 w 2621065"/>
              <a:gd name="connsiteY97" fmla="*/ 4916393 h 5144650"/>
              <a:gd name="connsiteX98" fmla="*/ 2494775 w 2621065"/>
              <a:gd name="connsiteY98" fmla="*/ 4928363 h 5144650"/>
              <a:gd name="connsiteX99" fmla="*/ 2503199 w 2621065"/>
              <a:gd name="connsiteY99" fmla="*/ 4925898 h 5144650"/>
              <a:gd name="connsiteX100" fmla="*/ 2517652 w 2621065"/>
              <a:gd name="connsiteY100" fmla="*/ 4937733 h 5144650"/>
              <a:gd name="connsiteX101" fmla="*/ 2527697 w 2621065"/>
              <a:gd name="connsiteY101" fmla="*/ 4958461 h 5144650"/>
              <a:gd name="connsiteX102" fmla="*/ 2567995 w 2621065"/>
              <a:gd name="connsiteY102" fmla="*/ 5062892 h 5144650"/>
              <a:gd name="connsiteX103" fmla="*/ 2596347 w 2621065"/>
              <a:gd name="connsiteY103" fmla="*/ 5121988 h 5144650"/>
              <a:gd name="connsiteX104" fmla="*/ 2613775 w 2621065"/>
              <a:gd name="connsiteY104" fmla="*/ 5139128 h 5144650"/>
              <a:gd name="connsiteX105" fmla="*/ 2621065 w 2621065"/>
              <a:gd name="connsiteY105" fmla="*/ 5144650 h 5144650"/>
              <a:gd name="connsiteX106" fmla="*/ 0 w 2621065"/>
              <a:gd name="connsiteY106" fmla="*/ 514465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109208 w 2621065"/>
              <a:gd name="connsiteY86" fmla="*/ 4034091 h 5144650"/>
              <a:gd name="connsiteX87" fmla="*/ 2168943 w 2621065"/>
              <a:gd name="connsiteY87" fmla="*/ 4139227 h 5144650"/>
              <a:gd name="connsiteX88" fmla="*/ 2222521 w 2621065"/>
              <a:gd name="connsiteY88" fmla="*/ 4263395 h 5144650"/>
              <a:gd name="connsiteX89" fmla="*/ 2241588 w 2621065"/>
              <a:gd name="connsiteY89" fmla="*/ 4306265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68943 w 2621065"/>
              <a:gd name="connsiteY87" fmla="*/ 4139227 h 5144650"/>
              <a:gd name="connsiteX88" fmla="*/ 2222521 w 2621065"/>
              <a:gd name="connsiteY88" fmla="*/ 4263395 h 5144650"/>
              <a:gd name="connsiteX89" fmla="*/ 2241588 w 2621065"/>
              <a:gd name="connsiteY89" fmla="*/ 4306265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222521 w 2621065"/>
              <a:gd name="connsiteY88" fmla="*/ 4263395 h 5144650"/>
              <a:gd name="connsiteX89" fmla="*/ 2241588 w 2621065"/>
              <a:gd name="connsiteY89" fmla="*/ 4306265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222521 w 2621065"/>
              <a:gd name="connsiteY88" fmla="*/ 4263395 h 5144650"/>
              <a:gd name="connsiteX89" fmla="*/ 2109385 w 2621065"/>
              <a:gd name="connsiteY89" fmla="*/ 4438467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77640 w 2621065"/>
              <a:gd name="connsiteY90" fmla="*/ 446215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105455 w 2621065"/>
              <a:gd name="connsiteY85" fmla="*/ 4030666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2054287 w 2621065"/>
              <a:gd name="connsiteY84" fmla="*/ 4020666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89535 w 2621065"/>
              <a:gd name="connsiteY83" fmla="*/ 3960000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23433 w 2621065"/>
              <a:gd name="connsiteY83" fmla="*/ 3982033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332737 w 2621065"/>
              <a:gd name="connsiteY91" fmla="*/ 4624013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23433 w 2621065"/>
              <a:gd name="connsiteY83" fmla="*/ 3982033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237258 w 2621065"/>
              <a:gd name="connsiteY91" fmla="*/ 4638702 h 5144650"/>
              <a:gd name="connsiteX92" fmla="*/ 2379211 w 2621065"/>
              <a:gd name="connsiteY92" fmla="*/ 4692084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8367 w 2621065"/>
              <a:gd name="connsiteY82" fmla="*/ 3895959 h 5144650"/>
              <a:gd name="connsiteX83" fmla="*/ 1923433 w 2621065"/>
              <a:gd name="connsiteY83" fmla="*/ 3982033 h 5144650"/>
              <a:gd name="connsiteX84" fmla="*/ 1980841 w 2621065"/>
              <a:gd name="connsiteY84" fmla="*/ 4057389 h 5144650"/>
              <a:gd name="connsiteX85" fmla="*/ 2024665 w 2621065"/>
              <a:gd name="connsiteY85" fmla="*/ 4118801 h 5144650"/>
              <a:gd name="connsiteX86" fmla="*/ 2072486 w 2621065"/>
              <a:gd name="connsiteY86" fmla="*/ 4180983 h 5144650"/>
              <a:gd name="connsiteX87" fmla="*/ 2102842 w 2621065"/>
              <a:gd name="connsiteY87" fmla="*/ 4242051 h 5144650"/>
              <a:gd name="connsiteX88" fmla="*/ 2090319 w 2621065"/>
              <a:gd name="connsiteY88" fmla="*/ 4351530 h 5144650"/>
              <a:gd name="connsiteX89" fmla="*/ 2109385 w 2621065"/>
              <a:gd name="connsiteY89" fmla="*/ 4438467 h 5144650"/>
              <a:gd name="connsiteX90" fmla="*/ 2204194 w 2621065"/>
              <a:gd name="connsiteY90" fmla="*/ 4542946 h 5144650"/>
              <a:gd name="connsiteX91" fmla="*/ 2237258 w 2621065"/>
              <a:gd name="connsiteY91" fmla="*/ 4638702 h 5144650"/>
              <a:gd name="connsiteX92" fmla="*/ 2313109 w 2621065"/>
              <a:gd name="connsiteY92" fmla="*/ 4699429 h 5144650"/>
              <a:gd name="connsiteX93" fmla="*/ 2437986 w 2621065"/>
              <a:gd name="connsiteY93" fmla="*/ 4815024 h 5144650"/>
              <a:gd name="connsiteX94" fmla="*/ 2466665 w 2621065"/>
              <a:gd name="connsiteY94" fmla="*/ 4853969 h 5144650"/>
              <a:gd name="connsiteX95" fmla="*/ 2469772 w 2621065"/>
              <a:gd name="connsiteY95" fmla="*/ 4906386 h 5144650"/>
              <a:gd name="connsiteX96" fmla="*/ 2485381 w 2621065"/>
              <a:gd name="connsiteY96" fmla="*/ 4916393 h 5144650"/>
              <a:gd name="connsiteX97" fmla="*/ 2494775 w 2621065"/>
              <a:gd name="connsiteY97" fmla="*/ 4928363 h 5144650"/>
              <a:gd name="connsiteX98" fmla="*/ 2503199 w 2621065"/>
              <a:gd name="connsiteY98" fmla="*/ 4925898 h 5144650"/>
              <a:gd name="connsiteX99" fmla="*/ 2517652 w 2621065"/>
              <a:gd name="connsiteY99" fmla="*/ 4937733 h 5144650"/>
              <a:gd name="connsiteX100" fmla="*/ 2527697 w 2621065"/>
              <a:gd name="connsiteY100" fmla="*/ 4958461 h 5144650"/>
              <a:gd name="connsiteX101" fmla="*/ 2567995 w 2621065"/>
              <a:gd name="connsiteY101" fmla="*/ 5062892 h 5144650"/>
              <a:gd name="connsiteX102" fmla="*/ 2596347 w 2621065"/>
              <a:gd name="connsiteY102" fmla="*/ 5121988 h 5144650"/>
              <a:gd name="connsiteX103" fmla="*/ 2613775 w 2621065"/>
              <a:gd name="connsiteY103" fmla="*/ 5139128 h 5144650"/>
              <a:gd name="connsiteX104" fmla="*/ 2621065 w 2621065"/>
              <a:gd name="connsiteY104" fmla="*/ 5144650 h 5144650"/>
              <a:gd name="connsiteX105" fmla="*/ 0 w 2621065"/>
              <a:gd name="connsiteY105" fmla="*/ 5144650 h 5144650"/>
              <a:gd name="connsiteX106" fmla="*/ 0 w 2621065"/>
              <a:gd name="connsiteY106"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07648 w 2621065"/>
              <a:gd name="connsiteY81" fmla="*/ 3870839 h 5144650"/>
              <a:gd name="connsiteX82" fmla="*/ 1923433 w 2621065"/>
              <a:gd name="connsiteY82" fmla="*/ 3982033 h 5144650"/>
              <a:gd name="connsiteX83" fmla="*/ 1980841 w 2621065"/>
              <a:gd name="connsiteY83" fmla="*/ 4057389 h 5144650"/>
              <a:gd name="connsiteX84" fmla="*/ 2024665 w 2621065"/>
              <a:gd name="connsiteY84" fmla="*/ 4118801 h 5144650"/>
              <a:gd name="connsiteX85" fmla="*/ 2072486 w 2621065"/>
              <a:gd name="connsiteY85" fmla="*/ 4180983 h 5144650"/>
              <a:gd name="connsiteX86" fmla="*/ 2102842 w 2621065"/>
              <a:gd name="connsiteY86" fmla="*/ 4242051 h 5144650"/>
              <a:gd name="connsiteX87" fmla="*/ 2090319 w 2621065"/>
              <a:gd name="connsiteY87" fmla="*/ 4351530 h 5144650"/>
              <a:gd name="connsiteX88" fmla="*/ 2109385 w 2621065"/>
              <a:gd name="connsiteY88" fmla="*/ 4438467 h 5144650"/>
              <a:gd name="connsiteX89" fmla="*/ 2204194 w 2621065"/>
              <a:gd name="connsiteY89" fmla="*/ 4542946 h 5144650"/>
              <a:gd name="connsiteX90" fmla="*/ 2237258 w 2621065"/>
              <a:gd name="connsiteY90" fmla="*/ 4638702 h 5144650"/>
              <a:gd name="connsiteX91" fmla="*/ 2313109 w 2621065"/>
              <a:gd name="connsiteY91" fmla="*/ 4699429 h 5144650"/>
              <a:gd name="connsiteX92" fmla="*/ 2437986 w 2621065"/>
              <a:gd name="connsiteY92" fmla="*/ 4815024 h 5144650"/>
              <a:gd name="connsiteX93" fmla="*/ 2466665 w 2621065"/>
              <a:gd name="connsiteY93" fmla="*/ 4853969 h 5144650"/>
              <a:gd name="connsiteX94" fmla="*/ 2469772 w 2621065"/>
              <a:gd name="connsiteY94" fmla="*/ 4906386 h 5144650"/>
              <a:gd name="connsiteX95" fmla="*/ 2485381 w 2621065"/>
              <a:gd name="connsiteY95" fmla="*/ 4916393 h 5144650"/>
              <a:gd name="connsiteX96" fmla="*/ 2494775 w 2621065"/>
              <a:gd name="connsiteY96" fmla="*/ 4928363 h 5144650"/>
              <a:gd name="connsiteX97" fmla="*/ 2503199 w 2621065"/>
              <a:gd name="connsiteY97" fmla="*/ 4925898 h 5144650"/>
              <a:gd name="connsiteX98" fmla="*/ 2517652 w 2621065"/>
              <a:gd name="connsiteY98" fmla="*/ 4937733 h 5144650"/>
              <a:gd name="connsiteX99" fmla="*/ 2527697 w 2621065"/>
              <a:gd name="connsiteY99" fmla="*/ 4958461 h 5144650"/>
              <a:gd name="connsiteX100" fmla="*/ 2567995 w 2621065"/>
              <a:gd name="connsiteY100" fmla="*/ 5062892 h 5144650"/>
              <a:gd name="connsiteX101" fmla="*/ 2596347 w 2621065"/>
              <a:gd name="connsiteY101" fmla="*/ 5121988 h 5144650"/>
              <a:gd name="connsiteX102" fmla="*/ 2613775 w 2621065"/>
              <a:gd name="connsiteY102" fmla="*/ 5139128 h 5144650"/>
              <a:gd name="connsiteX103" fmla="*/ 2621065 w 2621065"/>
              <a:gd name="connsiteY103" fmla="*/ 5144650 h 5144650"/>
              <a:gd name="connsiteX104" fmla="*/ 0 w 2621065"/>
              <a:gd name="connsiteY104" fmla="*/ 5144650 h 5144650"/>
              <a:gd name="connsiteX105" fmla="*/ 0 w 2621065"/>
              <a:gd name="connsiteY105"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64422 w 2621065"/>
              <a:gd name="connsiteY80" fmla="*/ 3834579 h 5144650"/>
              <a:gd name="connsiteX81" fmla="*/ 1923433 w 2621065"/>
              <a:gd name="connsiteY81" fmla="*/ 3982033 h 5144650"/>
              <a:gd name="connsiteX82" fmla="*/ 1980841 w 2621065"/>
              <a:gd name="connsiteY82" fmla="*/ 4057389 h 5144650"/>
              <a:gd name="connsiteX83" fmla="*/ 2024665 w 2621065"/>
              <a:gd name="connsiteY83" fmla="*/ 4118801 h 5144650"/>
              <a:gd name="connsiteX84" fmla="*/ 2072486 w 2621065"/>
              <a:gd name="connsiteY84" fmla="*/ 4180983 h 5144650"/>
              <a:gd name="connsiteX85" fmla="*/ 2102842 w 2621065"/>
              <a:gd name="connsiteY85" fmla="*/ 4242051 h 5144650"/>
              <a:gd name="connsiteX86" fmla="*/ 2090319 w 2621065"/>
              <a:gd name="connsiteY86" fmla="*/ 4351530 h 5144650"/>
              <a:gd name="connsiteX87" fmla="*/ 2109385 w 2621065"/>
              <a:gd name="connsiteY87" fmla="*/ 4438467 h 5144650"/>
              <a:gd name="connsiteX88" fmla="*/ 2204194 w 2621065"/>
              <a:gd name="connsiteY88" fmla="*/ 4542946 h 5144650"/>
              <a:gd name="connsiteX89" fmla="*/ 2237258 w 2621065"/>
              <a:gd name="connsiteY89" fmla="*/ 4638702 h 5144650"/>
              <a:gd name="connsiteX90" fmla="*/ 2313109 w 2621065"/>
              <a:gd name="connsiteY90" fmla="*/ 4699429 h 5144650"/>
              <a:gd name="connsiteX91" fmla="*/ 2437986 w 2621065"/>
              <a:gd name="connsiteY91" fmla="*/ 4815024 h 5144650"/>
              <a:gd name="connsiteX92" fmla="*/ 2466665 w 2621065"/>
              <a:gd name="connsiteY92" fmla="*/ 4853969 h 5144650"/>
              <a:gd name="connsiteX93" fmla="*/ 2469772 w 2621065"/>
              <a:gd name="connsiteY93" fmla="*/ 4906386 h 5144650"/>
              <a:gd name="connsiteX94" fmla="*/ 2485381 w 2621065"/>
              <a:gd name="connsiteY94" fmla="*/ 4916393 h 5144650"/>
              <a:gd name="connsiteX95" fmla="*/ 2494775 w 2621065"/>
              <a:gd name="connsiteY95" fmla="*/ 4928363 h 5144650"/>
              <a:gd name="connsiteX96" fmla="*/ 2503199 w 2621065"/>
              <a:gd name="connsiteY96" fmla="*/ 4925898 h 5144650"/>
              <a:gd name="connsiteX97" fmla="*/ 2517652 w 2621065"/>
              <a:gd name="connsiteY97" fmla="*/ 4937733 h 5144650"/>
              <a:gd name="connsiteX98" fmla="*/ 2527697 w 2621065"/>
              <a:gd name="connsiteY98" fmla="*/ 4958461 h 5144650"/>
              <a:gd name="connsiteX99" fmla="*/ 2567995 w 2621065"/>
              <a:gd name="connsiteY99" fmla="*/ 5062892 h 5144650"/>
              <a:gd name="connsiteX100" fmla="*/ 2596347 w 2621065"/>
              <a:gd name="connsiteY100" fmla="*/ 5121988 h 5144650"/>
              <a:gd name="connsiteX101" fmla="*/ 2613775 w 2621065"/>
              <a:gd name="connsiteY101" fmla="*/ 5139128 h 5144650"/>
              <a:gd name="connsiteX102" fmla="*/ 2621065 w 2621065"/>
              <a:gd name="connsiteY102" fmla="*/ 5144650 h 5144650"/>
              <a:gd name="connsiteX103" fmla="*/ 0 w 2621065"/>
              <a:gd name="connsiteY103" fmla="*/ 5144650 h 5144650"/>
              <a:gd name="connsiteX104" fmla="*/ 0 w 2621065"/>
              <a:gd name="connsiteY104"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21849 h 5144650"/>
              <a:gd name="connsiteX80" fmla="*/ 1857078 w 2621065"/>
              <a:gd name="connsiteY80" fmla="*/ 3885992 h 5144650"/>
              <a:gd name="connsiteX81" fmla="*/ 1923433 w 2621065"/>
              <a:gd name="connsiteY81" fmla="*/ 3982033 h 5144650"/>
              <a:gd name="connsiteX82" fmla="*/ 1980841 w 2621065"/>
              <a:gd name="connsiteY82" fmla="*/ 4057389 h 5144650"/>
              <a:gd name="connsiteX83" fmla="*/ 2024665 w 2621065"/>
              <a:gd name="connsiteY83" fmla="*/ 4118801 h 5144650"/>
              <a:gd name="connsiteX84" fmla="*/ 2072486 w 2621065"/>
              <a:gd name="connsiteY84" fmla="*/ 4180983 h 5144650"/>
              <a:gd name="connsiteX85" fmla="*/ 2102842 w 2621065"/>
              <a:gd name="connsiteY85" fmla="*/ 4242051 h 5144650"/>
              <a:gd name="connsiteX86" fmla="*/ 2090319 w 2621065"/>
              <a:gd name="connsiteY86" fmla="*/ 4351530 h 5144650"/>
              <a:gd name="connsiteX87" fmla="*/ 2109385 w 2621065"/>
              <a:gd name="connsiteY87" fmla="*/ 4438467 h 5144650"/>
              <a:gd name="connsiteX88" fmla="*/ 2204194 w 2621065"/>
              <a:gd name="connsiteY88" fmla="*/ 4542946 h 5144650"/>
              <a:gd name="connsiteX89" fmla="*/ 2237258 w 2621065"/>
              <a:gd name="connsiteY89" fmla="*/ 4638702 h 5144650"/>
              <a:gd name="connsiteX90" fmla="*/ 2313109 w 2621065"/>
              <a:gd name="connsiteY90" fmla="*/ 4699429 h 5144650"/>
              <a:gd name="connsiteX91" fmla="*/ 2437986 w 2621065"/>
              <a:gd name="connsiteY91" fmla="*/ 4815024 h 5144650"/>
              <a:gd name="connsiteX92" fmla="*/ 2466665 w 2621065"/>
              <a:gd name="connsiteY92" fmla="*/ 4853969 h 5144650"/>
              <a:gd name="connsiteX93" fmla="*/ 2469772 w 2621065"/>
              <a:gd name="connsiteY93" fmla="*/ 4906386 h 5144650"/>
              <a:gd name="connsiteX94" fmla="*/ 2485381 w 2621065"/>
              <a:gd name="connsiteY94" fmla="*/ 4916393 h 5144650"/>
              <a:gd name="connsiteX95" fmla="*/ 2494775 w 2621065"/>
              <a:gd name="connsiteY95" fmla="*/ 4928363 h 5144650"/>
              <a:gd name="connsiteX96" fmla="*/ 2503199 w 2621065"/>
              <a:gd name="connsiteY96" fmla="*/ 4925898 h 5144650"/>
              <a:gd name="connsiteX97" fmla="*/ 2517652 w 2621065"/>
              <a:gd name="connsiteY97" fmla="*/ 4937733 h 5144650"/>
              <a:gd name="connsiteX98" fmla="*/ 2527697 w 2621065"/>
              <a:gd name="connsiteY98" fmla="*/ 4958461 h 5144650"/>
              <a:gd name="connsiteX99" fmla="*/ 2567995 w 2621065"/>
              <a:gd name="connsiteY99" fmla="*/ 5062892 h 5144650"/>
              <a:gd name="connsiteX100" fmla="*/ 2596347 w 2621065"/>
              <a:gd name="connsiteY100" fmla="*/ 5121988 h 5144650"/>
              <a:gd name="connsiteX101" fmla="*/ 2613775 w 2621065"/>
              <a:gd name="connsiteY101" fmla="*/ 5139128 h 5144650"/>
              <a:gd name="connsiteX102" fmla="*/ 2621065 w 2621065"/>
              <a:gd name="connsiteY102" fmla="*/ 5144650 h 5144650"/>
              <a:gd name="connsiteX103" fmla="*/ 0 w 2621065"/>
              <a:gd name="connsiteY103" fmla="*/ 5144650 h 5144650"/>
              <a:gd name="connsiteX104" fmla="*/ 0 w 2621065"/>
              <a:gd name="connsiteY104"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40351 w 2621065"/>
              <a:gd name="connsiteY79" fmla="*/ 3807160 h 5144650"/>
              <a:gd name="connsiteX80" fmla="*/ 1857078 w 2621065"/>
              <a:gd name="connsiteY80" fmla="*/ 3885992 h 5144650"/>
              <a:gd name="connsiteX81" fmla="*/ 1923433 w 2621065"/>
              <a:gd name="connsiteY81" fmla="*/ 3982033 h 5144650"/>
              <a:gd name="connsiteX82" fmla="*/ 1980841 w 2621065"/>
              <a:gd name="connsiteY82" fmla="*/ 4057389 h 5144650"/>
              <a:gd name="connsiteX83" fmla="*/ 2024665 w 2621065"/>
              <a:gd name="connsiteY83" fmla="*/ 4118801 h 5144650"/>
              <a:gd name="connsiteX84" fmla="*/ 2072486 w 2621065"/>
              <a:gd name="connsiteY84" fmla="*/ 4180983 h 5144650"/>
              <a:gd name="connsiteX85" fmla="*/ 2102842 w 2621065"/>
              <a:gd name="connsiteY85" fmla="*/ 4242051 h 5144650"/>
              <a:gd name="connsiteX86" fmla="*/ 2090319 w 2621065"/>
              <a:gd name="connsiteY86" fmla="*/ 4351530 h 5144650"/>
              <a:gd name="connsiteX87" fmla="*/ 2109385 w 2621065"/>
              <a:gd name="connsiteY87" fmla="*/ 4438467 h 5144650"/>
              <a:gd name="connsiteX88" fmla="*/ 2204194 w 2621065"/>
              <a:gd name="connsiteY88" fmla="*/ 4542946 h 5144650"/>
              <a:gd name="connsiteX89" fmla="*/ 2237258 w 2621065"/>
              <a:gd name="connsiteY89" fmla="*/ 4638702 h 5144650"/>
              <a:gd name="connsiteX90" fmla="*/ 2313109 w 2621065"/>
              <a:gd name="connsiteY90" fmla="*/ 4699429 h 5144650"/>
              <a:gd name="connsiteX91" fmla="*/ 2437986 w 2621065"/>
              <a:gd name="connsiteY91" fmla="*/ 4815024 h 5144650"/>
              <a:gd name="connsiteX92" fmla="*/ 2466665 w 2621065"/>
              <a:gd name="connsiteY92" fmla="*/ 4853969 h 5144650"/>
              <a:gd name="connsiteX93" fmla="*/ 2469772 w 2621065"/>
              <a:gd name="connsiteY93" fmla="*/ 4906386 h 5144650"/>
              <a:gd name="connsiteX94" fmla="*/ 2485381 w 2621065"/>
              <a:gd name="connsiteY94" fmla="*/ 4916393 h 5144650"/>
              <a:gd name="connsiteX95" fmla="*/ 2494775 w 2621065"/>
              <a:gd name="connsiteY95" fmla="*/ 4928363 h 5144650"/>
              <a:gd name="connsiteX96" fmla="*/ 2503199 w 2621065"/>
              <a:gd name="connsiteY96" fmla="*/ 4925898 h 5144650"/>
              <a:gd name="connsiteX97" fmla="*/ 2517652 w 2621065"/>
              <a:gd name="connsiteY97" fmla="*/ 4937733 h 5144650"/>
              <a:gd name="connsiteX98" fmla="*/ 2527697 w 2621065"/>
              <a:gd name="connsiteY98" fmla="*/ 4958461 h 5144650"/>
              <a:gd name="connsiteX99" fmla="*/ 2567995 w 2621065"/>
              <a:gd name="connsiteY99" fmla="*/ 5062892 h 5144650"/>
              <a:gd name="connsiteX100" fmla="*/ 2596347 w 2621065"/>
              <a:gd name="connsiteY100" fmla="*/ 5121988 h 5144650"/>
              <a:gd name="connsiteX101" fmla="*/ 2613775 w 2621065"/>
              <a:gd name="connsiteY101" fmla="*/ 5139128 h 5144650"/>
              <a:gd name="connsiteX102" fmla="*/ 2621065 w 2621065"/>
              <a:gd name="connsiteY102" fmla="*/ 5144650 h 5144650"/>
              <a:gd name="connsiteX103" fmla="*/ 0 w 2621065"/>
              <a:gd name="connsiteY103" fmla="*/ 5144650 h 5144650"/>
              <a:gd name="connsiteX104" fmla="*/ 0 w 2621065"/>
              <a:gd name="connsiteY104"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36058 w 2621065"/>
              <a:gd name="connsiteY78" fmla="*/ 3823774 h 5144650"/>
              <a:gd name="connsiteX79" fmla="*/ 1857078 w 2621065"/>
              <a:gd name="connsiteY79" fmla="*/ 3885992 h 5144650"/>
              <a:gd name="connsiteX80" fmla="*/ 1923433 w 2621065"/>
              <a:gd name="connsiteY80" fmla="*/ 3982033 h 5144650"/>
              <a:gd name="connsiteX81" fmla="*/ 1980841 w 2621065"/>
              <a:gd name="connsiteY81" fmla="*/ 4057389 h 5144650"/>
              <a:gd name="connsiteX82" fmla="*/ 2024665 w 2621065"/>
              <a:gd name="connsiteY82" fmla="*/ 4118801 h 5144650"/>
              <a:gd name="connsiteX83" fmla="*/ 2072486 w 2621065"/>
              <a:gd name="connsiteY83" fmla="*/ 4180983 h 5144650"/>
              <a:gd name="connsiteX84" fmla="*/ 2102842 w 2621065"/>
              <a:gd name="connsiteY84" fmla="*/ 4242051 h 5144650"/>
              <a:gd name="connsiteX85" fmla="*/ 2090319 w 2621065"/>
              <a:gd name="connsiteY85" fmla="*/ 4351530 h 5144650"/>
              <a:gd name="connsiteX86" fmla="*/ 2109385 w 2621065"/>
              <a:gd name="connsiteY86" fmla="*/ 4438467 h 5144650"/>
              <a:gd name="connsiteX87" fmla="*/ 2204194 w 2621065"/>
              <a:gd name="connsiteY87" fmla="*/ 4542946 h 5144650"/>
              <a:gd name="connsiteX88" fmla="*/ 2237258 w 2621065"/>
              <a:gd name="connsiteY88" fmla="*/ 4638702 h 5144650"/>
              <a:gd name="connsiteX89" fmla="*/ 2313109 w 2621065"/>
              <a:gd name="connsiteY89" fmla="*/ 4699429 h 5144650"/>
              <a:gd name="connsiteX90" fmla="*/ 2437986 w 2621065"/>
              <a:gd name="connsiteY90" fmla="*/ 4815024 h 5144650"/>
              <a:gd name="connsiteX91" fmla="*/ 2466665 w 2621065"/>
              <a:gd name="connsiteY91" fmla="*/ 4853969 h 5144650"/>
              <a:gd name="connsiteX92" fmla="*/ 2469772 w 2621065"/>
              <a:gd name="connsiteY92" fmla="*/ 4906386 h 5144650"/>
              <a:gd name="connsiteX93" fmla="*/ 2485381 w 2621065"/>
              <a:gd name="connsiteY93" fmla="*/ 4916393 h 5144650"/>
              <a:gd name="connsiteX94" fmla="*/ 2494775 w 2621065"/>
              <a:gd name="connsiteY94" fmla="*/ 4928363 h 5144650"/>
              <a:gd name="connsiteX95" fmla="*/ 2503199 w 2621065"/>
              <a:gd name="connsiteY95" fmla="*/ 4925898 h 5144650"/>
              <a:gd name="connsiteX96" fmla="*/ 2517652 w 2621065"/>
              <a:gd name="connsiteY96" fmla="*/ 4937733 h 5144650"/>
              <a:gd name="connsiteX97" fmla="*/ 2527697 w 2621065"/>
              <a:gd name="connsiteY97" fmla="*/ 4958461 h 5144650"/>
              <a:gd name="connsiteX98" fmla="*/ 2567995 w 2621065"/>
              <a:gd name="connsiteY98" fmla="*/ 5062892 h 5144650"/>
              <a:gd name="connsiteX99" fmla="*/ 2596347 w 2621065"/>
              <a:gd name="connsiteY99" fmla="*/ 5121988 h 5144650"/>
              <a:gd name="connsiteX100" fmla="*/ 2613775 w 2621065"/>
              <a:gd name="connsiteY100" fmla="*/ 5139128 h 5144650"/>
              <a:gd name="connsiteX101" fmla="*/ 2621065 w 2621065"/>
              <a:gd name="connsiteY101" fmla="*/ 5144650 h 5144650"/>
              <a:gd name="connsiteX102" fmla="*/ 0 w 2621065"/>
              <a:gd name="connsiteY102" fmla="*/ 5144650 h 5144650"/>
              <a:gd name="connsiteX103" fmla="*/ 0 w 2621065"/>
              <a:gd name="connsiteY103"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37258 w 2621065"/>
              <a:gd name="connsiteY87" fmla="*/ 4638702 h 5144650"/>
              <a:gd name="connsiteX88" fmla="*/ 2313109 w 2621065"/>
              <a:gd name="connsiteY88" fmla="*/ 4699429 h 5144650"/>
              <a:gd name="connsiteX89" fmla="*/ 2437986 w 2621065"/>
              <a:gd name="connsiteY89" fmla="*/ 4815024 h 5144650"/>
              <a:gd name="connsiteX90" fmla="*/ 2466665 w 2621065"/>
              <a:gd name="connsiteY90" fmla="*/ 4853969 h 5144650"/>
              <a:gd name="connsiteX91" fmla="*/ 2469772 w 2621065"/>
              <a:gd name="connsiteY91" fmla="*/ 4906386 h 5144650"/>
              <a:gd name="connsiteX92" fmla="*/ 2485381 w 2621065"/>
              <a:gd name="connsiteY92" fmla="*/ 4916393 h 5144650"/>
              <a:gd name="connsiteX93" fmla="*/ 2494775 w 2621065"/>
              <a:gd name="connsiteY93" fmla="*/ 4928363 h 5144650"/>
              <a:gd name="connsiteX94" fmla="*/ 2503199 w 2621065"/>
              <a:gd name="connsiteY94" fmla="*/ 4925898 h 5144650"/>
              <a:gd name="connsiteX95" fmla="*/ 2517652 w 2621065"/>
              <a:gd name="connsiteY95" fmla="*/ 4937733 h 5144650"/>
              <a:gd name="connsiteX96" fmla="*/ 2527697 w 2621065"/>
              <a:gd name="connsiteY96" fmla="*/ 4958461 h 5144650"/>
              <a:gd name="connsiteX97" fmla="*/ 2567995 w 2621065"/>
              <a:gd name="connsiteY97" fmla="*/ 5062892 h 5144650"/>
              <a:gd name="connsiteX98" fmla="*/ 2596347 w 2621065"/>
              <a:gd name="connsiteY98" fmla="*/ 5121988 h 5144650"/>
              <a:gd name="connsiteX99" fmla="*/ 2613775 w 2621065"/>
              <a:gd name="connsiteY99" fmla="*/ 5139128 h 5144650"/>
              <a:gd name="connsiteX100" fmla="*/ 2621065 w 2621065"/>
              <a:gd name="connsiteY100" fmla="*/ 5144650 h 5144650"/>
              <a:gd name="connsiteX101" fmla="*/ 0 w 2621065"/>
              <a:gd name="connsiteY101" fmla="*/ 5144650 h 5144650"/>
              <a:gd name="connsiteX102" fmla="*/ 0 w 2621065"/>
              <a:gd name="connsiteY102"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37258 w 2621065"/>
              <a:gd name="connsiteY87" fmla="*/ 4638702 h 5144650"/>
              <a:gd name="connsiteX88" fmla="*/ 2437986 w 2621065"/>
              <a:gd name="connsiteY88" fmla="*/ 481502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37258 w 2621065"/>
              <a:gd name="connsiteY87" fmla="*/ 4638702 h 5144650"/>
              <a:gd name="connsiteX88" fmla="*/ 2349851 w 2621065"/>
              <a:gd name="connsiteY88" fmla="*/ 471954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09385 w 2621065"/>
              <a:gd name="connsiteY85" fmla="*/ 4438467 h 5144650"/>
              <a:gd name="connsiteX86" fmla="*/ 2204194 w 2621065"/>
              <a:gd name="connsiteY86" fmla="*/ 4542946 h 5144650"/>
              <a:gd name="connsiteX87" fmla="*/ 2296014 w 2621065"/>
              <a:gd name="connsiteY87" fmla="*/ 4609323 h 5144650"/>
              <a:gd name="connsiteX88" fmla="*/ 2349851 w 2621065"/>
              <a:gd name="connsiteY88" fmla="*/ 471954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 name="connsiteX0" fmla="*/ 0 w 2621065"/>
              <a:gd name="connsiteY0" fmla="*/ 0 h 5144650"/>
              <a:gd name="connsiteX1" fmla="*/ 245438 w 2621065"/>
              <a:gd name="connsiteY1" fmla="*/ 268808 h 5144650"/>
              <a:gd name="connsiteX2" fmla="*/ 252687 w 2621065"/>
              <a:gd name="connsiteY2" fmla="*/ 292650 h 5144650"/>
              <a:gd name="connsiteX3" fmla="*/ 270361 w 2621065"/>
              <a:gd name="connsiteY3" fmla="*/ 304212 h 5144650"/>
              <a:gd name="connsiteX4" fmla="*/ 272327 w 2621065"/>
              <a:gd name="connsiteY4" fmla="*/ 324001 h 5144650"/>
              <a:gd name="connsiteX5" fmla="*/ 272077 w 2621065"/>
              <a:gd name="connsiteY5" fmla="*/ 327214 h 5144650"/>
              <a:gd name="connsiteX6" fmla="*/ 295110 w 2621065"/>
              <a:gd name="connsiteY6" fmla="*/ 357098 h 5144650"/>
              <a:gd name="connsiteX7" fmla="*/ 296727 w 2621065"/>
              <a:gd name="connsiteY7" fmla="*/ 371749 h 5144650"/>
              <a:gd name="connsiteX8" fmla="*/ 332716 w 2621065"/>
              <a:gd name="connsiteY8" fmla="*/ 440404 h 5144650"/>
              <a:gd name="connsiteX9" fmla="*/ 342633 w 2621065"/>
              <a:gd name="connsiteY9" fmla="*/ 459903 h 5144650"/>
              <a:gd name="connsiteX10" fmla="*/ 357304 w 2621065"/>
              <a:gd name="connsiteY10" fmla="*/ 470524 h 5144650"/>
              <a:gd name="connsiteX11" fmla="*/ 366064 w 2621065"/>
              <a:gd name="connsiteY11" fmla="*/ 467634 h 5144650"/>
              <a:gd name="connsiteX12" fmla="*/ 372502 w 2621065"/>
              <a:gd name="connsiteY12" fmla="*/ 477374 h 5144650"/>
              <a:gd name="connsiteX13" fmla="*/ 375501 w 2621065"/>
              <a:gd name="connsiteY13" fmla="*/ 478682 h 5144650"/>
              <a:gd name="connsiteX14" fmla="*/ 419128 w 2621065"/>
              <a:gd name="connsiteY14" fmla="*/ 557106 h 5144650"/>
              <a:gd name="connsiteX15" fmla="*/ 467073 w 2621065"/>
              <a:gd name="connsiteY15" fmla="*/ 632313 h 5144650"/>
              <a:gd name="connsiteX16" fmla="*/ 490229 w 2621065"/>
              <a:gd name="connsiteY16" fmla="*/ 751490 h 5144650"/>
              <a:gd name="connsiteX17" fmla="*/ 516935 w 2621065"/>
              <a:gd name="connsiteY17" fmla="*/ 799823 h 5144650"/>
              <a:gd name="connsiteX18" fmla="*/ 542847 w 2621065"/>
              <a:gd name="connsiteY18" fmla="*/ 848761 h 5144650"/>
              <a:gd name="connsiteX19" fmla="*/ 572074 w 2621065"/>
              <a:gd name="connsiteY19" fmla="*/ 958725 h 5144650"/>
              <a:gd name="connsiteX20" fmla="*/ 620598 w 2621065"/>
              <a:gd name="connsiteY20" fmla="*/ 1033391 h 5144650"/>
              <a:gd name="connsiteX21" fmla="*/ 632660 w 2621065"/>
              <a:gd name="connsiteY21" fmla="*/ 1112764 h 5144650"/>
              <a:gd name="connsiteX22" fmla="*/ 634562 w 2621065"/>
              <a:gd name="connsiteY22" fmla="*/ 1113550 h 5144650"/>
              <a:gd name="connsiteX23" fmla="*/ 640269 w 2621065"/>
              <a:gd name="connsiteY23" fmla="*/ 1129199 h 5144650"/>
              <a:gd name="connsiteX24" fmla="*/ 637728 w 2621065"/>
              <a:gd name="connsiteY24" fmla="*/ 1135143 h 5144650"/>
              <a:gd name="connsiteX25" fmla="*/ 687640 w 2621065"/>
              <a:gd name="connsiteY25" fmla="*/ 1174841 h 5144650"/>
              <a:gd name="connsiteX26" fmla="*/ 724323 w 2621065"/>
              <a:gd name="connsiteY26" fmla="*/ 1244103 h 5144650"/>
              <a:gd name="connsiteX27" fmla="*/ 732765 w 2621065"/>
              <a:gd name="connsiteY27" fmla="*/ 1279809 h 5144650"/>
              <a:gd name="connsiteX28" fmla="*/ 735243 w 2621065"/>
              <a:gd name="connsiteY28" fmla="*/ 1286495 h 5144650"/>
              <a:gd name="connsiteX29" fmla="*/ 735618 w 2621065"/>
              <a:gd name="connsiteY29" fmla="*/ 1286424 h 5144650"/>
              <a:gd name="connsiteX30" fmla="*/ 738875 w 2621065"/>
              <a:gd name="connsiteY30" fmla="*/ 1293066 h 5144650"/>
              <a:gd name="connsiteX31" fmla="*/ 739767 w 2621065"/>
              <a:gd name="connsiteY31" fmla="*/ 1298687 h 5144650"/>
              <a:gd name="connsiteX32" fmla="*/ 744578 w 2621065"/>
              <a:gd name="connsiteY32" fmla="*/ 1311657 h 5144650"/>
              <a:gd name="connsiteX33" fmla="*/ 748379 w 2621065"/>
              <a:gd name="connsiteY33" fmla="*/ 1314753 h 5144650"/>
              <a:gd name="connsiteX34" fmla="*/ 752978 w 2621065"/>
              <a:gd name="connsiteY34" fmla="*/ 1314010 h 5144650"/>
              <a:gd name="connsiteX35" fmla="*/ 752978 w 2621065"/>
              <a:gd name="connsiteY35" fmla="*/ 1315472 h 5144650"/>
              <a:gd name="connsiteX36" fmla="*/ 772880 w 2621065"/>
              <a:gd name="connsiteY36" fmla="*/ 1332740 h 5144650"/>
              <a:gd name="connsiteX37" fmla="*/ 805255 w 2621065"/>
              <a:gd name="connsiteY37" fmla="*/ 1379426 h 5144650"/>
              <a:gd name="connsiteX38" fmla="*/ 861455 w 2621065"/>
              <a:gd name="connsiteY38" fmla="*/ 1487793 h 5144650"/>
              <a:gd name="connsiteX39" fmla="*/ 889172 w 2621065"/>
              <a:gd name="connsiteY39" fmla="*/ 1589794 h 5144650"/>
              <a:gd name="connsiteX40" fmla="*/ 937443 w 2621065"/>
              <a:gd name="connsiteY40" fmla="*/ 1698307 h 5144650"/>
              <a:gd name="connsiteX41" fmla="*/ 974458 w 2621065"/>
              <a:gd name="connsiteY41" fmla="*/ 1768464 h 5144650"/>
              <a:gd name="connsiteX42" fmla="*/ 1013480 w 2621065"/>
              <a:gd name="connsiteY42" fmla="*/ 1853903 h 5144650"/>
              <a:gd name="connsiteX43" fmla="*/ 1031382 w 2621065"/>
              <a:gd name="connsiteY43" fmla="*/ 1948177 h 5144650"/>
              <a:gd name="connsiteX44" fmla="*/ 1031611 w 2621065"/>
              <a:gd name="connsiteY44" fmla="*/ 2064126 h 5144650"/>
              <a:gd name="connsiteX45" fmla="*/ 1043751 w 2621065"/>
              <a:gd name="connsiteY45" fmla="*/ 2210534 h 5144650"/>
              <a:gd name="connsiteX46" fmla="*/ 1055412 w 2621065"/>
              <a:gd name="connsiteY46" fmla="*/ 2309009 h 5144650"/>
              <a:gd name="connsiteX47" fmla="*/ 1077288 w 2621065"/>
              <a:gd name="connsiteY47" fmla="*/ 2438335 h 5144650"/>
              <a:gd name="connsiteX48" fmla="*/ 1095035 w 2621065"/>
              <a:gd name="connsiteY48" fmla="*/ 2483804 h 5144650"/>
              <a:gd name="connsiteX49" fmla="*/ 1084874 w 2621065"/>
              <a:gd name="connsiteY49" fmla="*/ 2535656 h 5144650"/>
              <a:gd name="connsiteX50" fmla="*/ 1097340 w 2621065"/>
              <a:gd name="connsiteY50" fmla="*/ 2549509 h 5144650"/>
              <a:gd name="connsiteX51" fmla="*/ 1099771 w 2621065"/>
              <a:gd name="connsiteY51" fmla="*/ 2551770 h 5144650"/>
              <a:gd name="connsiteX52" fmla="*/ 1103350 w 2621065"/>
              <a:gd name="connsiteY52" fmla="*/ 2563634 h 5144650"/>
              <a:gd name="connsiteX53" fmla="*/ 1112049 w 2621065"/>
              <a:gd name="connsiteY53" fmla="*/ 2563454 h 5144650"/>
              <a:gd name="connsiteX54" fmla="*/ 1127385 w 2621065"/>
              <a:gd name="connsiteY54" fmla="*/ 2601609 h 5144650"/>
              <a:gd name="connsiteX55" fmla="*/ 1139861 w 2621065"/>
              <a:gd name="connsiteY55" fmla="*/ 2713894 h 5144650"/>
              <a:gd name="connsiteX56" fmla="*/ 1152243 w 2621065"/>
              <a:gd name="connsiteY56" fmla="*/ 2778897 h 5144650"/>
              <a:gd name="connsiteX57" fmla="*/ 1164665 w 2621065"/>
              <a:gd name="connsiteY57" fmla="*/ 2800172 h 5144650"/>
              <a:gd name="connsiteX58" fmla="*/ 1176824 w 2621065"/>
              <a:gd name="connsiteY58" fmla="*/ 2832181 h 5144650"/>
              <a:gd name="connsiteX59" fmla="*/ 1204261 w 2621065"/>
              <a:gd name="connsiteY59" fmla="*/ 2886025 h 5144650"/>
              <a:gd name="connsiteX60" fmla="*/ 1256301 w 2621065"/>
              <a:gd name="connsiteY60" fmla="*/ 3039204 h 5144650"/>
              <a:gd name="connsiteX61" fmla="*/ 1282793 w 2621065"/>
              <a:gd name="connsiteY61" fmla="*/ 3166645 h 5144650"/>
              <a:gd name="connsiteX62" fmla="*/ 1353529 w 2621065"/>
              <a:gd name="connsiteY62" fmla="*/ 3266459 h 5144650"/>
              <a:gd name="connsiteX63" fmla="*/ 1443501 w 2621065"/>
              <a:gd name="connsiteY63" fmla="*/ 3351404 h 5144650"/>
              <a:gd name="connsiteX64" fmla="*/ 1502378 w 2621065"/>
              <a:gd name="connsiteY64" fmla="*/ 3451792 h 5144650"/>
              <a:gd name="connsiteX65" fmla="*/ 1608347 w 2621065"/>
              <a:gd name="connsiteY65" fmla="*/ 3567627 h 5144650"/>
              <a:gd name="connsiteX66" fmla="*/ 1672750 w 2621065"/>
              <a:gd name="connsiteY66" fmla="*/ 3660473 h 5144650"/>
              <a:gd name="connsiteX67" fmla="*/ 1674801 w 2621065"/>
              <a:gd name="connsiteY67" fmla="*/ 3660727 h 5144650"/>
              <a:gd name="connsiteX68" fmla="*/ 1684280 w 2621065"/>
              <a:gd name="connsiteY68" fmla="*/ 3674236 h 5144650"/>
              <a:gd name="connsiteX69" fmla="*/ 1683297 w 2621065"/>
              <a:gd name="connsiteY69" fmla="*/ 3680606 h 5144650"/>
              <a:gd name="connsiteX70" fmla="*/ 1688840 w 2621065"/>
              <a:gd name="connsiteY70" fmla="*/ 3690943 h 5144650"/>
              <a:gd name="connsiteX71" fmla="*/ 1697179 w 2621065"/>
              <a:gd name="connsiteY71" fmla="*/ 3714191 h 5144650"/>
              <a:gd name="connsiteX72" fmla="*/ 1812095 w 2621065"/>
              <a:gd name="connsiteY72" fmla="*/ 3794363 h 5144650"/>
              <a:gd name="connsiteX73" fmla="*/ 1816185 w 2621065"/>
              <a:gd name="connsiteY73" fmla="*/ 3800123 h 5144650"/>
              <a:gd name="connsiteX74" fmla="*/ 1816532 w 2621065"/>
              <a:gd name="connsiteY74" fmla="*/ 3799958 h 5144650"/>
              <a:gd name="connsiteX75" fmla="*/ 1821367 w 2621065"/>
              <a:gd name="connsiteY75" fmla="*/ 3805472 h 5144650"/>
              <a:gd name="connsiteX76" fmla="*/ 1823645 w 2621065"/>
              <a:gd name="connsiteY76" fmla="*/ 3810629 h 5144650"/>
              <a:gd name="connsiteX77" fmla="*/ 1831583 w 2621065"/>
              <a:gd name="connsiteY77" fmla="*/ 3821804 h 5144650"/>
              <a:gd name="connsiteX78" fmla="*/ 1857078 w 2621065"/>
              <a:gd name="connsiteY78" fmla="*/ 3885992 h 5144650"/>
              <a:gd name="connsiteX79" fmla="*/ 1923433 w 2621065"/>
              <a:gd name="connsiteY79" fmla="*/ 3982033 h 5144650"/>
              <a:gd name="connsiteX80" fmla="*/ 1980841 w 2621065"/>
              <a:gd name="connsiteY80" fmla="*/ 4057389 h 5144650"/>
              <a:gd name="connsiteX81" fmla="*/ 2024665 w 2621065"/>
              <a:gd name="connsiteY81" fmla="*/ 4118801 h 5144650"/>
              <a:gd name="connsiteX82" fmla="*/ 2072486 w 2621065"/>
              <a:gd name="connsiteY82" fmla="*/ 4180983 h 5144650"/>
              <a:gd name="connsiteX83" fmla="*/ 2102842 w 2621065"/>
              <a:gd name="connsiteY83" fmla="*/ 4242051 h 5144650"/>
              <a:gd name="connsiteX84" fmla="*/ 2090319 w 2621065"/>
              <a:gd name="connsiteY84" fmla="*/ 4351530 h 5144650"/>
              <a:gd name="connsiteX85" fmla="*/ 2197520 w 2621065"/>
              <a:gd name="connsiteY85" fmla="*/ 4467846 h 5144650"/>
              <a:gd name="connsiteX86" fmla="*/ 2204194 w 2621065"/>
              <a:gd name="connsiteY86" fmla="*/ 4542946 h 5144650"/>
              <a:gd name="connsiteX87" fmla="*/ 2296014 w 2621065"/>
              <a:gd name="connsiteY87" fmla="*/ 4609323 h 5144650"/>
              <a:gd name="connsiteX88" fmla="*/ 2349851 w 2621065"/>
              <a:gd name="connsiteY88" fmla="*/ 4719544 h 5144650"/>
              <a:gd name="connsiteX89" fmla="*/ 2466665 w 2621065"/>
              <a:gd name="connsiteY89" fmla="*/ 4853969 h 5144650"/>
              <a:gd name="connsiteX90" fmla="*/ 2469772 w 2621065"/>
              <a:gd name="connsiteY90" fmla="*/ 4906386 h 5144650"/>
              <a:gd name="connsiteX91" fmla="*/ 2485381 w 2621065"/>
              <a:gd name="connsiteY91" fmla="*/ 4916393 h 5144650"/>
              <a:gd name="connsiteX92" fmla="*/ 2494775 w 2621065"/>
              <a:gd name="connsiteY92" fmla="*/ 4928363 h 5144650"/>
              <a:gd name="connsiteX93" fmla="*/ 2503199 w 2621065"/>
              <a:gd name="connsiteY93" fmla="*/ 4925898 h 5144650"/>
              <a:gd name="connsiteX94" fmla="*/ 2517652 w 2621065"/>
              <a:gd name="connsiteY94" fmla="*/ 4937733 h 5144650"/>
              <a:gd name="connsiteX95" fmla="*/ 2527697 w 2621065"/>
              <a:gd name="connsiteY95" fmla="*/ 4958461 h 5144650"/>
              <a:gd name="connsiteX96" fmla="*/ 2567995 w 2621065"/>
              <a:gd name="connsiteY96" fmla="*/ 5062892 h 5144650"/>
              <a:gd name="connsiteX97" fmla="*/ 2596347 w 2621065"/>
              <a:gd name="connsiteY97" fmla="*/ 5121988 h 5144650"/>
              <a:gd name="connsiteX98" fmla="*/ 2613775 w 2621065"/>
              <a:gd name="connsiteY98" fmla="*/ 5139128 h 5144650"/>
              <a:gd name="connsiteX99" fmla="*/ 2621065 w 2621065"/>
              <a:gd name="connsiteY99" fmla="*/ 5144650 h 5144650"/>
              <a:gd name="connsiteX100" fmla="*/ 0 w 2621065"/>
              <a:gd name="connsiteY100" fmla="*/ 5144650 h 5144650"/>
              <a:gd name="connsiteX101" fmla="*/ 0 w 2621065"/>
              <a:gd name="connsiteY101" fmla="*/ 0 h 51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621065" h="5144650">
                <a:moveTo>
                  <a:pt x="0" y="0"/>
                </a:moveTo>
                <a:lnTo>
                  <a:pt x="245438" y="268808"/>
                </a:lnTo>
                <a:lnTo>
                  <a:pt x="252687" y="292650"/>
                </a:lnTo>
                <a:lnTo>
                  <a:pt x="270361" y="304212"/>
                </a:lnTo>
                <a:cubicBezTo>
                  <a:pt x="273529" y="310126"/>
                  <a:pt x="273234" y="316860"/>
                  <a:pt x="272327" y="324001"/>
                </a:cubicBezTo>
                <a:cubicBezTo>
                  <a:pt x="272244" y="325072"/>
                  <a:pt x="272160" y="326143"/>
                  <a:pt x="272077" y="327214"/>
                </a:cubicBezTo>
                <a:lnTo>
                  <a:pt x="295110" y="357098"/>
                </a:lnTo>
                <a:lnTo>
                  <a:pt x="296727" y="371749"/>
                </a:lnTo>
                <a:cubicBezTo>
                  <a:pt x="307880" y="397452"/>
                  <a:pt x="336849" y="412373"/>
                  <a:pt x="332716" y="440404"/>
                </a:cubicBezTo>
                <a:cubicBezTo>
                  <a:pt x="334711" y="448819"/>
                  <a:pt x="338212" y="455052"/>
                  <a:pt x="342633" y="459903"/>
                </a:cubicBezTo>
                <a:lnTo>
                  <a:pt x="357304" y="470524"/>
                </a:lnTo>
                <a:lnTo>
                  <a:pt x="366064" y="467634"/>
                </a:lnTo>
                <a:lnTo>
                  <a:pt x="372502" y="477374"/>
                </a:lnTo>
                <a:lnTo>
                  <a:pt x="375501" y="478682"/>
                </a:lnTo>
                <a:cubicBezTo>
                  <a:pt x="383272" y="491970"/>
                  <a:pt x="403866" y="531500"/>
                  <a:pt x="419128" y="557106"/>
                </a:cubicBezTo>
                <a:cubicBezTo>
                  <a:pt x="439248" y="581985"/>
                  <a:pt x="451401" y="588102"/>
                  <a:pt x="467073" y="632313"/>
                </a:cubicBezTo>
                <a:cubicBezTo>
                  <a:pt x="479664" y="694967"/>
                  <a:pt x="495907" y="682399"/>
                  <a:pt x="490229" y="751490"/>
                </a:cubicBezTo>
                <a:cubicBezTo>
                  <a:pt x="499208" y="732249"/>
                  <a:pt x="513168" y="781653"/>
                  <a:pt x="516935" y="799823"/>
                </a:cubicBezTo>
                <a:cubicBezTo>
                  <a:pt x="520991" y="859493"/>
                  <a:pt x="569045" y="820005"/>
                  <a:pt x="542847" y="848761"/>
                </a:cubicBezTo>
                <a:cubicBezTo>
                  <a:pt x="562656" y="881830"/>
                  <a:pt x="526272" y="969168"/>
                  <a:pt x="572074" y="958725"/>
                </a:cubicBezTo>
                <a:cubicBezTo>
                  <a:pt x="597644" y="999777"/>
                  <a:pt x="577323" y="1011573"/>
                  <a:pt x="620598" y="1033391"/>
                </a:cubicBezTo>
                <a:cubicBezTo>
                  <a:pt x="630696" y="1059064"/>
                  <a:pt x="633259" y="1106766"/>
                  <a:pt x="632660" y="1112764"/>
                </a:cubicBezTo>
                <a:lnTo>
                  <a:pt x="634562" y="1113550"/>
                </a:lnTo>
                <a:cubicBezTo>
                  <a:pt x="640098" y="1119137"/>
                  <a:pt x="641169" y="1124274"/>
                  <a:pt x="640269" y="1129199"/>
                </a:cubicBezTo>
                <a:lnTo>
                  <a:pt x="637728" y="1135143"/>
                </a:lnTo>
                <a:lnTo>
                  <a:pt x="687640" y="1174841"/>
                </a:lnTo>
                <a:lnTo>
                  <a:pt x="724323" y="1244103"/>
                </a:lnTo>
                <a:cubicBezTo>
                  <a:pt x="726461" y="1255968"/>
                  <a:pt x="729249" y="1267984"/>
                  <a:pt x="732765" y="1279809"/>
                </a:cubicBezTo>
                <a:lnTo>
                  <a:pt x="735243" y="1286495"/>
                </a:lnTo>
                <a:lnTo>
                  <a:pt x="735618" y="1286424"/>
                </a:lnTo>
                <a:cubicBezTo>
                  <a:pt x="736846" y="1287437"/>
                  <a:pt x="737921" y="1289470"/>
                  <a:pt x="738875" y="1293066"/>
                </a:cubicBezTo>
                <a:lnTo>
                  <a:pt x="739767" y="1298687"/>
                </a:lnTo>
                <a:lnTo>
                  <a:pt x="744578" y="1311657"/>
                </a:lnTo>
                <a:lnTo>
                  <a:pt x="748379" y="1314753"/>
                </a:lnTo>
                <a:lnTo>
                  <a:pt x="752978" y="1314010"/>
                </a:lnTo>
                <a:lnTo>
                  <a:pt x="752978" y="1315472"/>
                </a:lnTo>
                <a:cubicBezTo>
                  <a:pt x="749424" y="1328629"/>
                  <a:pt x="740370" y="1337267"/>
                  <a:pt x="772880" y="1332740"/>
                </a:cubicBezTo>
                <a:cubicBezTo>
                  <a:pt x="769449" y="1360171"/>
                  <a:pt x="788120" y="1354435"/>
                  <a:pt x="805255" y="1379426"/>
                </a:cubicBezTo>
                <a:cubicBezTo>
                  <a:pt x="820018" y="1405268"/>
                  <a:pt x="847469" y="1452732"/>
                  <a:pt x="861455" y="1487793"/>
                </a:cubicBezTo>
                <a:cubicBezTo>
                  <a:pt x="860472" y="1529583"/>
                  <a:pt x="873198" y="1558240"/>
                  <a:pt x="889172" y="1589794"/>
                </a:cubicBezTo>
                <a:cubicBezTo>
                  <a:pt x="901837" y="1624879"/>
                  <a:pt x="918553" y="1656375"/>
                  <a:pt x="937443" y="1698307"/>
                </a:cubicBezTo>
                <a:lnTo>
                  <a:pt x="974458" y="1768464"/>
                </a:lnTo>
                <a:lnTo>
                  <a:pt x="1013480" y="1853903"/>
                </a:lnTo>
                <a:lnTo>
                  <a:pt x="1031382" y="1948177"/>
                </a:lnTo>
                <a:cubicBezTo>
                  <a:pt x="1065794" y="1983780"/>
                  <a:pt x="1017975" y="2014601"/>
                  <a:pt x="1031611" y="2064126"/>
                </a:cubicBezTo>
                <a:cubicBezTo>
                  <a:pt x="1011441" y="2152960"/>
                  <a:pt x="1051780" y="2170768"/>
                  <a:pt x="1043751" y="2210534"/>
                </a:cubicBezTo>
                <a:cubicBezTo>
                  <a:pt x="1047718" y="2261633"/>
                  <a:pt x="1043420" y="2260757"/>
                  <a:pt x="1055412" y="2309009"/>
                </a:cubicBezTo>
                <a:cubicBezTo>
                  <a:pt x="1065957" y="2376047"/>
                  <a:pt x="1080662" y="2371020"/>
                  <a:pt x="1077288" y="2438335"/>
                </a:cubicBezTo>
                <a:cubicBezTo>
                  <a:pt x="1117396" y="2455794"/>
                  <a:pt x="1082533" y="2452352"/>
                  <a:pt x="1095035" y="2483804"/>
                </a:cubicBezTo>
                <a:cubicBezTo>
                  <a:pt x="1061853" y="2488858"/>
                  <a:pt x="1120109" y="2517457"/>
                  <a:pt x="1084874" y="2535656"/>
                </a:cubicBezTo>
                <a:cubicBezTo>
                  <a:pt x="1088269" y="2540805"/>
                  <a:pt x="1092665" y="2545220"/>
                  <a:pt x="1097340" y="2549509"/>
                </a:cubicBezTo>
                <a:lnTo>
                  <a:pt x="1099771" y="2551770"/>
                </a:lnTo>
                <a:lnTo>
                  <a:pt x="1103350" y="2563634"/>
                </a:lnTo>
                <a:lnTo>
                  <a:pt x="1112049" y="2563454"/>
                </a:lnTo>
                <a:lnTo>
                  <a:pt x="1127385" y="2601609"/>
                </a:lnTo>
                <a:cubicBezTo>
                  <a:pt x="1113460" y="2637696"/>
                  <a:pt x="1158915" y="2668604"/>
                  <a:pt x="1139861" y="2713894"/>
                </a:cubicBezTo>
                <a:cubicBezTo>
                  <a:pt x="1135736" y="2729724"/>
                  <a:pt x="1140589" y="2773668"/>
                  <a:pt x="1152243" y="2778897"/>
                </a:cubicBezTo>
                <a:cubicBezTo>
                  <a:pt x="1155466" y="2787425"/>
                  <a:pt x="1152635" y="2799266"/>
                  <a:pt x="1164665" y="2800172"/>
                </a:cubicBezTo>
                <a:cubicBezTo>
                  <a:pt x="1179331" y="2803170"/>
                  <a:pt x="1160739" y="2841509"/>
                  <a:pt x="1176824" y="2832181"/>
                </a:cubicBezTo>
                <a:cubicBezTo>
                  <a:pt x="1164161" y="2859250"/>
                  <a:pt x="1195203" y="2868939"/>
                  <a:pt x="1204261" y="2886025"/>
                </a:cubicBezTo>
                <a:cubicBezTo>
                  <a:pt x="1217507" y="2920528"/>
                  <a:pt x="1243211" y="2992435"/>
                  <a:pt x="1256301" y="3039204"/>
                </a:cubicBezTo>
                <a:cubicBezTo>
                  <a:pt x="1264978" y="3073150"/>
                  <a:pt x="1260044" y="3127834"/>
                  <a:pt x="1282793" y="3166645"/>
                </a:cubicBezTo>
                <a:cubicBezTo>
                  <a:pt x="1304595" y="3193363"/>
                  <a:pt x="1317394" y="3226316"/>
                  <a:pt x="1353529" y="3266459"/>
                </a:cubicBezTo>
                <a:cubicBezTo>
                  <a:pt x="1399246" y="3301093"/>
                  <a:pt x="1431707" y="3283631"/>
                  <a:pt x="1443501" y="3351404"/>
                </a:cubicBezTo>
                <a:cubicBezTo>
                  <a:pt x="1476611" y="3383947"/>
                  <a:pt x="1480437" y="3422250"/>
                  <a:pt x="1502378" y="3451792"/>
                </a:cubicBezTo>
                <a:cubicBezTo>
                  <a:pt x="1529852" y="3487829"/>
                  <a:pt x="1579951" y="3532847"/>
                  <a:pt x="1608347" y="3567627"/>
                </a:cubicBezTo>
                <a:cubicBezTo>
                  <a:pt x="1624615" y="3589596"/>
                  <a:pt x="1671830" y="3654562"/>
                  <a:pt x="1672750" y="3660473"/>
                </a:cubicBezTo>
                <a:lnTo>
                  <a:pt x="1674801" y="3660727"/>
                </a:lnTo>
                <a:cubicBezTo>
                  <a:pt x="1681591" y="3664628"/>
                  <a:pt x="1683921" y="3669274"/>
                  <a:pt x="1684280" y="3674236"/>
                </a:cubicBezTo>
                <a:lnTo>
                  <a:pt x="1683297" y="3680606"/>
                </a:lnTo>
                <a:lnTo>
                  <a:pt x="1688840" y="3690943"/>
                </a:lnTo>
                <a:lnTo>
                  <a:pt x="1697179" y="3714191"/>
                </a:lnTo>
                <a:cubicBezTo>
                  <a:pt x="1717721" y="3731428"/>
                  <a:pt x="1792260" y="3780041"/>
                  <a:pt x="1812095" y="3794363"/>
                </a:cubicBezTo>
                <a:lnTo>
                  <a:pt x="1816185" y="3800123"/>
                </a:lnTo>
                <a:lnTo>
                  <a:pt x="1816532" y="3799958"/>
                </a:lnTo>
                <a:cubicBezTo>
                  <a:pt x="1817981" y="3800606"/>
                  <a:pt x="1819537" y="3802274"/>
                  <a:pt x="1821367" y="3805472"/>
                </a:cubicBezTo>
                <a:lnTo>
                  <a:pt x="1823645" y="3810629"/>
                </a:lnTo>
                <a:lnTo>
                  <a:pt x="1831583" y="3821804"/>
                </a:lnTo>
                <a:lnTo>
                  <a:pt x="1857078" y="3885992"/>
                </a:lnTo>
                <a:cubicBezTo>
                  <a:pt x="1870925" y="3912689"/>
                  <a:pt x="1904030" y="3944898"/>
                  <a:pt x="1923433" y="3982033"/>
                </a:cubicBezTo>
                <a:cubicBezTo>
                  <a:pt x="1932954" y="4022380"/>
                  <a:pt x="1957377" y="4031327"/>
                  <a:pt x="1980841" y="4057389"/>
                </a:cubicBezTo>
                <a:cubicBezTo>
                  <a:pt x="1978839" y="4101894"/>
                  <a:pt x="2006008" y="4111963"/>
                  <a:pt x="2024665" y="4118801"/>
                </a:cubicBezTo>
                <a:lnTo>
                  <a:pt x="2072486" y="4180983"/>
                </a:lnTo>
                <a:lnTo>
                  <a:pt x="2102842" y="4242051"/>
                </a:lnTo>
                <a:lnTo>
                  <a:pt x="2090319" y="4351530"/>
                </a:lnTo>
                <a:cubicBezTo>
                  <a:pt x="2089688" y="4357705"/>
                  <a:pt x="2200335" y="4461482"/>
                  <a:pt x="2197520" y="4467846"/>
                </a:cubicBezTo>
                <a:cubicBezTo>
                  <a:pt x="2239949" y="4492943"/>
                  <a:pt x="2178502" y="4499026"/>
                  <a:pt x="2204194" y="4542946"/>
                </a:cubicBezTo>
                <a:cubicBezTo>
                  <a:pt x="2219385" y="4595904"/>
                  <a:pt x="2280978" y="4565135"/>
                  <a:pt x="2296014" y="4609323"/>
                </a:cubicBezTo>
                <a:cubicBezTo>
                  <a:pt x="2334979" y="4654669"/>
                  <a:pt x="2311617" y="4683666"/>
                  <a:pt x="2349851" y="4719544"/>
                </a:cubicBezTo>
                <a:cubicBezTo>
                  <a:pt x="2393277" y="4725733"/>
                  <a:pt x="2446606" y="4827088"/>
                  <a:pt x="2466665" y="4853969"/>
                </a:cubicBezTo>
                <a:cubicBezTo>
                  <a:pt x="2435625" y="4867556"/>
                  <a:pt x="2499515" y="4879650"/>
                  <a:pt x="2469772" y="4906386"/>
                </a:cubicBezTo>
                <a:cubicBezTo>
                  <a:pt x="2474368" y="4910433"/>
                  <a:pt x="2479754" y="4913508"/>
                  <a:pt x="2485381" y="4916393"/>
                </a:cubicBezTo>
                <a:lnTo>
                  <a:pt x="2494775" y="4928363"/>
                </a:lnTo>
                <a:lnTo>
                  <a:pt x="2503199" y="4925898"/>
                </a:lnTo>
                <a:lnTo>
                  <a:pt x="2517652" y="4937733"/>
                </a:lnTo>
                <a:cubicBezTo>
                  <a:pt x="2522042" y="4943002"/>
                  <a:pt x="2525578" y="4949649"/>
                  <a:pt x="2527697" y="4958461"/>
                </a:cubicBezTo>
                <a:cubicBezTo>
                  <a:pt x="2523186" y="4996747"/>
                  <a:pt x="2575192" y="5014427"/>
                  <a:pt x="2567995" y="5062892"/>
                </a:cubicBezTo>
                <a:cubicBezTo>
                  <a:pt x="2567947" y="5079163"/>
                  <a:pt x="2583689" y="5120039"/>
                  <a:pt x="2596347" y="5121988"/>
                </a:cubicBezTo>
                <a:cubicBezTo>
                  <a:pt x="2601622" y="5129320"/>
                  <a:pt x="2601836" y="5141425"/>
                  <a:pt x="2613775" y="5139128"/>
                </a:cubicBezTo>
                <a:lnTo>
                  <a:pt x="2621065" y="5144650"/>
                </a:lnTo>
                <a:lnTo>
                  <a:pt x="0" y="514465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52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Freeform: Shape 3091">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D46F85-85A3-87D3-CC99-97824CD70966}"/>
              </a:ext>
            </a:extLst>
          </p:cNvPr>
          <p:cNvSpPr>
            <a:spLocks noGrp="1"/>
          </p:cNvSpPr>
          <p:nvPr>
            <p:ph type="title"/>
          </p:nvPr>
        </p:nvSpPr>
        <p:spPr>
          <a:xfrm>
            <a:off x="724256" y="615951"/>
            <a:ext cx="4774177" cy="2071590"/>
          </a:xfrm>
        </p:spPr>
        <p:txBody>
          <a:bodyPr anchor="b">
            <a:normAutofit/>
          </a:bodyPr>
          <a:lstStyle/>
          <a:p>
            <a:pPr algn="ctr"/>
            <a:r>
              <a:rPr lang="en-US" dirty="0" err="1">
                <a:latin typeface="Georgia" panose="02040502050405020303" pitchFamily="18" charset="0"/>
              </a:rPr>
              <a:t>DiagNosis</a:t>
            </a:r>
            <a:r>
              <a:rPr lang="en-US" dirty="0">
                <a:latin typeface="Georgia" panose="02040502050405020303" pitchFamily="18" charset="0"/>
              </a:rPr>
              <a:t>: MS</a:t>
            </a:r>
            <a:endParaRPr lang="en-US">
              <a:latin typeface="Georgia" panose="02040502050405020303" pitchFamily="18" charset="0"/>
            </a:endParaRPr>
          </a:p>
        </p:txBody>
      </p:sp>
      <p:sp>
        <p:nvSpPr>
          <p:cNvPr id="3094" name="Freeform: Shape 309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Content Placeholder 4">
            <a:extLst>
              <a:ext uri="{FF2B5EF4-FFF2-40B4-BE49-F238E27FC236}">
                <a16:creationId xmlns:a16="http://schemas.microsoft.com/office/drawing/2014/main" id="{CFE9B53B-7A1D-BD89-CBC5-EFA0B2A90D4E}"/>
              </a:ext>
            </a:extLst>
          </p:cNvPr>
          <p:cNvSpPr>
            <a:spLocks noGrp="1"/>
          </p:cNvSpPr>
          <p:nvPr>
            <p:ph idx="1"/>
          </p:nvPr>
        </p:nvSpPr>
        <p:spPr>
          <a:xfrm>
            <a:off x="6586414" y="615951"/>
            <a:ext cx="5390237" cy="5654330"/>
          </a:xfrm>
        </p:spPr>
        <p:txBody>
          <a:bodyPr anchor="ctr">
            <a:normAutofit/>
          </a:bodyPr>
          <a:lstStyle/>
          <a:p>
            <a:pPr>
              <a:lnSpc>
                <a:spcPct val="90000"/>
              </a:lnSpc>
            </a:pPr>
            <a:r>
              <a:rPr lang="en-US" dirty="0">
                <a:latin typeface="Georgia" panose="02040502050405020303" pitchFamily="18" charset="0"/>
              </a:rPr>
              <a:t>Common initial reactions</a:t>
            </a:r>
          </a:p>
          <a:p>
            <a:pPr lvl="1">
              <a:lnSpc>
                <a:spcPct val="90000"/>
              </a:lnSpc>
            </a:pPr>
            <a:r>
              <a:rPr lang="en-US" dirty="0">
                <a:latin typeface="Georgia" panose="02040502050405020303" pitchFamily="18" charset="0"/>
              </a:rPr>
              <a:t>Will I be in a wheelchair?</a:t>
            </a:r>
          </a:p>
          <a:p>
            <a:pPr lvl="1">
              <a:lnSpc>
                <a:spcPct val="90000"/>
              </a:lnSpc>
            </a:pPr>
            <a:r>
              <a:rPr lang="en-US" dirty="0">
                <a:latin typeface="Georgia" panose="02040502050405020303" pitchFamily="18" charset="0"/>
              </a:rPr>
              <a:t>Am I going to die from MS? Go blind?</a:t>
            </a:r>
          </a:p>
          <a:p>
            <a:pPr lvl="1">
              <a:lnSpc>
                <a:spcPct val="90000"/>
              </a:lnSpc>
            </a:pPr>
            <a:r>
              <a:rPr lang="en-US" dirty="0">
                <a:latin typeface="Georgia" panose="02040502050405020303" pitchFamily="18" charset="0"/>
              </a:rPr>
              <a:t>What does this mean for my family? My work?</a:t>
            </a:r>
          </a:p>
          <a:p>
            <a:pPr lvl="1">
              <a:lnSpc>
                <a:spcPct val="90000"/>
              </a:lnSpc>
            </a:pPr>
            <a:r>
              <a:rPr lang="en-US" dirty="0">
                <a:latin typeface="Georgia" panose="02040502050405020303" pitchFamily="18" charset="0"/>
              </a:rPr>
              <a:t>Am I going to be totally dependent on others?</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An emotional trauma – can lead to denial</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Fear – due to the uncertainty of the illness</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A relief</a:t>
            </a:r>
          </a:p>
          <a:p>
            <a:pPr lvl="1">
              <a:lnSpc>
                <a:spcPct val="90000"/>
              </a:lnSpc>
            </a:pPr>
            <a:r>
              <a:rPr lang="en-US" dirty="0">
                <a:latin typeface="Georgia" panose="02040502050405020303" pitchFamily="18" charset="0"/>
              </a:rPr>
              <a:t>Finally! a name to what you have been experiencing. “I’m not crazy”</a:t>
            </a:r>
          </a:p>
        </p:txBody>
      </p:sp>
      <p:pic>
        <p:nvPicPr>
          <p:cNvPr id="3076" name="Picture 4" descr="How is multiple sclerosis diagnosed? - HealthyWomen">
            <a:extLst>
              <a:ext uri="{FF2B5EF4-FFF2-40B4-BE49-F238E27FC236}">
                <a16:creationId xmlns:a16="http://schemas.microsoft.com/office/drawing/2014/main" id="{CF73D84B-B758-6B4D-32A9-EEDC2C670A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
          <a:stretch/>
        </p:blipFill>
        <p:spPr bwMode="auto">
          <a:xfrm>
            <a:off x="1398929" y="3555468"/>
            <a:ext cx="3434234" cy="2287123"/>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85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calcmode="lin" valueType="num">
                                      <p:cBhvr additive="base">
                                        <p:cTn id="4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 calcmode="lin" valueType="num">
                                      <p:cBhvr additive="base">
                                        <p:cTn id="4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CE8BBC4-555B-4EEA-8B5C-5B44656F9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1" y="603622"/>
            <a:ext cx="5004776" cy="2413425"/>
          </a:xfrm>
        </p:spPr>
        <p:txBody>
          <a:bodyPr>
            <a:normAutofit/>
          </a:bodyPr>
          <a:lstStyle/>
          <a:p>
            <a:pPr algn="ctr"/>
            <a:r>
              <a:rPr lang="en-US" dirty="0">
                <a:latin typeface="Georgia" panose="02040502050405020303" pitchFamily="18" charset="0"/>
              </a:rPr>
              <a:t>Factors Associated with Adjustment to MS</a:t>
            </a:r>
            <a:endParaRPr lang="en-US">
              <a:latin typeface="Georgia" panose="02040502050405020303" pitchFamily="18" charset="0"/>
            </a:endParaRPr>
          </a:p>
        </p:txBody>
      </p:sp>
      <p:sp>
        <p:nvSpPr>
          <p:cNvPr id="6153" name="Freeform: Shape 6152">
            <a:extLst>
              <a:ext uri="{FF2B5EF4-FFF2-40B4-BE49-F238E27FC236}">
                <a16:creationId xmlns:a16="http://schemas.microsoft.com/office/drawing/2014/main" id="{44704DC3-DE99-4AC8-9945-00EF66E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1447" y="0"/>
            <a:ext cx="6200553" cy="6858000"/>
          </a:xfrm>
          <a:custGeom>
            <a:avLst/>
            <a:gdLst>
              <a:gd name="connsiteX0" fmla="*/ 509785 w 6292079"/>
              <a:gd name="connsiteY0" fmla="*/ 0 h 6858000"/>
              <a:gd name="connsiteX1" fmla="*/ 4089208 w 6292079"/>
              <a:gd name="connsiteY1" fmla="*/ 0 h 6858000"/>
              <a:gd name="connsiteX2" fmla="*/ 4500513 w 6292079"/>
              <a:gd name="connsiteY2" fmla="*/ 0 h 6858000"/>
              <a:gd name="connsiteX3" fmla="*/ 4642260 w 6292079"/>
              <a:gd name="connsiteY3" fmla="*/ 0 h 6858000"/>
              <a:gd name="connsiteX4" fmla="*/ 6127274 w 6292079"/>
              <a:gd name="connsiteY4" fmla="*/ 0 h 6858000"/>
              <a:gd name="connsiteX5" fmla="*/ 6292079 w 6292079"/>
              <a:gd name="connsiteY5" fmla="*/ 0 h 6858000"/>
              <a:gd name="connsiteX6" fmla="*/ 6292079 w 6292079"/>
              <a:gd name="connsiteY6" fmla="*/ 6858000 h 6858000"/>
              <a:gd name="connsiteX7" fmla="*/ 6127274 w 6292079"/>
              <a:gd name="connsiteY7" fmla="*/ 6858000 h 6858000"/>
              <a:gd name="connsiteX8" fmla="*/ 4642260 w 6292079"/>
              <a:gd name="connsiteY8" fmla="*/ 6858000 h 6858000"/>
              <a:gd name="connsiteX9" fmla="*/ 4500513 w 6292079"/>
              <a:gd name="connsiteY9" fmla="*/ 6858000 h 6858000"/>
              <a:gd name="connsiteX10" fmla="*/ 4089208 w 6292079"/>
              <a:gd name="connsiteY10" fmla="*/ 6858000 h 6858000"/>
              <a:gd name="connsiteX11" fmla="*/ 435967 w 6292079"/>
              <a:gd name="connsiteY11" fmla="*/ 6858000 h 6858000"/>
              <a:gd name="connsiteX12" fmla="*/ 439099 w 6292079"/>
              <a:gd name="connsiteY12" fmla="*/ 6835478 h 6858000"/>
              <a:gd name="connsiteX13" fmla="*/ 443695 w 6292079"/>
              <a:gd name="connsiteY13" fmla="*/ 6725985 h 6858000"/>
              <a:gd name="connsiteX14" fmla="*/ 428041 w 6292079"/>
              <a:gd name="connsiteY14" fmla="*/ 6661430 h 6858000"/>
              <a:gd name="connsiteX15" fmla="*/ 376884 w 6292079"/>
              <a:gd name="connsiteY15" fmla="*/ 6504597 h 6858000"/>
              <a:gd name="connsiteX16" fmla="*/ 269239 w 6292079"/>
              <a:gd name="connsiteY16" fmla="*/ 6290076 h 6858000"/>
              <a:gd name="connsiteX17" fmla="*/ 219811 w 6292079"/>
              <a:gd name="connsiteY17" fmla="*/ 6127001 h 6858000"/>
              <a:gd name="connsiteX18" fmla="*/ 205094 w 6292079"/>
              <a:gd name="connsiteY18" fmla="*/ 6073766 h 6858000"/>
              <a:gd name="connsiteX19" fmla="*/ 150183 w 6292079"/>
              <a:gd name="connsiteY19" fmla="*/ 6014538 h 6858000"/>
              <a:gd name="connsiteX20" fmla="*/ 117093 w 6292079"/>
              <a:gd name="connsiteY20" fmla="*/ 5729681 h 6858000"/>
              <a:gd name="connsiteX21" fmla="*/ 46363 w 6292079"/>
              <a:gd name="connsiteY21" fmla="*/ 5613732 h 6858000"/>
              <a:gd name="connsiteX22" fmla="*/ 29717 w 6292079"/>
              <a:gd name="connsiteY22" fmla="*/ 5572630 h 6858000"/>
              <a:gd name="connsiteX23" fmla="*/ 32614 w 6292079"/>
              <a:gd name="connsiteY23" fmla="*/ 5564839 h 6858000"/>
              <a:gd name="connsiteX24" fmla="*/ 34209 w 6292079"/>
              <a:gd name="connsiteY24" fmla="*/ 5564057 h 6858000"/>
              <a:gd name="connsiteX25" fmla="*/ 17311 w 6292079"/>
              <a:gd name="connsiteY25" fmla="*/ 5442591 h 6858000"/>
              <a:gd name="connsiteX26" fmla="*/ 16750 w 6292079"/>
              <a:gd name="connsiteY26" fmla="*/ 5415829 h 6858000"/>
              <a:gd name="connsiteX27" fmla="*/ 18217 w 6292079"/>
              <a:gd name="connsiteY27" fmla="*/ 5412980 h 6858000"/>
              <a:gd name="connsiteX28" fmla="*/ 12055 w 6292079"/>
              <a:gd name="connsiteY28" fmla="*/ 5390064 h 6858000"/>
              <a:gd name="connsiteX29" fmla="*/ 0 w 6292079"/>
              <a:gd name="connsiteY29" fmla="*/ 5369830 h 6858000"/>
              <a:gd name="connsiteX30" fmla="*/ 32211 w 6292079"/>
              <a:gd name="connsiteY30" fmla="*/ 5145466 h 6858000"/>
              <a:gd name="connsiteX31" fmla="*/ 40891 w 6292079"/>
              <a:gd name="connsiteY31" fmla="*/ 4778922 h 6858000"/>
              <a:gd name="connsiteX32" fmla="*/ 16777 w 6292079"/>
              <a:gd name="connsiteY32" fmla="*/ 4554239 h 6858000"/>
              <a:gd name="connsiteX33" fmla="*/ 25115 w 6292079"/>
              <a:gd name="connsiteY33" fmla="*/ 4402702 h 6858000"/>
              <a:gd name="connsiteX34" fmla="*/ 8134 w 6292079"/>
              <a:gd name="connsiteY34" fmla="*/ 4331397 h 6858000"/>
              <a:gd name="connsiteX35" fmla="*/ 21852 w 6292079"/>
              <a:gd name="connsiteY35" fmla="*/ 4299998 h 6858000"/>
              <a:gd name="connsiteX36" fmla="*/ 24178 w 6292079"/>
              <a:gd name="connsiteY36" fmla="*/ 4280659 h 6858000"/>
              <a:gd name="connsiteX37" fmla="*/ 33357 w 6292079"/>
              <a:gd name="connsiteY37" fmla="*/ 4276475 h 6858000"/>
              <a:gd name="connsiteX38" fmla="*/ 42965 w 6292079"/>
              <a:gd name="connsiteY38" fmla="*/ 4248279 h 6858000"/>
              <a:gd name="connsiteX39" fmla="*/ 44865 w 6292079"/>
              <a:gd name="connsiteY39" fmla="*/ 4212329 h 6858000"/>
              <a:gd name="connsiteX40" fmla="*/ 44366 w 6292079"/>
              <a:gd name="connsiteY40" fmla="*/ 4040266 h 6858000"/>
              <a:gd name="connsiteX41" fmla="*/ 49504 w 6292079"/>
              <a:gd name="connsiteY41" fmla="*/ 3938016 h 6858000"/>
              <a:gd name="connsiteX42" fmla="*/ 59997 w 6292079"/>
              <a:gd name="connsiteY42" fmla="*/ 3900263 h 6858000"/>
              <a:gd name="connsiteX43" fmla="*/ 68907 w 6292079"/>
              <a:gd name="connsiteY43" fmla="*/ 3846813 h 6858000"/>
              <a:gd name="connsiteX44" fmla="*/ 75836 w 6292079"/>
              <a:gd name="connsiteY44" fmla="*/ 3715292 h 6858000"/>
              <a:gd name="connsiteX45" fmla="*/ 86775 w 6292079"/>
              <a:gd name="connsiteY45" fmla="*/ 3529044 h 6858000"/>
              <a:gd name="connsiteX46" fmla="*/ 93628 w 6292079"/>
              <a:gd name="connsiteY46" fmla="*/ 3521593 h 6858000"/>
              <a:gd name="connsiteX47" fmla="*/ 95551 w 6292079"/>
              <a:gd name="connsiteY47" fmla="*/ 3456775 h 6858000"/>
              <a:gd name="connsiteX48" fmla="*/ 58296 w 6292079"/>
              <a:gd name="connsiteY48" fmla="*/ 3224475 h 6858000"/>
              <a:gd name="connsiteX49" fmla="*/ 63270 w 6292079"/>
              <a:gd name="connsiteY49" fmla="*/ 3097947 h 6858000"/>
              <a:gd name="connsiteX50" fmla="*/ 72130 w 6292079"/>
              <a:gd name="connsiteY50" fmla="*/ 3053885 h 6858000"/>
              <a:gd name="connsiteX51" fmla="*/ 86532 w 6292079"/>
              <a:gd name="connsiteY51" fmla="*/ 2980007 h 6858000"/>
              <a:gd name="connsiteX52" fmla="*/ 111003 w 6292079"/>
              <a:gd name="connsiteY52" fmla="*/ 2914025 h 6858000"/>
              <a:gd name="connsiteX53" fmla="*/ 98482 w 6292079"/>
              <a:gd name="connsiteY53" fmla="*/ 2847042 h 6858000"/>
              <a:gd name="connsiteX54" fmla="*/ 97880 w 6292079"/>
              <a:gd name="connsiteY54" fmla="*/ 2789385 h 6858000"/>
              <a:gd name="connsiteX55" fmla="*/ 104654 w 6292079"/>
              <a:gd name="connsiteY55" fmla="*/ 2785130 h 6858000"/>
              <a:gd name="connsiteX56" fmla="*/ 105266 w 6292079"/>
              <a:gd name="connsiteY56" fmla="*/ 2777753 h 6858000"/>
              <a:gd name="connsiteX57" fmla="*/ 167835 w 6292079"/>
              <a:gd name="connsiteY57" fmla="*/ 2669363 h 6858000"/>
              <a:gd name="connsiteX58" fmla="*/ 202206 w 6292079"/>
              <a:gd name="connsiteY58" fmla="*/ 2562841 h 6858000"/>
              <a:gd name="connsiteX59" fmla="*/ 213902 w 6292079"/>
              <a:gd name="connsiteY59" fmla="*/ 2508449 h 6858000"/>
              <a:gd name="connsiteX60" fmla="*/ 233809 w 6292079"/>
              <a:gd name="connsiteY60" fmla="*/ 2449158 h 6858000"/>
              <a:gd name="connsiteX61" fmla="*/ 237400 w 6292079"/>
              <a:gd name="connsiteY61" fmla="*/ 2386081 h 6858000"/>
              <a:gd name="connsiteX62" fmla="*/ 235660 w 6292079"/>
              <a:gd name="connsiteY62" fmla="*/ 2226872 h 6858000"/>
              <a:gd name="connsiteX63" fmla="*/ 250116 w 6292079"/>
              <a:gd name="connsiteY63" fmla="*/ 2186312 h 6858000"/>
              <a:gd name="connsiteX64" fmla="*/ 285163 w 6292079"/>
              <a:gd name="connsiteY64" fmla="*/ 2054201 h 6858000"/>
              <a:gd name="connsiteX65" fmla="*/ 297869 w 6292079"/>
              <a:gd name="connsiteY65" fmla="*/ 2009411 h 6858000"/>
              <a:gd name="connsiteX66" fmla="*/ 339406 w 6292079"/>
              <a:gd name="connsiteY66" fmla="*/ 1985345 h 6858000"/>
              <a:gd name="connsiteX67" fmla="*/ 380873 w 6292079"/>
              <a:gd name="connsiteY67" fmla="*/ 1908912 h 6858000"/>
              <a:gd name="connsiteX68" fmla="*/ 399636 w 6292079"/>
              <a:gd name="connsiteY68" fmla="*/ 1815242 h 6858000"/>
              <a:gd name="connsiteX69" fmla="*/ 374372 w 6292079"/>
              <a:gd name="connsiteY69" fmla="*/ 1616165 h 6858000"/>
              <a:gd name="connsiteX70" fmla="*/ 392730 w 6292079"/>
              <a:gd name="connsiteY70" fmla="*/ 1566131 h 6858000"/>
              <a:gd name="connsiteX71" fmla="*/ 372639 w 6292079"/>
              <a:gd name="connsiteY71" fmla="*/ 1478507 h 6858000"/>
              <a:gd name="connsiteX72" fmla="*/ 401555 w 6292079"/>
              <a:gd name="connsiteY72" fmla="*/ 1428806 h 6858000"/>
              <a:gd name="connsiteX73" fmla="*/ 410243 w 6292079"/>
              <a:gd name="connsiteY73" fmla="*/ 1415134 h 6858000"/>
              <a:gd name="connsiteX74" fmla="*/ 411524 w 6292079"/>
              <a:gd name="connsiteY74" fmla="*/ 1406469 h 6858000"/>
              <a:gd name="connsiteX75" fmla="*/ 408887 w 6292079"/>
              <a:gd name="connsiteY75" fmla="*/ 1392331 h 6858000"/>
              <a:gd name="connsiteX76" fmla="*/ 414309 w 6292079"/>
              <a:gd name="connsiteY76" fmla="*/ 1387628 h 6858000"/>
              <a:gd name="connsiteX77" fmla="*/ 415362 w 6292079"/>
              <a:gd name="connsiteY77" fmla="*/ 1380497 h 6858000"/>
              <a:gd name="connsiteX78" fmla="*/ 421850 w 6292079"/>
              <a:gd name="connsiteY78" fmla="*/ 1331725 h 6858000"/>
              <a:gd name="connsiteX79" fmla="*/ 417310 w 6292079"/>
              <a:gd name="connsiteY79" fmla="*/ 1256042 h 6858000"/>
              <a:gd name="connsiteX80" fmla="*/ 415023 w 6292079"/>
              <a:gd name="connsiteY80" fmla="*/ 1150134 h 6858000"/>
              <a:gd name="connsiteX81" fmla="*/ 406174 w 6292079"/>
              <a:gd name="connsiteY81" fmla="*/ 1005645 h 6858000"/>
              <a:gd name="connsiteX82" fmla="*/ 431864 w 6292079"/>
              <a:gd name="connsiteY82" fmla="*/ 899691 h 6858000"/>
              <a:gd name="connsiteX83" fmla="*/ 462617 w 6292079"/>
              <a:gd name="connsiteY83" fmla="*/ 689088 h 6858000"/>
              <a:gd name="connsiteX84" fmla="*/ 510810 w 6292079"/>
              <a:gd name="connsiteY84" fmla="*/ 526328 h 6858000"/>
              <a:gd name="connsiteX85" fmla="*/ 542477 w 6292079"/>
              <a:gd name="connsiteY85" fmla="*/ 433873 h 6858000"/>
              <a:gd name="connsiteX86" fmla="*/ 549936 w 6292079"/>
              <a:gd name="connsiteY86" fmla="*/ 301688 h 6858000"/>
              <a:gd name="connsiteX87" fmla="*/ 554757 w 6292079"/>
              <a:gd name="connsiteY87" fmla="*/ 279945 h 6858000"/>
              <a:gd name="connsiteX88" fmla="*/ 550124 w 6292079"/>
              <a:gd name="connsiteY88" fmla="*/ 248508 h 6858000"/>
              <a:gd name="connsiteX89" fmla="*/ 530424 w 6292079"/>
              <a:gd name="connsiteY89" fmla="*/ 122373 h 6858000"/>
              <a:gd name="connsiteX90" fmla="*/ 504802 w 6292079"/>
              <a:gd name="connsiteY90" fmla="*/ 218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292079" h="6858000">
                <a:moveTo>
                  <a:pt x="509785" y="0"/>
                </a:moveTo>
                <a:lnTo>
                  <a:pt x="4089208" y="0"/>
                </a:lnTo>
                <a:lnTo>
                  <a:pt x="4500513" y="0"/>
                </a:lnTo>
                <a:lnTo>
                  <a:pt x="4642260" y="0"/>
                </a:lnTo>
                <a:lnTo>
                  <a:pt x="6127274" y="0"/>
                </a:lnTo>
                <a:lnTo>
                  <a:pt x="6292079" y="0"/>
                </a:lnTo>
                <a:lnTo>
                  <a:pt x="6292079" y="6858000"/>
                </a:lnTo>
                <a:lnTo>
                  <a:pt x="6127274" y="6858000"/>
                </a:lnTo>
                <a:lnTo>
                  <a:pt x="4642260" y="6858000"/>
                </a:lnTo>
                <a:lnTo>
                  <a:pt x="4500513" y="6858000"/>
                </a:lnTo>
                <a:lnTo>
                  <a:pt x="4089208" y="6858000"/>
                </a:lnTo>
                <a:lnTo>
                  <a:pt x="435967" y="6858000"/>
                </a:lnTo>
                <a:lnTo>
                  <a:pt x="439099" y="6835478"/>
                </a:lnTo>
                <a:cubicBezTo>
                  <a:pt x="443053" y="6807961"/>
                  <a:pt x="446597" y="6775838"/>
                  <a:pt x="443695" y="6725985"/>
                </a:cubicBezTo>
                <a:cubicBezTo>
                  <a:pt x="406361" y="6709462"/>
                  <a:pt x="444551" y="6685701"/>
                  <a:pt x="428041" y="6661430"/>
                </a:cubicBezTo>
                <a:cubicBezTo>
                  <a:pt x="415709" y="6603739"/>
                  <a:pt x="402107" y="6561674"/>
                  <a:pt x="376884" y="6504597"/>
                </a:cubicBezTo>
                <a:cubicBezTo>
                  <a:pt x="304684" y="6477597"/>
                  <a:pt x="338577" y="6353549"/>
                  <a:pt x="269239" y="6290076"/>
                </a:cubicBezTo>
                <a:cubicBezTo>
                  <a:pt x="241348" y="6225029"/>
                  <a:pt x="266460" y="6201087"/>
                  <a:pt x="219811" y="6127001"/>
                </a:cubicBezTo>
                <a:cubicBezTo>
                  <a:pt x="241964" y="6106503"/>
                  <a:pt x="210775" y="6088480"/>
                  <a:pt x="205094" y="6073766"/>
                </a:cubicBezTo>
                <a:cubicBezTo>
                  <a:pt x="195202" y="6057134"/>
                  <a:pt x="163788" y="6050649"/>
                  <a:pt x="150183" y="6014538"/>
                </a:cubicBezTo>
                <a:cubicBezTo>
                  <a:pt x="131236" y="5955076"/>
                  <a:pt x="160082" y="5847195"/>
                  <a:pt x="117093" y="5729681"/>
                </a:cubicBezTo>
                <a:cubicBezTo>
                  <a:pt x="106713" y="5695413"/>
                  <a:pt x="63130" y="5649897"/>
                  <a:pt x="46363" y="5613732"/>
                </a:cubicBezTo>
                <a:lnTo>
                  <a:pt x="29717" y="5572630"/>
                </a:lnTo>
                <a:lnTo>
                  <a:pt x="32614" y="5564839"/>
                </a:lnTo>
                <a:lnTo>
                  <a:pt x="34209" y="5564057"/>
                </a:lnTo>
                <a:lnTo>
                  <a:pt x="17311" y="5442591"/>
                </a:lnTo>
                <a:cubicBezTo>
                  <a:pt x="14639" y="5436675"/>
                  <a:pt x="13713" y="5428633"/>
                  <a:pt x="16750" y="5415829"/>
                </a:cubicBezTo>
                <a:lnTo>
                  <a:pt x="18217" y="5412980"/>
                </a:lnTo>
                <a:lnTo>
                  <a:pt x="12055" y="5390064"/>
                </a:lnTo>
                <a:cubicBezTo>
                  <a:pt x="9079" y="5382538"/>
                  <a:pt x="5182" y="5375682"/>
                  <a:pt x="0" y="5369830"/>
                </a:cubicBezTo>
                <a:cubicBezTo>
                  <a:pt x="31894" y="5299689"/>
                  <a:pt x="23872" y="5225525"/>
                  <a:pt x="32211" y="5145466"/>
                </a:cubicBezTo>
                <a:cubicBezTo>
                  <a:pt x="34746" y="5048037"/>
                  <a:pt x="41698" y="4890019"/>
                  <a:pt x="40891" y="4778922"/>
                </a:cubicBezTo>
                <a:cubicBezTo>
                  <a:pt x="9869" y="4689468"/>
                  <a:pt x="28501" y="4651846"/>
                  <a:pt x="16777" y="4554239"/>
                </a:cubicBezTo>
                <a:cubicBezTo>
                  <a:pt x="56871" y="4507954"/>
                  <a:pt x="15779" y="4455514"/>
                  <a:pt x="25115" y="4402702"/>
                </a:cubicBezTo>
                <a:cubicBezTo>
                  <a:pt x="-10420" y="4412229"/>
                  <a:pt x="47425" y="4340221"/>
                  <a:pt x="8134" y="4331397"/>
                </a:cubicBezTo>
                <a:lnTo>
                  <a:pt x="21852" y="4299998"/>
                </a:lnTo>
                <a:lnTo>
                  <a:pt x="24178" y="4280659"/>
                </a:lnTo>
                <a:lnTo>
                  <a:pt x="33357" y="4276475"/>
                </a:lnTo>
                <a:lnTo>
                  <a:pt x="42965" y="4248279"/>
                </a:lnTo>
                <a:cubicBezTo>
                  <a:pt x="45246" y="4237522"/>
                  <a:pt x="46159" y="4225720"/>
                  <a:pt x="44865" y="4212329"/>
                </a:cubicBezTo>
                <a:cubicBezTo>
                  <a:pt x="25826" y="4166207"/>
                  <a:pt x="69917" y="4097341"/>
                  <a:pt x="44366" y="4040266"/>
                </a:cubicBezTo>
                <a:cubicBezTo>
                  <a:pt x="38101" y="4019019"/>
                  <a:pt x="37876" y="3951695"/>
                  <a:pt x="49504" y="3938016"/>
                </a:cubicBezTo>
                <a:cubicBezTo>
                  <a:pt x="51863" y="3923784"/>
                  <a:pt x="47442" y="3907760"/>
                  <a:pt x="59997" y="3900263"/>
                </a:cubicBezTo>
                <a:cubicBezTo>
                  <a:pt x="75066" y="3888337"/>
                  <a:pt x="50846" y="3841280"/>
                  <a:pt x="68907" y="3846813"/>
                </a:cubicBezTo>
                <a:cubicBezTo>
                  <a:pt x="52296" y="3813347"/>
                  <a:pt x="68378" y="3745138"/>
                  <a:pt x="75836" y="3715292"/>
                </a:cubicBezTo>
                <a:cubicBezTo>
                  <a:pt x="78813" y="3662330"/>
                  <a:pt x="86378" y="3567665"/>
                  <a:pt x="86775" y="3529044"/>
                </a:cubicBezTo>
                <a:cubicBezTo>
                  <a:pt x="89267" y="3527082"/>
                  <a:pt x="91576" y="3524572"/>
                  <a:pt x="93628" y="3521593"/>
                </a:cubicBezTo>
                <a:cubicBezTo>
                  <a:pt x="105546" y="3504295"/>
                  <a:pt x="106408" y="3475272"/>
                  <a:pt x="95551" y="3456775"/>
                </a:cubicBezTo>
                <a:cubicBezTo>
                  <a:pt x="61828" y="3371150"/>
                  <a:pt x="64401" y="3295875"/>
                  <a:pt x="58296" y="3224475"/>
                </a:cubicBezTo>
                <a:cubicBezTo>
                  <a:pt x="55319" y="3144058"/>
                  <a:pt x="94983" y="3200876"/>
                  <a:pt x="63270" y="3097947"/>
                </a:cubicBezTo>
                <a:cubicBezTo>
                  <a:pt x="77539" y="3088512"/>
                  <a:pt x="78452" y="3075895"/>
                  <a:pt x="72130" y="3053885"/>
                </a:cubicBezTo>
                <a:cubicBezTo>
                  <a:pt x="71735" y="3014911"/>
                  <a:pt x="107041" y="3021320"/>
                  <a:pt x="86532" y="2980007"/>
                </a:cubicBezTo>
                <a:lnTo>
                  <a:pt x="111003" y="2914025"/>
                </a:lnTo>
                <a:cubicBezTo>
                  <a:pt x="105238" y="2917158"/>
                  <a:pt x="98864" y="2862805"/>
                  <a:pt x="98482" y="2847042"/>
                </a:cubicBezTo>
                <a:cubicBezTo>
                  <a:pt x="100672" y="2813890"/>
                  <a:pt x="74268" y="2807204"/>
                  <a:pt x="97880" y="2789385"/>
                </a:cubicBezTo>
                <a:lnTo>
                  <a:pt x="104654" y="2785130"/>
                </a:lnTo>
                <a:cubicBezTo>
                  <a:pt x="104858" y="2782671"/>
                  <a:pt x="105062" y="2780212"/>
                  <a:pt x="105266" y="2777753"/>
                </a:cubicBezTo>
                <a:cubicBezTo>
                  <a:pt x="106158" y="2754272"/>
                  <a:pt x="151678" y="2705182"/>
                  <a:pt x="167835" y="2669363"/>
                </a:cubicBezTo>
                <a:lnTo>
                  <a:pt x="202206" y="2562841"/>
                </a:lnTo>
                <a:lnTo>
                  <a:pt x="213902" y="2508449"/>
                </a:lnTo>
                <a:lnTo>
                  <a:pt x="233809" y="2449158"/>
                </a:lnTo>
                <a:cubicBezTo>
                  <a:pt x="251664" y="2436763"/>
                  <a:pt x="229153" y="2410096"/>
                  <a:pt x="237400" y="2386081"/>
                </a:cubicBezTo>
                <a:cubicBezTo>
                  <a:pt x="227267" y="2347359"/>
                  <a:pt x="241573" y="2261841"/>
                  <a:pt x="235660" y="2226872"/>
                </a:cubicBezTo>
                <a:cubicBezTo>
                  <a:pt x="251820" y="2220679"/>
                  <a:pt x="261258" y="2210661"/>
                  <a:pt x="250116" y="2186312"/>
                </a:cubicBezTo>
                <a:lnTo>
                  <a:pt x="285163" y="2054201"/>
                </a:lnTo>
                <a:cubicBezTo>
                  <a:pt x="307497" y="2045213"/>
                  <a:pt x="272623" y="2017046"/>
                  <a:pt x="297869" y="2009411"/>
                </a:cubicBezTo>
                <a:cubicBezTo>
                  <a:pt x="320898" y="2035913"/>
                  <a:pt x="315992" y="1967554"/>
                  <a:pt x="339406" y="1985345"/>
                </a:cubicBezTo>
                <a:cubicBezTo>
                  <a:pt x="353240" y="1968595"/>
                  <a:pt x="370836" y="1937261"/>
                  <a:pt x="380873" y="1908912"/>
                </a:cubicBezTo>
                <a:cubicBezTo>
                  <a:pt x="350104" y="1811824"/>
                  <a:pt x="395613" y="1878362"/>
                  <a:pt x="399636" y="1815242"/>
                </a:cubicBezTo>
                <a:cubicBezTo>
                  <a:pt x="398754" y="1757178"/>
                  <a:pt x="409420" y="1701224"/>
                  <a:pt x="374372" y="1616165"/>
                </a:cubicBezTo>
                <a:cubicBezTo>
                  <a:pt x="373220" y="1574646"/>
                  <a:pt x="393018" y="1589074"/>
                  <a:pt x="392730" y="1566131"/>
                </a:cubicBezTo>
                <a:cubicBezTo>
                  <a:pt x="365412" y="1510101"/>
                  <a:pt x="394197" y="1511406"/>
                  <a:pt x="372639" y="1478507"/>
                </a:cubicBezTo>
                <a:cubicBezTo>
                  <a:pt x="377761" y="1454951"/>
                  <a:pt x="391457" y="1440777"/>
                  <a:pt x="401555" y="1428806"/>
                </a:cubicBezTo>
                <a:lnTo>
                  <a:pt x="410243" y="1415134"/>
                </a:lnTo>
                <a:lnTo>
                  <a:pt x="411524" y="1406469"/>
                </a:lnTo>
                <a:lnTo>
                  <a:pt x="408887" y="1392331"/>
                </a:lnTo>
                <a:lnTo>
                  <a:pt x="414309" y="1387628"/>
                </a:lnTo>
                <a:lnTo>
                  <a:pt x="415362" y="1380497"/>
                </a:lnTo>
                <a:cubicBezTo>
                  <a:pt x="418872" y="1361702"/>
                  <a:pt x="422095" y="1344022"/>
                  <a:pt x="421850" y="1331725"/>
                </a:cubicBezTo>
                <a:cubicBezTo>
                  <a:pt x="433626" y="1321844"/>
                  <a:pt x="424854" y="1278095"/>
                  <a:pt x="417310" y="1256042"/>
                </a:cubicBezTo>
                <a:cubicBezTo>
                  <a:pt x="413501" y="1216720"/>
                  <a:pt x="436826" y="1191313"/>
                  <a:pt x="415023" y="1150134"/>
                </a:cubicBezTo>
                <a:cubicBezTo>
                  <a:pt x="409434" y="1105134"/>
                  <a:pt x="413370" y="1057259"/>
                  <a:pt x="406174" y="1005645"/>
                </a:cubicBezTo>
                <a:cubicBezTo>
                  <a:pt x="395775" y="973629"/>
                  <a:pt x="433727" y="963997"/>
                  <a:pt x="431864" y="899691"/>
                </a:cubicBezTo>
                <a:cubicBezTo>
                  <a:pt x="435076" y="846170"/>
                  <a:pt x="459107" y="752452"/>
                  <a:pt x="462617" y="689088"/>
                </a:cubicBezTo>
                <a:cubicBezTo>
                  <a:pt x="447384" y="623113"/>
                  <a:pt x="508572" y="589979"/>
                  <a:pt x="510810" y="526328"/>
                </a:cubicBezTo>
                <a:cubicBezTo>
                  <a:pt x="481634" y="460515"/>
                  <a:pt x="546528" y="487988"/>
                  <a:pt x="542477" y="433873"/>
                </a:cubicBezTo>
                <a:cubicBezTo>
                  <a:pt x="514702" y="343844"/>
                  <a:pt x="563781" y="437996"/>
                  <a:pt x="549936" y="301688"/>
                </a:cubicBezTo>
                <a:cubicBezTo>
                  <a:pt x="545577" y="293639"/>
                  <a:pt x="549120" y="277645"/>
                  <a:pt x="554757" y="279945"/>
                </a:cubicBezTo>
                <a:cubicBezTo>
                  <a:pt x="552714" y="271180"/>
                  <a:pt x="541267" y="249562"/>
                  <a:pt x="550124" y="248508"/>
                </a:cubicBezTo>
                <a:cubicBezTo>
                  <a:pt x="549604" y="205525"/>
                  <a:pt x="542818" y="162084"/>
                  <a:pt x="530424" y="122373"/>
                </a:cubicBezTo>
                <a:cubicBezTo>
                  <a:pt x="542727" y="41074"/>
                  <a:pt x="502709" y="81459"/>
                  <a:pt x="504802" y="21894"/>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7034256" y="603624"/>
            <a:ext cx="4936071" cy="5650754"/>
          </a:xfrm>
        </p:spPr>
        <p:txBody>
          <a:bodyPr anchor="ctr">
            <a:normAutofit/>
          </a:bodyPr>
          <a:lstStyle/>
          <a:p>
            <a:r>
              <a:rPr lang="en-US" dirty="0">
                <a:latin typeface="Georgia" panose="02040502050405020303" pitchFamily="18" charset="0"/>
              </a:rPr>
              <a:t>Dennison et al. (2009) review of the literature</a:t>
            </a:r>
          </a:p>
          <a:p>
            <a:endParaRPr lang="en-US" dirty="0">
              <a:latin typeface="Georgia" panose="02040502050405020303" pitchFamily="18" charset="0"/>
            </a:endParaRPr>
          </a:p>
          <a:p>
            <a:r>
              <a:rPr lang="en-US" dirty="0">
                <a:latin typeface="Georgia" panose="02040502050405020303" pitchFamily="18" charset="0"/>
              </a:rPr>
              <a:t>Comprised of 72 studies examining the psychological factors associated with adjustment to MS</a:t>
            </a:r>
          </a:p>
          <a:p>
            <a:endParaRPr lang="en-US" dirty="0">
              <a:latin typeface="Georgia" panose="02040502050405020303" pitchFamily="18" charset="0"/>
            </a:endParaRPr>
          </a:p>
          <a:p>
            <a:r>
              <a:rPr lang="en-US" dirty="0">
                <a:latin typeface="Georgia" panose="02040502050405020303" pitchFamily="18" charset="0"/>
              </a:rPr>
              <a:t>Divided these factors into eight broad categories</a:t>
            </a:r>
          </a:p>
        </p:txBody>
      </p:sp>
      <p:pic>
        <p:nvPicPr>
          <p:cNvPr id="6146" name="Picture 2" descr="6 Coping Skills Children Need and How to Teach Them — Lumiere Children's  Therapy">
            <a:extLst>
              <a:ext uri="{FF2B5EF4-FFF2-40B4-BE49-F238E27FC236}">
                <a16:creationId xmlns:a16="http://schemas.microsoft.com/office/drawing/2014/main" id="{4057A580-AAC1-AE0B-6879-C45E359CD7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3720" y="3297940"/>
            <a:ext cx="3919549" cy="260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282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50879" y="609601"/>
            <a:ext cx="9810604" cy="1216024"/>
          </a:xfrm>
        </p:spPr>
        <p:txBody>
          <a:bodyPr>
            <a:normAutofit/>
          </a:bodyPr>
          <a:lstStyle/>
          <a:p>
            <a:r>
              <a:rPr lang="en-US" dirty="0">
                <a:latin typeface="Georgia" panose="02040502050405020303" pitchFamily="18" charset="0"/>
              </a:rPr>
              <a:t>Eight Domains:</a:t>
            </a:r>
          </a:p>
        </p:txBody>
      </p:sp>
      <p:grpSp>
        <p:nvGrpSpPr>
          <p:cNvPr id="4" name="Group 3">
            <a:extLst>
              <a:ext uri="{FF2B5EF4-FFF2-40B4-BE49-F238E27FC236}">
                <a16:creationId xmlns:a16="http://schemas.microsoft.com/office/drawing/2014/main" id="{C2D72447-15C9-9F30-6BE0-1386CAAC9558}"/>
              </a:ext>
            </a:extLst>
          </p:cNvPr>
          <p:cNvGrpSpPr/>
          <p:nvPr/>
        </p:nvGrpSpPr>
        <p:grpSpPr>
          <a:xfrm>
            <a:off x="1053873" y="2896762"/>
            <a:ext cx="10059100" cy="3041123"/>
            <a:chOff x="1053873" y="2896762"/>
            <a:chExt cx="10059100" cy="3041123"/>
          </a:xfrm>
        </p:grpSpPr>
        <p:sp>
          <p:nvSpPr>
            <p:cNvPr id="5" name="Freeform: Shape 4">
              <a:extLst>
                <a:ext uri="{FF2B5EF4-FFF2-40B4-BE49-F238E27FC236}">
                  <a16:creationId xmlns:a16="http://schemas.microsoft.com/office/drawing/2014/main" id="{D7C45437-2CB5-6659-A1E5-C5EC7DD48116}"/>
                </a:ext>
              </a:extLst>
            </p:cNvPr>
            <p:cNvSpPr/>
            <p:nvPr/>
          </p:nvSpPr>
          <p:spPr>
            <a:xfrm>
              <a:off x="1053873" y="2896762"/>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Stress and coping</a:t>
              </a:r>
              <a:endParaRPr lang="en-US" sz="2500" kern="1200"/>
            </a:p>
          </p:txBody>
        </p:sp>
        <p:sp>
          <p:nvSpPr>
            <p:cNvPr id="6" name="Freeform: Shape 5">
              <a:extLst>
                <a:ext uri="{FF2B5EF4-FFF2-40B4-BE49-F238E27FC236}">
                  <a16:creationId xmlns:a16="http://schemas.microsoft.com/office/drawing/2014/main" id="{F247F57A-D94E-BA83-5C9F-6A0AED714785}"/>
                </a:ext>
              </a:extLst>
            </p:cNvPr>
            <p:cNvSpPr/>
            <p:nvPr/>
          </p:nvSpPr>
          <p:spPr>
            <a:xfrm>
              <a:off x="3627132" y="2896762"/>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2658582"/>
                <a:satOff val="0"/>
                <a:lumOff val="0"/>
                <a:alphaOff val="0"/>
              </a:schemeClr>
            </a:fillRef>
            <a:effectRef idx="0">
              <a:schemeClr val="accent2">
                <a:hueOff val="-2658582"/>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Social support &amp; interactions with others</a:t>
              </a:r>
              <a:endParaRPr lang="en-US" sz="2500" kern="1200"/>
            </a:p>
          </p:txBody>
        </p:sp>
        <p:sp>
          <p:nvSpPr>
            <p:cNvPr id="7" name="Freeform: Shape 6">
              <a:extLst>
                <a:ext uri="{FF2B5EF4-FFF2-40B4-BE49-F238E27FC236}">
                  <a16:creationId xmlns:a16="http://schemas.microsoft.com/office/drawing/2014/main" id="{FC4E5AD6-1C88-A44C-8E03-425CCD520A75}"/>
                </a:ext>
              </a:extLst>
            </p:cNvPr>
            <p:cNvSpPr/>
            <p:nvPr/>
          </p:nvSpPr>
          <p:spPr>
            <a:xfrm>
              <a:off x="6200390" y="2896762"/>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5317164"/>
                <a:satOff val="0"/>
                <a:lumOff val="0"/>
                <a:alphaOff val="0"/>
              </a:schemeClr>
            </a:fillRef>
            <a:effectRef idx="0">
              <a:schemeClr val="accent2">
                <a:hueOff val="-5317164"/>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Cognitive models of psychopathology</a:t>
              </a:r>
              <a:endParaRPr lang="en-US" sz="2500" kern="1200"/>
            </a:p>
          </p:txBody>
        </p:sp>
        <p:sp>
          <p:nvSpPr>
            <p:cNvPr id="8" name="Freeform: Shape 7">
              <a:extLst>
                <a:ext uri="{FF2B5EF4-FFF2-40B4-BE49-F238E27FC236}">
                  <a16:creationId xmlns:a16="http://schemas.microsoft.com/office/drawing/2014/main" id="{06834034-1804-4430-F110-6273CBB42891}"/>
                </a:ext>
              </a:extLst>
            </p:cNvPr>
            <p:cNvSpPr/>
            <p:nvPr/>
          </p:nvSpPr>
          <p:spPr>
            <a:xfrm>
              <a:off x="8773648" y="2896762"/>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7975745"/>
                <a:satOff val="0"/>
                <a:lumOff val="0"/>
                <a:alphaOff val="0"/>
              </a:schemeClr>
            </a:fillRef>
            <a:effectRef idx="0">
              <a:schemeClr val="accent2">
                <a:hueOff val="-7975745"/>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Illness and symptom cognitions</a:t>
              </a:r>
              <a:endParaRPr lang="en-US" sz="2500" kern="1200"/>
            </a:p>
          </p:txBody>
        </p:sp>
        <p:sp>
          <p:nvSpPr>
            <p:cNvPr id="9" name="Freeform: Shape 8">
              <a:extLst>
                <a:ext uri="{FF2B5EF4-FFF2-40B4-BE49-F238E27FC236}">
                  <a16:creationId xmlns:a16="http://schemas.microsoft.com/office/drawing/2014/main" id="{F3324FCF-BB4E-E046-DCF1-7BC5D1D498BF}"/>
                </a:ext>
              </a:extLst>
            </p:cNvPr>
            <p:cNvSpPr/>
            <p:nvPr/>
          </p:nvSpPr>
          <p:spPr>
            <a:xfrm>
              <a:off x="1053873" y="4534290"/>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10634327"/>
                <a:satOff val="0"/>
                <a:lumOff val="0"/>
                <a:alphaOff val="0"/>
              </a:schemeClr>
            </a:fillRef>
            <a:effectRef idx="0">
              <a:schemeClr val="accent2">
                <a:hueOff val="-10634327"/>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Perceptions of control and self-efficacy</a:t>
              </a:r>
              <a:endParaRPr lang="en-US" sz="2500" kern="1200"/>
            </a:p>
          </p:txBody>
        </p:sp>
        <p:sp>
          <p:nvSpPr>
            <p:cNvPr id="10" name="Freeform: Shape 9">
              <a:extLst>
                <a:ext uri="{FF2B5EF4-FFF2-40B4-BE49-F238E27FC236}">
                  <a16:creationId xmlns:a16="http://schemas.microsoft.com/office/drawing/2014/main" id="{A72A664C-7DD9-0432-7820-E3670C22F2A3}"/>
                </a:ext>
              </a:extLst>
            </p:cNvPr>
            <p:cNvSpPr/>
            <p:nvPr/>
          </p:nvSpPr>
          <p:spPr>
            <a:xfrm>
              <a:off x="3627132" y="4534290"/>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13292908"/>
                <a:satOff val="0"/>
                <a:lumOff val="0"/>
                <a:alphaOff val="0"/>
              </a:schemeClr>
            </a:fillRef>
            <a:effectRef idx="0">
              <a:schemeClr val="accent2">
                <a:hueOff val="-13292908"/>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Positive psychology</a:t>
              </a:r>
              <a:endParaRPr lang="en-US" sz="2500" kern="1200"/>
            </a:p>
          </p:txBody>
        </p:sp>
        <p:sp>
          <p:nvSpPr>
            <p:cNvPr id="11" name="Freeform: Shape 10">
              <a:extLst>
                <a:ext uri="{FF2B5EF4-FFF2-40B4-BE49-F238E27FC236}">
                  <a16:creationId xmlns:a16="http://schemas.microsoft.com/office/drawing/2014/main" id="{5F1E1B92-9C6F-41F8-B45C-0427E43FAEB3}"/>
                </a:ext>
              </a:extLst>
            </p:cNvPr>
            <p:cNvSpPr/>
            <p:nvPr/>
          </p:nvSpPr>
          <p:spPr>
            <a:xfrm>
              <a:off x="6200390" y="4534290"/>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15951489"/>
                <a:satOff val="0"/>
                <a:lumOff val="0"/>
                <a:alphaOff val="0"/>
              </a:schemeClr>
            </a:fillRef>
            <a:effectRef idx="0">
              <a:schemeClr val="accent2">
                <a:hueOff val="-15951489"/>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Health behaviors</a:t>
              </a:r>
              <a:endParaRPr lang="en-US" sz="2500" kern="1200"/>
            </a:p>
          </p:txBody>
        </p:sp>
        <p:sp>
          <p:nvSpPr>
            <p:cNvPr id="12" name="Freeform: Shape 11">
              <a:extLst>
                <a:ext uri="{FF2B5EF4-FFF2-40B4-BE49-F238E27FC236}">
                  <a16:creationId xmlns:a16="http://schemas.microsoft.com/office/drawing/2014/main" id="{B5B1006B-AE07-9196-2958-BF0A3894176A}"/>
                </a:ext>
              </a:extLst>
            </p:cNvPr>
            <p:cNvSpPr/>
            <p:nvPr/>
          </p:nvSpPr>
          <p:spPr>
            <a:xfrm>
              <a:off x="8773648" y="4534290"/>
              <a:ext cx="2339325" cy="1403595"/>
            </a:xfrm>
            <a:custGeom>
              <a:avLst/>
              <a:gdLst>
                <a:gd name="connsiteX0" fmla="*/ 0 w 2339325"/>
                <a:gd name="connsiteY0" fmla="*/ 0 h 1403595"/>
                <a:gd name="connsiteX1" fmla="*/ 2339325 w 2339325"/>
                <a:gd name="connsiteY1" fmla="*/ 0 h 1403595"/>
                <a:gd name="connsiteX2" fmla="*/ 2339325 w 2339325"/>
                <a:gd name="connsiteY2" fmla="*/ 1403595 h 1403595"/>
                <a:gd name="connsiteX3" fmla="*/ 0 w 2339325"/>
                <a:gd name="connsiteY3" fmla="*/ 1403595 h 1403595"/>
                <a:gd name="connsiteX4" fmla="*/ 0 w 2339325"/>
                <a:gd name="connsiteY4" fmla="*/ 0 h 1403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25" h="1403595">
                  <a:moveTo>
                    <a:pt x="0" y="0"/>
                  </a:moveTo>
                  <a:lnTo>
                    <a:pt x="2339325" y="0"/>
                  </a:lnTo>
                  <a:lnTo>
                    <a:pt x="2339325" y="1403595"/>
                  </a:lnTo>
                  <a:lnTo>
                    <a:pt x="0" y="1403595"/>
                  </a:lnTo>
                  <a:lnTo>
                    <a:pt x="0" y="0"/>
                  </a:lnTo>
                  <a:close/>
                </a:path>
              </a:pathLst>
            </a:custGeom>
          </p:spPr>
          <p:style>
            <a:lnRef idx="2">
              <a:schemeClr val="lt1">
                <a:hueOff val="0"/>
                <a:satOff val="0"/>
                <a:lumOff val="0"/>
                <a:alphaOff val="0"/>
              </a:schemeClr>
            </a:lnRef>
            <a:fillRef idx="1">
              <a:schemeClr val="accent2">
                <a:hueOff val="-18610071"/>
                <a:satOff val="0"/>
                <a:lumOff val="0"/>
                <a:alphaOff val="0"/>
              </a:schemeClr>
            </a:fillRef>
            <a:effectRef idx="0">
              <a:schemeClr val="accent2">
                <a:hueOff val="-18610071"/>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Miscellaneous factors</a:t>
              </a:r>
              <a:endParaRPr lang="en-US" sz="2500" kern="1200"/>
            </a:p>
          </p:txBody>
        </p:sp>
      </p:grpSp>
      <p:sp>
        <p:nvSpPr>
          <p:cNvPr id="3" name="TextBox 2">
            <a:extLst>
              <a:ext uri="{FF2B5EF4-FFF2-40B4-BE49-F238E27FC236}">
                <a16:creationId xmlns:a16="http://schemas.microsoft.com/office/drawing/2014/main" id="{4FE3AA68-F6EA-83BD-5024-DC24E2499D8B}"/>
              </a:ext>
            </a:extLst>
          </p:cNvPr>
          <p:cNvSpPr txBox="1"/>
          <p:nvPr/>
        </p:nvSpPr>
        <p:spPr>
          <a:xfrm>
            <a:off x="213645" y="6469166"/>
            <a:ext cx="11177899" cy="276999"/>
          </a:xfrm>
          <a:prstGeom prst="rect">
            <a:avLst/>
          </a:prstGeom>
          <a:noFill/>
        </p:spPr>
        <p:txBody>
          <a:bodyPr wrap="square" rtlCol="0">
            <a:spAutoFit/>
          </a:bodyPr>
          <a:lstStyle/>
          <a:p>
            <a:r>
              <a:rPr lang="en-US" sz="1200" dirty="0">
                <a:latin typeface="Georgia" panose="02040502050405020303" pitchFamily="18" charset="0"/>
              </a:rPr>
              <a:t>Dennison, et al. (2009). A review of psychological correlates of adjustment in patients with multiple sclerosis, </a:t>
            </a:r>
            <a:r>
              <a:rPr lang="en-US" sz="1200" i="1" dirty="0">
                <a:latin typeface="Georgia" panose="02040502050405020303" pitchFamily="18" charset="0"/>
              </a:rPr>
              <a:t>Clin Psychol Rev,  </a:t>
            </a:r>
            <a:r>
              <a:rPr lang="en-US" sz="1200" dirty="0">
                <a:latin typeface="Georgia" panose="02040502050405020303" pitchFamily="18" charset="0"/>
              </a:rPr>
              <a:t>29 (2).</a:t>
            </a:r>
          </a:p>
        </p:txBody>
      </p:sp>
    </p:spTree>
    <p:extLst>
      <p:ext uri="{BB962C8B-B14F-4D97-AF65-F5344CB8AC3E}">
        <p14:creationId xmlns:p14="http://schemas.microsoft.com/office/powerpoint/2010/main" val="2899182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C685BF-E9A7-4525-ABF3-CCC2EAC37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2687005"/>
          </a:xfrm>
          <a:custGeom>
            <a:avLst/>
            <a:gdLst>
              <a:gd name="connsiteX0" fmla="*/ 12192000 w 12192000"/>
              <a:gd name="connsiteY0" fmla="*/ 0 h 2785707"/>
              <a:gd name="connsiteX1" fmla="*/ 0 w 12192000"/>
              <a:gd name="connsiteY1" fmla="*/ 0 h 2785707"/>
              <a:gd name="connsiteX2" fmla="*/ 0 w 12192000"/>
              <a:gd name="connsiteY2" fmla="*/ 591237 h 2785707"/>
              <a:gd name="connsiteX3" fmla="*/ 7462 w 12192000"/>
              <a:gd name="connsiteY3" fmla="*/ 596097 h 2785707"/>
              <a:gd name="connsiteX4" fmla="*/ 65949 w 12192000"/>
              <a:gd name="connsiteY4" fmla="*/ 623063 h 2785707"/>
              <a:gd name="connsiteX5" fmla="*/ 174040 w 12192000"/>
              <a:gd name="connsiteY5" fmla="*/ 614935 h 2785707"/>
              <a:gd name="connsiteX6" fmla="*/ 331354 w 12192000"/>
              <a:gd name="connsiteY6" fmla="*/ 605310 h 2785707"/>
              <a:gd name="connsiteX7" fmla="*/ 437701 w 12192000"/>
              <a:gd name="connsiteY7" fmla="*/ 649169 h 2785707"/>
              <a:gd name="connsiteX8" fmla="*/ 570985 w 12192000"/>
              <a:gd name="connsiteY8" fmla="*/ 634864 h 2785707"/>
              <a:gd name="connsiteX9" fmla="*/ 660488 w 12192000"/>
              <a:gd name="connsiteY9" fmla="*/ 637694 h 2785707"/>
              <a:gd name="connsiteX10" fmla="*/ 862240 w 12192000"/>
              <a:gd name="connsiteY10" fmla="*/ 647402 h 2785707"/>
              <a:gd name="connsiteX11" fmla="*/ 1055198 w 12192000"/>
              <a:gd name="connsiteY11" fmla="*/ 658414 h 2785707"/>
              <a:gd name="connsiteX12" fmla="*/ 1161490 w 12192000"/>
              <a:gd name="connsiteY12" fmla="*/ 664553 h 2785707"/>
              <a:gd name="connsiteX13" fmla="*/ 1335488 w 12192000"/>
              <a:gd name="connsiteY13" fmla="*/ 684838 h 2785707"/>
              <a:gd name="connsiteX14" fmla="*/ 1384901 w 12192000"/>
              <a:gd name="connsiteY14" fmla="*/ 684207 h 2785707"/>
              <a:gd name="connsiteX15" fmla="*/ 1414557 w 12192000"/>
              <a:gd name="connsiteY15" fmla="*/ 685540 h 2785707"/>
              <a:gd name="connsiteX16" fmla="*/ 1479073 w 12192000"/>
              <a:gd name="connsiteY16" fmla="*/ 708783 h 2785707"/>
              <a:gd name="connsiteX17" fmla="*/ 1760498 w 12192000"/>
              <a:gd name="connsiteY17" fmla="*/ 700683 h 2785707"/>
              <a:gd name="connsiteX18" fmla="*/ 1971386 w 12192000"/>
              <a:gd name="connsiteY18" fmla="*/ 726403 h 2785707"/>
              <a:gd name="connsiteX19" fmla="*/ 2050659 w 12192000"/>
              <a:gd name="connsiteY19" fmla="*/ 720928 h 2785707"/>
              <a:gd name="connsiteX20" fmla="*/ 2220475 w 12192000"/>
              <a:gd name="connsiteY20" fmla="*/ 749487 h 2785707"/>
              <a:gd name="connsiteX21" fmla="*/ 2272406 w 12192000"/>
              <a:gd name="connsiteY21" fmla="*/ 777021 h 2785707"/>
              <a:gd name="connsiteX22" fmla="*/ 2297410 w 12192000"/>
              <a:gd name="connsiteY22" fmla="*/ 791240 h 2785707"/>
              <a:gd name="connsiteX23" fmla="*/ 2377393 w 12192000"/>
              <a:gd name="connsiteY23" fmla="*/ 838529 h 2785707"/>
              <a:gd name="connsiteX24" fmla="*/ 2389325 w 12192000"/>
              <a:gd name="connsiteY24" fmla="*/ 847736 h 2785707"/>
              <a:gd name="connsiteX25" fmla="*/ 2418508 w 12192000"/>
              <a:gd name="connsiteY25" fmla="*/ 847030 h 2785707"/>
              <a:gd name="connsiteX26" fmla="*/ 2435377 w 12192000"/>
              <a:gd name="connsiteY26" fmla="*/ 837345 h 2785707"/>
              <a:gd name="connsiteX27" fmla="*/ 2439620 w 12192000"/>
              <a:gd name="connsiteY27" fmla="*/ 840860 h 2785707"/>
              <a:gd name="connsiteX28" fmla="*/ 2451797 w 12192000"/>
              <a:gd name="connsiteY28" fmla="*/ 846508 h 2785707"/>
              <a:gd name="connsiteX29" fmla="*/ 2505861 w 12192000"/>
              <a:gd name="connsiteY29" fmla="*/ 882666 h 2785707"/>
              <a:gd name="connsiteX30" fmla="*/ 2528621 w 12192000"/>
              <a:gd name="connsiteY30" fmla="*/ 883310 h 2785707"/>
              <a:gd name="connsiteX31" fmla="*/ 2615876 w 12192000"/>
              <a:gd name="connsiteY31" fmla="*/ 913568 h 2785707"/>
              <a:gd name="connsiteX32" fmla="*/ 2633076 w 12192000"/>
              <a:gd name="connsiteY32" fmla="*/ 918384 h 2785707"/>
              <a:gd name="connsiteX33" fmla="*/ 2665101 w 12192000"/>
              <a:gd name="connsiteY33" fmla="*/ 936714 h 2785707"/>
              <a:gd name="connsiteX34" fmla="*/ 2675173 w 12192000"/>
              <a:gd name="connsiteY34" fmla="*/ 938458 h 2785707"/>
              <a:gd name="connsiteX35" fmla="*/ 2707978 w 12192000"/>
              <a:gd name="connsiteY35" fmla="*/ 955182 h 2785707"/>
              <a:gd name="connsiteX36" fmla="*/ 2778669 w 12192000"/>
              <a:gd name="connsiteY36" fmla="*/ 991480 h 2785707"/>
              <a:gd name="connsiteX37" fmla="*/ 2796452 w 12192000"/>
              <a:gd name="connsiteY37" fmla="*/ 1000372 h 2785707"/>
              <a:gd name="connsiteX38" fmla="*/ 2813495 w 12192000"/>
              <a:gd name="connsiteY38" fmla="*/ 1001982 h 2785707"/>
              <a:gd name="connsiteX39" fmla="*/ 2904193 w 12192000"/>
              <a:gd name="connsiteY39" fmla="*/ 1024123 h 2785707"/>
              <a:gd name="connsiteX40" fmla="*/ 2926826 w 12192000"/>
              <a:gd name="connsiteY40" fmla="*/ 1025558 h 2785707"/>
              <a:gd name="connsiteX41" fmla="*/ 2937629 w 12192000"/>
              <a:gd name="connsiteY41" fmla="*/ 1021496 h 2785707"/>
              <a:gd name="connsiteX42" fmla="*/ 2970190 w 12192000"/>
              <a:gd name="connsiteY42" fmla="*/ 1039341 h 2785707"/>
              <a:gd name="connsiteX43" fmla="*/ 3023036 w 12192000"/>
              <a:gd name="connsiteY43" fmla="*/ 1057429 h 2785707"/>
              <a:gd name="connsiteX44" fmla="*/ 3047640 w 12192000"/>
              <a:gd name="connsiteY44" fmla="*/ 1067886 h 2785707"/>
              <a:gd name="connsiteX45" fmla="*/ 3069615 w 12192000"/>
              <a:gd name="connsiteY45" fmla="*/ 1068623 h 2785707"/>
              <a:gd name="connsiteX46" fmla="*/ 3189718 w 12192000"/>
              <a:gd name="connsiteY46" fmla="*/ 1090790 h 2785707"/>
              <a:gd name="connsiteX47" fmla="*/ 3234683 w 12192000"/>
              <a:gd name="connsiteY47" fmla="*/ 1082861 h 2785707"/>
              <a:gd name="connsiteX48" fmla="*/ 3243889 w 12192000"/>
              <a:gd name="connsiteY48" fmla="*/ 1088560 h 2785707"/>
              <a:gd name="connsiteX49" fmla="*/ 3316289 w 12192000"/>
              <a:gd name="connsiteY49" fmla="*/ 1102846 h 2785707"/>
              <a:gd name="connsiteX50" fmla="*/ 3363255 w 12192000"/>
              <a:gd name="connsiteY50" fmla="*/ 1113121 h 2785707"/>
              <a:gd name="connsiteX51" fmla="*/ 3450298 w 12192000"/>
              <a:gd name="connsiteY51" fmla="*/ 1140641 h 2785707"/>
              <a:gd name="connsiteX52" fmla="*/ 3502843 w 12192000"/>
              <a:gd name="connsiteY52" fmla="*/ 1152088 h 2785707"/>
              <a:gd name="connsiteX53" fmla="*/ 3534327 w 12192000"/>
              <a:gd name="connsiteY53" fmla="*/ 1158780 h 2785707"/>
              <a:gd name="connsiteX54" fmla="*/ 3613707 w 12192000"/>
              <a:gd name="connsiteY54" fmla="*/ 1188135 h 2785707"/>
              <a:gd name="connsiteX55" fmla="*/ 3734447 w 12192000"/>
              <a:gd name="connsiteY55" fmla="*/ 1264997 h 2785707"/>
              <a:gd name="connsiteX56" fmla="*/ 3774777 w 12192000"/>
              <a:gd name="connsiteY56" fmla="*/ 1280345 h 2785707"/>
              <a:gd name="connsiteX57" fmla="*/ 3782987 w 12192000"/>
              <a:gd name="connsiteY57" fmla="*/ 1278825 h 2785707"/>
              <a:gd name="connsiteX58" fmla="*/ 3829525 w 12192000"/>
              <a:gd name="connsiteY58" fmla="*/ 1314650 h 2785707"/>
              <a:gd name="connsiteX59" fmla="*/ 3916534 w 12192000"/>
              <a:gd name="connsiteY59" fmla="*/ 1337438 h 2785707"/>
              <a:gd name="connsiteX60" fmla="*/ 3985243 w 12192000"/>
              <a:gd name="connsiteY60" fmla="*/ 1349887 h 2785707"/>
              <a:gd name="connsiteX61" fmla="*/ 4022446 w 12192000"/>
              <a:gd name="connsiteY61" fmla="*/ 1358915 h 2785707"/>
              <a:gd name="connsiteX62" fmla="*/ 4050987 w 12192000"/>
              <a:gd name="connsiteY62" fmla="*/ 1363213 h 2785707"/>
              <a:gd name="connsiteX63" fmla="*/ 4115739 w 12192000"/>
              <a:gd name="connsiteY63" fmla="*/ 1386380 h 2785707"/>
              <a:gd name="connsiteX64" fmla="*/ 4219773 w 12192000"/>
              <a:gd name="connsiteY64" fmla="*/ 1429896 h 2785707"/>
              <a:gd name="connsiteX65" fmla="*/ 4242592 w 12192000"/>
              <a:gd name="connsiteY65" fmla="*/ 1437995 h 2785707"/>
              <a:gd name="connsiteX66" fmla="*/ 4264860 w 12192000"/>
              <a:gd name="connsiteY66" fmla="*/ 1440328 h 2785707"/>
              <a:gd name="connsiteX67" fmla="*/ 4272342 w 12192000"/>
              <a:gd name="connsiteY67" fmla="*/ 1436836 h 2785707"/>
              <a:gd name="connsiteX68" fmla="*/ 4285317 w 12192000"/>
              <a:gd name="connsiteY68" fmla="*/ 1440547 h 2785707"/>
              <a:gd name="connsiteX69" fmla="*/ 4289326 w 12192000"/>
              <a:gd name="connsiteY69" fmla="*/ 1440567 h 2785707"/>
              <a:gd name="connsiteX70" fmla="*/ 4311745 w 12192000"/>
              <a:gd name="connsiteY70" fmla="*/ 1441649 h 2785707"/>
              <a:gd name="connsiteX71" fmla="*/ 4345821 w 12192000"/>
              <a:gd name="connsiteY71" fmla="*/ 1467990 h 2785707"/>
              <a:gd name="connsiteX72" fmla="*/ 4399086 w 12192000"/>
              <a:gd name="connsiteY72" fmla="*/ 1480631 h 2785707"/>
              <a:gd name="connsiteX73" fmla="*/ 4635587 w 12192000"/>
              <a:gd name="connsiteY73" fmla="*/ 1532477 h 2785707"/>
              <a:gd name="connsiteX74" fmla="*/ 4697305 w 12192000"/>
              <a:gd name="connsiteY74" fmla="*/ 1598576 h 2785707"/>
              <a:gd name="connsiteX75" fmla="*/ 4800559 w 12192000"/>
              <a:gd name="connsiteY75" fmla="*/ 1650651 h 2785707"/>
              <a:gd name="connsiteX76" fmla="*/ 4945615 w 12192000"/>
              <a:gd name="connsiteY76" fmla="*/ 1698753 h 2785707"/>
              <a:gd name="connsiteX77" fmla="*/ 4951384 w 12192000"/>
              <a:gd name="connsiteY77" fmla="*/ 1709811 h 2785707"/>
              <a:gd name="connsiteX78" fmla="*/ 4961956 w 12192000"/>
              <a:gd name="connsiteY78" fmla="*/ 1718626 h 2785707"/>
              <a:gd name="connsiteX79" fmla="*/ 4964473 w 12192000"/>
              <a:gd name="connsiteY79" fmla="*/ 1718615 h 2785707"/>
              <a:gd name="connsiteX80" fmla="*/ 4991598 w 12192000"/>
              <a:gd name="connsiteY80" fmla="*/ 1734829 h 2785707"/>
              <a:gd name="connsiteX81" fmla="*/ 5009548 w 12192000"/>
              <a:gd name="connsiteY81" fmla="*/ 1747489 h 2785707"/>
              <a:gd name="connsiteX82" fmla="*/ 5014839 w 12192000"/>
              <a:gd name="connsiteY82" fmla="*/ 1748130 h 2785707"/>
              <a:gd name="connsiteX83" fmla="*/ 5058738 w 12192000"/>
              <a:gd name="connsiteY83" fmla="*/ 1764982 h 2785707"/>
              <a:gd name="connsiteX84" fmla="*/ 5080507 w 12192000"/>
              <a:gd name="connsiteY84" fmla="*/ 1768847 h 2785707"/>
              <a:gd name="connsiteX85" fmla="*/ 5142055 w 12192000"/>
              <a:gd name="connsiteY85" fmla="*/ 1767607 h 2785707"/>
              <a:gd name="connsiteX86" fmla="*/ 5173522 w 12192000"/>
              <a:gd name="connsiteY86" fmla="*/ 1784620 h 2785707"/>
              <a:gd name="connsiteX87" fmla="*/ 5180367 w 12192000"/>
              <a:gd name="connsiteY87" fmla="*/ 1787604 h 2785707"/>
              <a:gd name="connsiteX88" fmla="*/ 5180716 w 12192000"/>
              <a:gd name="connsiteY88" fmla="*/ 1787481 h 2785707"/>
              <a:gd name="connsiteX89" fmla="*/ 5188363 w 12192000"/>
              <a:gd name="connsiteY89" fmla="*/ 1790269 h 2785707"/>
              <a:gd name="connsiteX90" fmla="*/ 5192852 w 12192000"/>
              <a:gd name="connsiteY90" fmla="*/ 1793043 h 2785707"/>
              <a:gd name="connsiteX91" fmla="*/ 5272230 w 12192000"/>
              <a:gd name="connsiteY91" fmla="*/ 1791348 h 2785707"/>
              <a:gd name="connsiteX92" fmla="*/ 5376484 w 12192000"/>
              <a:gd name="connsiteY92" fmla="*/ 1805756 h 2785707"/>
              <a:gd name="connsiteX93" fmla="*/ 5478926 w 12192000"/>
              <a:gd name="connsiteY93" fmla="*/ 1822858 h 2785707"/>
              <a:gd name="connsiteX94" fmla="*/ 5515632 w 12192000"/>
              <a:gd name="connsiteY94" fmla="*/ 1830425 h 2785707"/>
              <a:gd name="connsiteX95" fmla="*/ 5582742 w 12192000"/>
              <a:gd name="connsiteY95" fmla="*/ 1837848 h 2785707"/>
              <a:gd name="connsiteX96" fmla="*/ 5615731 w 12192000"/>
              <a:gd name="connsiteY96" fmla="*/ 1838115 h 2785707"/>
              <a:gd name="connsiteX97" fmla="*/ 5619149 w 12192000"/>
              <a:gd name="connsiteY97" fmla="*/ 1835988 h 2785707"/>
              <a:gd name="connsiteX98" fmla="*/ 5625050 w 12192000"/>
              <a:gd name="connsiteY98" fmla="*/ 1835832 h 2785707"/>
              <a:gd name="connsiteX99" fmla="*/ 5640026 w 12192000"/>
              <a:gd name="connsiteY99" fmla="*/ 1839536 h 2785707"/>
              <a:gd name="connsiteX100" fmla="*/ 5645469 w 12192000"/>
              <a:gd name="connsiteY100" fmla="*/ 1841610 h 2785707"/>
              <a:gd name="connsiteX101" fmla="*/ 5653837 w 12192000"/>
              <a:gd name="connsiteY101" fmla="*/ 1843194 h 2785707"/>
              <a:gd name="connsiteX102" fmla="*/ 5654101 w 12192000"/>
              <a:gd name="connsiteY102" fmla="*/ 1843017 h 2785707"/>
              <a:gd name="connsiteX103" fmla="*/ 5661820 w 12192000"/>
              <a:gd name="connsiteY103" fmla="*/ 1844927 h 2785707"/>
              <a:gd name="connsiteX104" fmla="*/ 5698828 w 12192000"/>
              <a:gd name="connsiteY104" fmla="*/ 1857009 h 2785707"/>
              <a:gd name="connsiteX105" fmla="*/ 5755153 w 12192000"/>
              <a:gd name="connsiteY105" fmla="*/ 1846051 h 2785707"/>
              <a:gd name="connsiteX106" fmla="*/ 5777080 w 12192000"/>
              <a:gd name="connsiteY106" fmla="*/ 1846484 h 2785707"/>
              <a:gd name="connsiteX107" fmla="*/ 5790062 w 12192000"/>
              <a:gd name="connsiteY107" fmla="*/ 1844754 h 2785707"/>
              <a:gd name="connsiteX108" fmla="*/ 5888138 w 12192000"/>
              <a:gd name="connsiteY108" fmla="*/ 1877663 h 2785707"/>
              <a:gd name="connsiteX109" fmla="*/ 5902013 w 12192000"/>
              <a:gd name="connsiteY109" fmla="*/ 1884827 h 2785707"/>
              <a:gd name="connsiteX110" fmla="*/ 5912492 w 12192000"/>
              <a:gd name="connsiteY110" fmla="*/ 1894998 h 2785707"/>
              <a:gd name="connsiteX111" fmla="*/ 6068995 w 12192000"/>
              <a:gd name="connsiteY111" fmla="*/ 1920302 h 2785707"/>
              <a:gd name="connsiteX112" fmla="*/ 6283598 w 12192000"/>
              <a:gd name="connsiteY112" fmla="*/ 1991295 h 2785707"/>
              <a:gd name="connsiteX113" fmla="*/ 6378390 w 12192000"/>
              <a:gd name="connsiteY113" fmla="*/ 1991561 h 2785707"/>
              <a:gd name="connsiteX114" fmla="*/ 6519309 w 12192000"/>
              <a:gd name="connsiteY114" fmla="*/ 2027309 h 2785707"/>
              <a:gd name="connsiteX115" fmla="*/ 6643152 w 12192000"/>
              <a:gd name="connsiteY115" fmla="*/ 2049516 h 2785707"/>
              <a:gd name="connsiteX116" fmla="*/ 6656875 w 12192000"/>
              <a:gd name="connsiteY116" fmla="*/ 2051188 h 2785707"/>
              <a:gd name="connsiteX117" fmla="*/ 6662165 w 12192000"/>
              <a:gd name="connsiteY117" fmla="*/ 2046505 h 2785707"/>
              <a:gd name="connsiteX118" fmla="*/ 6708706 w 12192000"/>
              <a:gd name="connsiteY118" fmla="*/ 2049842 h 2785707"/>
              <a:gd name="connsiteX119" fmla="*/ 6797201 w 12192000"/>
              <a:gd name="connsiteY119" fmla="*/ 2065320 h 2785707"/>
              <a:gd name="connsiteX120" fmla="*/ 6810764 w 12192000"/>
              <a:gd name="connsiteY120" fmla="*/ 2071002 h 2785707"/>
              <a:gd name="connsiteX121" fmla="*/ 6901101 w 12192000"/>
              <a:gd name="connsiteY121" fmla="*/ 2082052 h 2785707"/>
              <a:gd name="connsiteX122" fmla="*/ 6962781 w 12192000"/>
              <a:gd name="connsiteY122" fmla="*/ 2092999 h 2785707"/>
              <a:gd name="connsiteX123" fmla="*/ 6975881 w 12192000"/>
              <a:gd name="connsiteY123" fmla="*/ 2098520 h 2785707"/>
              <a:gd name="connsiteX124" fmla="*/ 6991402 w 12192000"/>
              <a:gd name="connsiteY124" fmla="*/ 2094572 h 2785707"/>
              <a:gd name="connsiteX125" fmla="*/ 6996085 w 12192000"/>
              <a:gd name="connsiteY125" fmla="*/ 2090397 h 2785707"/>
              <a:gd name="connsiteX126" fmla="*/ 7045119 w 12192000"/>
              <a:gd name="connsiteY126" fmla="*/ 2100367 h 2785707"/>
              <a:gd name="connsiteX127" fmla="*/ 7051064 w 12192000"/>
              <a:gd name="connsiteY127" fmla="*/ 2100779 h 2785707"/>
              <a:gd name="connsiteX128" fmla="*/ 7092123 w 12192000"/>
              <a:gd name="connsiteY128" fmla="*/ 2100750 h 2785707"/>
              <a:gd name="connsiteX129" fmla="*/ 7153291 w 12192000"/>
              <a:gd name="connsiteY129" fmla="*/ 2096258 h 2785707"/>
              <a:gd name="connsiteX130" fmla="*/ 7216946 w 12192000"/>
              <a:gd name="connsiteY130" fmla="*/ 2083586 h 2785707"/>
              <a:gd name="connsiteX131" fmla="*/ 7253640 w 12192000"/>
              <a:gd name="connsiteY131" fmla="*/ 2078754 h 2785707"/>
              <a:gd name="connsiteX132" fmla="*/ 7279228 w 12192000"/>
              <a:gd name="connsiteY132" fmla="*/ 2072719 h 2785707"/>
              <a:gd name="connsiteX133" fmla="*/ 7350342 w 12192000"/>
              <a:gd name="connsiteY133" fmla="*/ 2070909 h 2785707"/>
              <a:gd name="connsiteX134" fmla="*/ 7470724 w 12192000"/>
              <a:gd name="connsiteY134" fmla="*/ 2073574 h 2785707"/>
              <a:gd name="connsiteX135" fmla="*/ 7514696 w 12192000"/>
              <a:gd name="connsiteY135" fmla="*/ 2067266 h 2785707"/>
              <a:gd name="connsiteX136" fmla="*/ 7516909 w 12192000"/>
              <a:gd name="connsiteY136" fmla="*/ 2061590 h 2785707"/>
              <a:gd name="connsiteX137" fmla="*/ 7530255 w 12192000"/>
              <a:gd name="connsiteY137" fmla="*/ 2060403 h 2785707"/>
              <a:gd name="connsiteX138" fmla="*/ 7533279 w 12192000"/>
              <a:gd name="connsiteY138" fmla="*/ 2059039 h 2785707"/>
              <a:gd name="connsiteX139" fmla="*/ 7551151 w 12192000"/>
              <a:gd name="connsiteY139" fmla="*/ 2052267 h 2785707"/>
              <a:gd name="connsiteX140" fmla="*/ 7602338 w 12192000"/>
              <a:gd name="connsiteY140" fmla="*/ 2063846 h 2785707"/>
              <a:gd name="connsiteX141" fmla="*/ 7625892 w 12192000"/>
              <a:gd name="connsiteY141" fmla="*/ 2064714 h 2785707"/>
              <a:gd name="connsiteX142" fmla="*/ 7648322 w 12192000"/>
              <a:gd name="connsiteY142" fmla="*/ 2072757 h 2785707"/>
              <a:gd name="connsiteX143" fmla="*/ 7660138 w 12192000"/>
              <a:gd name="connsiteY143" fmla="*/ 2081487 h 2785707"/>
              <a:gd name="connsiteX144" fmla="*/ 7701887 w 12192000"/>
              <a:gd name="connsiteY144" fmla="*/ 2097255 h 2785707"/>
              <a:gd name="connsiteX145" fmla="*/ 7701887 w 12192000"/>
              <a:gd name="connsiteY145" fmla="*/ 2081564 h 2785707"/>
              <a:gd name="connsiteX146" fmla="*/ 7781603 w 12192000"/>
              <a:gd name="connsiteY146" fmla="*/ 2105597 h 2785707"/>
              <a:gd name="connsiteX147" fmla="*/ 7840532 w 12192000"/>
              <a:gd name="connsiteY147" fmla="*/ 2126887 h 2785707"/>
              <a:gd name="connsiteX148" fmla="*/ 7852490 w 12192000"/>
              <a:gd name="connsiteY148" fmla="*/ 2134555 h 2785707"/>
              <a:gd name="connsiteX149" fmla="*/ 7868492 w 12192000"/>
              <a:gd name="connsiteY149" fmla="*/ 2133321 h 2785707"/>
              <a:gd name="connsiteX150" fmla="*/ 7873842 w 12192000"/>
              <a:gd name="connsiteY150" fmla="*/ 2130014 h 2785707"/>
              <a:gd name="connsiteX151" fmla="*/ 7920468 w 12192000"/>
              <a:gd name="connsiteY151" fmla="*/ 2148187 h 2785707"/>
              <a:gd name="connsiteX152" fmla="*/ 7926263 w 12192000"/>
              <a:gd name="connsiteY152" fmla="*/ 2149606 h 2785707"/>
              <a:gd name="connsiteX153" fmla="*/ 7966770 w 12192000"/>
              <a:gd name="connsiteY153" fmla="*/ 2156585 h 2785707"/>
              <a:gd name="connsiteX154" fmla="*/ 8092911 w 12192000"/>
              <a:gd name="connsiteY154" fmla="*/ 2161008 h 2785707"/>
              <a:gd name="connsiteX155" fmla="*/ 8129956 w 12192000"/>
              <a:gd name="connsiteY155" fmla="*/ 2162518 h 2785707"/>
              <a:gd name="connsiteX156" fmla="*/ 8156253 w 12192000"/>
              <a:gd name="connsiteY156" fmla="*/ 2160951 h 2785707"/>
              <a:gd name="connsiteX157" fmla="*/ 8226723 w 12192000"/>
              <a:gd name="connsiteY157" fmla="*/ 2171307 h 2785707"/>
              <a:gd name="connsiteX158" fmla="*/ 8345013 w 12192000"/>
              <a:gd name="connsiteY158" fmla="*/ 2194472 h 2785707"/>
              <a:gd name="connsiteX159" fmla="*/ 8389494 w 12192000"/>
              <a:gd name="connsiteY159" fmla="*/ 2195774 h 2785707"/>
              <a:gd name="connsiteX160" fmla="*/ 8392672 w 12192000"/>
              <a:gd name="connsiteY160" fmla="*/ 2190570 h 2785707"/>
              <a:gd name="connsiteX161" fmla="*/ 8406045 w 12192000"/>
              <a:gd name="connsiteY161" fmla="*/ 2191681 h 2785707"/>
              <a:gd name="connsiteX162" fmla="*/ 8409264 w 12192000"/>
              <a:gd name="connsiteY162" fmla="*/ 2190855 h 2785707"/>
              <a:gd name="connsiteX163" fmla="*/ 8428080 w 12192000"/>
              <a:gd name="connsiteY163" fmla="*/ 2187244 h 2785707"/>
              <a:gd name="connsiteX164" fmla="*/ 8476550 w 12192000"/>
              <a:gd name="connsiteY164" fmla="*/ 2207369 h 2785707"/>
              <a:gd name="connsiteX165" fmla="*/ 8588757 w 12192000"/>
              <a:gd name="connsiteY165" fmla="*/ 2225395 h 2785707"/>
              <a:gd name="connsiteX166" fmla="*/ 8749518 w 12192000"/>
              <a:gd name="connsiteY166" fmla="*/ 2245011 h 2785707"/>
              <a:gd name="connsiteX167" fmla="*/ 8874315 w 12192000"/>
              <a:gd name="connsiteY167" fmla="*/ 2266877 h 2785707"/>
              <a:gd name="connsiteX168" fmla="*/ 9029190 w 12192000"/>
              <a:gd name="connsiteY168" fmla="*/ 2309251 h 2785707"/>
              <a:gd name="connsiteX169" fmla="*/ 9142331 w 12192000"/>
              <a:gd name="connsiteY169" fmla="*/ 2320064 h 2785707"/>
              <a:gd name="connsiteX170" fmla="*/ 9155844 w 12192000"/>
              <a:gd name="connsiteY170" fmla="*/ 2330314 h 2785707"/>
              <a:gd name="connsiteX171" fmla="*/ 9171403 w 12192000"/>
              <a:gd name="connsiteY171" fmla="*/ 2337223 h 2785707"/>
              <a:gd name="connsiteX172" fmla="*/ 9173407 w 12192000"/>
              <a:gd name="connsiteY172" fmla="*/ 2336681 h 2785707"/>
              <a:gd name="connsiteX173" fmla="*/ 9208166 w 12192000"/>
              <a:gd name="connsiteY173" fmla="*/ 2347769 h 2785707"/>
              <a:gd name="connsiteX174" fmla="*/ 9274752 w 12192000"/>
              <a:gd name="connsiteY174" fmla="*/ 2367321 h 2785707"/>
              <a:gd name="connsiteX175" fmla="*/ 9275339 w 12192000"/>
              <a:gd name="connsiteY175" fmla="*/ 2366424 h 2785707"/>
              <a:gd name="connsiteX176" fmla="*/ 9286171 w 12192000"/>
              <a:gd name="connsiteY176" fmla="*/ 2364868 h 2785707"/>
              <a:gd name="connsiteX177" fmla="*/ 9306706 w 12192000"/>
              <a:gd name="connsiteY177" fmla="*/ 2364279 h 2785707"/>
              <a:gd name="connsiteX178" fmla="*/ 9354964 w 12192000"/>
              <a:gd name="connsiteY178" fmla="*/ 2350000 h 2785707"/>
              <a:gd name="connsiteX179" fmla="*/ 9393840 w 12192000"/>
              <a:gd name="connsiteY179" fmla="*/ 2360999 h 2785707"/>
              <a:gd name="connsiteX180" fmla="*/ 9401723 w 12192000"/>
              <a:gd name="connsiteY180" fmla="*/ 2362648 h 2785707"/>
              <a:gd name="connsiteX181" fmla="*/ 9401904 w 12192000"/>
              <a:gd name="connsiteY181" fmla="*/ 2362449 h 2785707"/>
              <a:gd name="connsiteX182" fmla="*/ 9410265 w 12192000"/>
              <a:gd name="connsiteY182" fmla="*/ 2363724 h 2785707"/>
              <a:gd name="connsiteX183" fmla="*/ 9431384 w 12192000"/>
              <a:gd name="connsiteY183" fmla="*/ 2368857 h 2785707"/>
              <a:gd name="connsiteX184" fmla="*/ 9436806 w 12192000"/>
              <a:gd name="connsiteY184" fmla="*/ 2368409 h 2785707"/>
              <a:gd name="connsiteX185" fmla="*/ 9469943 w 12192000"/>
              <a:gd name="connsiteY185" fmla="*/ 2364702 h 2785707"/>
              <a:gd name="connsiteX186" fmla="*/ 9571973 w 12192000"/>
              <a:gd name="connsiteY186" fmla="*/ 2375579 h 2785707"/>
              <a:gd name="connsiteX187" fmla="*/ 9673508 w 12192000"/>
              <a:gd name="connsiteY187" fmla="*/ 2388756 h 2785707"/>
              <a:gd name="connsiteX188" fmla="*/ 9775728 w 12192000"/>
              <a:gd name="connsiteY188" fmla="*/ 2398997 h 2785707"/>
              <a:gd name="connsiteX189" fmla="*/ 9828502 w 12192000"/>
              <a:gd name="connsiteY189" fmla="*/ 2387377 h 2785707"/>
              <a:gd name="connsiteX190" fmla="*/ 9834358 w 12192000"/>
              <a:gd name="connsiteY190" fmla="*/ 2387922 h 2785707"/>
              <a:gd name="connsiteX191" fmla="*/ 9848851 w 12192000"/>
              <a:gd name="connsiteY191" fmla="*/ 2393407 h 2785707"/>
              <a:gd name="connsiteX192" fmla="*/ 9854053 w 12192000"/>
              <a:gd name="connsiteY192" fmla="*/ 2396127 h 2785707"/>
              <a:gd name="connsiteX193" fmla="*/ 9862192 w 12192000"/>
              <a:gd name="connsiteY193" fmla="*/ 2398707 h 2785707"/>
              <a:gd name="connsiteX194" fmla="*/ 9862471 w 12192000"/>
              <a:gd name="connsiteY194" fmla="*/ 2398561 h 2785707"/>
              <a:gd name="connsiteX195" fmla="*/ 9905498 w 12192000"/>
              <a:gd name="connsiteY195" fmla="*/ 2417867 h 2785707"/>
              <a:gd name="connsiteX196" fmla="*/ 9962223 w 12192000"/>
              <a:gd name="connsiteY196" fmla="*/ 2413612 h 2785707"/>
              <a:gd name="connsiteX197" fmla="*/ 9983885 w 12192000"/>
              <a:gd name="connsiteY197" fmla="*/ 2416653 h 2785707"/>
              <a:gd name="connsiteX198" fmla="*/ 9995871 w 12192000"/>
              <a:gd name="connsiteY198" fmla="*/ 2417158 h 2785707"/>
              <a:gd name="connsiteX199" fmla="*/ 10030934 w 12192000"/>
              <a:gd name="connsiteY199" fmla="*/ 2432369 h 2785707"/>
              <a:gd name="connsiteX200" fmla="*/ 10036087 w 12192000"/>
              <a:gd name="connsiteY200" fmla="*/ 2432793 h 2785707"/>
              <a:gd name="connsiteX201" fmla="*/ 10057471 w 12192000"/>
              <a:gd name="connsiteY201" fmla="*/ 2445317 h 2785707"/>
              <a:gd name="connsiteX202" fmla="*/ 10088697 w 12192000"/>
              <a:gd name="connsiteY202" fmla="*/ 2461159 h 2785707"/>
              <a:gd name="connsiteX203" fmla="*/ 10091030 w 12192000"/>
              <a:gd name="connsiteY203" fmla="*/ 2461029 h 2785707"/>
              <a:gd name="connsiteX204" fmla="*/ 10104127 w 12192000"/>
              <a:gd name="connsiteY204" fmla="*/ 2469841 h 2785707"/>
              <a:gd name="connsiteX205" fmla="*/ 10169163 w 12192000"/>
              <a:gd name="connsiteY205" fmla="*/ 2492519 h 2785707"/>
              <a:gd name="connsiteX206" fmla="*/ 10266247 w 12192000"/>
              <a:gd name="connsiteY206" fmla="*/ 2525164 h 2785707"/>
              <a:gd name="connsiteX207" fmla="*/ 10383588 w 12192000"/>
              <a:gd name="connsiteY207" fmla="*/ 2556604 h 2785707"/>
              <a:gd name="connsiteX208" fmla="*/ 10502276 w 12192000"/>
              <a:gd name="connsiteY208" fmla="*/ 2611346 h 2785707"/>
              <a:gd name="connsiteX209" fmla="*/ 10702436 w 12192000"/>
              <a:gd name="connsiteY209" fmla="*/ 2685688 h 2785707"/>
              <a:gd name="connsiteX210" fmla="*/ 10738338 w 12192000"/>
              <a:gd name="connsiteY210" fmla="*/ 2690143 h 2785707"/>
              <a:gd name="connsiteX211" fmla="*/ 10738410 w 12192000"/>
              <a:gd name="connsiteY211" fmla="*/ 2690169 h 2785707"/>
              <a:gd name="connsiteX212" fmla="*/ 10828361 w 12192000"/>
              <a:gd name="connsiteY212" fmla="*/ 2695982 h 2785707"/>
              <a:gd name="connsiteX213" fmla="*/ 10850642 w 12192000"/>
              <a:gd name="connsiteY213" fmla="*/ 2691703 h 2785707"/>
              <a:gd name="connsiteX214" fmla="*/ 10944231 w 12192000"/>
              <a:gd name="connsiteY214" fmla="*/ 2690377 h 2785707"/>
              <a:gd name="connsiteX215" fmla="*/ 10961147 w 12192000"/>
              <a:gd name="connsiteY215" fmla="*/ 2687666 h 2785707"/>
              <a:gd name="connsiteX216" fmla="*/ 10980692 w 12192000"/>
              <a:gd name="connsiteY216" fmla="*/ 2691799 h 2785707"/>
              <a:gd name="connsiteX217" fmla="*/ 11058630 w 12192000"/>
              <a:gd name="connsiteY217" fmla="*/ 2709148 h 2785707"/>
              <a:gd name="connsiteX218" fmla="*/ 11094767 w 12192000"/>
              <a:gd name="connsiteY218" fmla="*/ 2717083 h 2785707"/>
              <a:gd name="connsiteX219" fmla="*/ 11096358 w 12192000"/>
              <a:gd name="connsiteY219" fmla="*/ 2720774 h 2785707"/>
              <a:gd name="connsiteX220" fmla="*/ 11104973 w 12192000"/>
              <a:gd name="connsiteY220" fmla="*/ 2716245 h 2785707"/>
              <a:gd name="connsiteX221" fmla="*/ 11131099 w 12192000"/>
              <a:gd name="connsiteY221" fmla="*/ 2719881 h 2785707"/>
              <a:gd name="connsiteX222" fmla="*/ 11140776 w 12192000"/>
              <a:gd name="connsiteY222" fmla="*/ 2725926 h 2785707"/>
              <a:gd name="connsiteX223" fmla="*/ 11158686 w 12192000"/>
              <a:gd name="connsiteY223" fmla="*/ 2726270 h 2785707"/>
              <a:gd name="connsiteX224" fmla="*/ 11273267 w 12192000"/>
              <a:gd name="connsiteY224" fmla="*/ 2728567 h 2785707"/>
              <a:gd name="connsiteX225" fmla="*/ 11288916 w 12192000"/>
              <a:gd name="connsiteY225" fmla="*/ 2737828 h 2785707"/>
              <a:gd name="connsiteX226" fmla="*/ 11311388 w 12192000"/>
              <a:gd name="connsiteY226" fmla="*/ 2736624 h 2785707"/>
              <a:gd name="connsiteX227" fmla="*/ 11335078 w 12192000"/>
              <a:gd name="connsiteY227" fmla="*/ 2749941 h 2785707"/>
              <a:gd name="connsiteX228" fmla="*/ 11348344 w 12192000"/>
              <a:gd name="connsiteY228" fmla="*/ 2752346 h 2785707"/>
              <a:gd name="connsiteX229" fmla="*/ 11353373 w 12192000"/>
              <a:gd name="connsiteY229" fmla="*/ 2754678 h 2785707"/>
              <a:gd name="connsiteX230" fmla="*/ 11367159 w 12192000"/>
              <a:gd name="connsiteY230" fmla="*/ 2741107 h 2785707"/>
              <a:gd name="connsiteX231" fmla="*/ 11389712 w 12192000"/>
              <a:gd name="connsiteY231" fmla="*/ 2740372 h 2785707"/>
              <a:gd name="connsiteX232" fmla="*/ 11395219 w 12192000"/>
              <a:gd name="connsiteY232" fmla="*/ 2733120 h 2785707"/>
              <a:gd name="connsiteX233" fmla="*/ 11409180 w 12192000"/>
              <a:gd name="connsiteY233" fmla="*/ 2739023 h 2785707"/>
              <a:gd name="connsiteX234" fmla="*/ 11431837 w 12192000"/>
              <a:gd name="connsiteY234" fmla="*/ 2746056 h 2785707"/>
              <a:gd name="connsiteX235" fmla="*/ 11444471 w 12192000"/>
              <a:gd name="connsiteY235" fmla="*/ 2749621 h 2785707"/>
              <a:gd name="connsiteX236" fmla="*/ 11451208 w 12192000"/>
              <a:gd name="connsiteY236" fmla="*/ 2744859 h 2785707"/>
              <a:gd name="connsiteX237" fmla="*/ 11473061 w 12192000"/>
              <a:gd name="connsiteY237" fmla="*/ 2757601 h 2785707"/>
              <a:gd name="connsiteX238" fmla="*/ 11526925 w 12192000"/>
              <a:gd name="connsiteY238" fmla="*/ 2772124 h 2785707"/>
              <a:gd name="connsiteX239" fmla="*/ 11584409 w 12192000"/>
              <a:gd name="connsiteY239" fmla="*/ 2785707 h 2785707"/>
              <a:gd name="connsiteX240" fmla="*/ 11705161 w 12192000"/>
              <a:gd name="connsiteY240" fmla="*/ 2774143 h 2785707"/>
              <a:gd name="connsiteX241" fmla="*/ 11831541 w 12192000"/>
              <a:gd name="connsiteY241" fmla="*/ 2745647 h 2785707"/>
              <a:gd name="connsiteX242" fmla="*/ 12017942 w 12192000"/>
              <a:gd name="connsiteY242" fmla="*/ 2704117 h 2785707"/>
              <a:gd name="connsiteX243" fmla="*/ 12134490 w 12192000"/>
              <a:gd name="connsiteY243" fmla="*/ 2673464 h 2785707"/>
              <a:gd name="connsiteX244" fmla="*/ 12159651 w 12192000"/>
              <a:gd name="connsiteY244" fmla="*/ 2679085 h 2785707"/>
              <a:gd name="connsiteX245" fmla="*/ 12192000 w 12192000"/>
              <a:gd name="connsiteY245" fmla="*/ 2674480 h 27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2192000" h="2785707">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50879" y="609601"/>
            <a:ext cx="9810604" cy="1216024"/>
          </a:xfrm>
        </p:spPr>
        <p:txBody>
          <a:bodyPr>
            <a:normAutofit/>
          </a:bodyPr>
          <a:lstStyle/>
          <a:p>
            <a:r>
              <a:rPr lang="en-US" dirty="0">
                <a:latin typeface="Georgia" panose="02040502050405020303" pitchFamily="18" charset="0"/>
              </a:rPr>
              <a:t>Stress &amp; Coping</a:t>
            </a:r>
          </a:p>
        </p:txBody>
      </p:sp>
      <p:sp>
        <p:nvSpPr>
          <p:cNvPr id="12" name="Freeform: Shape 11">
            <a:extLst>
              <a:ext uri="{FF2B5EF4-FFF2-40B4-BE49-F238E27FC236}">
                <a16:creationId xmlns:a16="http://schemas.microsoft.com/office/drawing/2014/main" id="{C87A8A8A-B020-4F46-8329-D75799D71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4144" y="6080078"/>
            <a:ext cx="9517857" cy="777922"/>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50879" y="2539637"/>
            <a:ext cx="10670067" cy="3567373"/>
          </a:xfrm>
        </p:spPr>
        <p:txBody>
          <a:bodyPr anchor="ctr">
            <a:normAutofit/>
          </a:bodyPr>
          <a:lstStyle/>
          <a:p>
            <a:r>
              <a:rPr lang="en-US" dirty="0">
                <a:latin typeface="Georgia" panose="02040502050405020303" pitchFamily="18" charset="0"/>
              </a:rPr>
              <a:t>Perceived stress </a:t>
            </a:r>
            <a:r>
              <a:rPr lang="en-US" dirty="0">
                <a:latin typeface="Georgia" panose="02040502050405020303" pitchFamily="18" charset="0"/>
                <a:sym typeface="Wingdings"/>
              </a:rPr>
              <a:t> Depression, anxiety, psychopathology, mood, life satisfaction and psychological well-being, QOL, distress, and social adjustment. </a:t>
            </a:r>
          </a:p>
          <a:p>
            <a:endParaRPr lang="en-US" dirty="0">
              <a:latin typeface="Georgia" panose="02040502050405020303" pitchFamily="18" charset="0"/>
              <a:sym typeface="Wingdings"/>
            </a:endParaRPr>
          </a:p>
          <a:p>
            <a:r>
              <a:rPr lang="en-US" dirty="0">
                <a:latin typeface="Georgia" panose="02040502050405020303" pitchFamily="18" charset="0"/>
                <a:sym typeface="Wingdings"/>
              </a:rPr>
              <a:t>Emotion-focused coping (e.g., Wishful thinking, escape-avoidance coping)  Worse adjustment.</a:t>
            </a:r>
          </a:p>
          <a:p>
            <a:endParaRPr lang="en-US" dirty="0">
              <a:latin typeface="Georgia" panose="02040502050405020303" pitchFamily="18" charset="0"/>
              <a:sym typeface="Wingdings"/>
            </a:endParaRPr>
          </a:p>
          <a:p>
            <a:r>
              <a:rPr lang="en-US" dirty="0">
                <a:latin typeface="Georgia" panose="02040502050405020303" pitchFamily="18" charset="0"/>
                <a:sym typeface="Wingdings"/>
              </a:rPr>
              <a:t>Problem-focused coping, seeking social support, and more adaptive emotion-focused coping (e.g., positive reappraisal)  Better adjustment. </a:t>
            </a:r>
          </a:p>
          <a:p>
            <a:pPr lvl="1"/>
            <a:r>
              <a:rPr lang="en-US" dirty="0">
                <a:latin typeface="Georgia" panose="02040502050405020303" pitchFamily="18" charset="0"/>
                <a:sym typeface="Wingdings"/>
              </a:rPr>
              <a:t>Latter has weaker relationships</a:t>
            </a:r>
          </a:p>
        </p:txBody>
      </p:sp>
    </p:spTree>
    <p:extLst>
      <p:ext uri="{BB962C8B-B14F-4D97-AF65-F5344CB8AC3E}">
        <p14:creationId xmlns:p14="http://schemas.microsoft.com/office/powerpoint/2010/main" val="1139603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7859" y="609601"/>
            <a:ext cx="5683623" cy="1216024"/>
          </a:xfrm>
        </p:spPr>
        <p:txBody>
          <a:bodyPr>
            <a:normAutofit/>
          </a:bodyPr>
          <a:lstStyle/>
          <a:p>
            <a:pPr>
              <a:lnSpc>
                <a:spcPct val="100000"/>
              </a:lnSpc>
            </a:pPr>
            <a:r>
              <a:rPr lang="en-US" sz="2400">
                <a:latin typeface="Georgia" panose="02040502050405020303" pitchFamily="18" charset="0"/>
              </a:rPr>
              <a:t>Social Support &amp; Interactions with Others</a:t>
            </a:r>
          </a:p>
        </p:txBody>
      </p:sp>
      <p:pic>
        <p:nvPicPr>
          <p:cNvPr id="5" name="Picture 4" descr="Red toy person in front of two lines of white figures">
            <a:extLst>
              <a:ext uri="{FF2B5EF4-FFF2-40B4-BE49-F238E27FC236}">
                <a16:creationId xmlns:a16="http://schemas.microsoft.com/office/drawing/2014/main" id="{8D774839-E330-1831-CEA1-95A4B1284978}"/>
              </a:ext>
            </a:extLst>
          </p:cNvPr>
          <p:cNvPicPr>
            <a:picLocks noChangeAspect="1"/>
          </p:cNvPicPr>
          <p:nvPr/>
        </p:nvPicPr>
        <p:blipFill rotWithShape="1">
          <a:blip r:embed="rId2"/>
          <a:srcRect l="29946" r="26090"/>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p:cNvSpPr>
            <a:spLocks noGrp="1"/>
          </p:cNvSpPr>
          <p:nvPr>
            <p:ph idx="1"/>
          </p:nvPr>
        </p:nvSpPr>
        <p:spPr>
          <a:xfrm>
            <a:off x="5092401" y="2882294"/>
            <a:ext cx="6727814" cy="4107021"/>
          </a:xfrm>
        </p:spPr>
        <p:txBody>
          <a:bodyPr>
            <a:normAutofit/>
          </a:bodyPr>
          <a:lstStyle/>
          <a:p>
            <a:r>
              <a:rPr lang="en-US" dirty="0">
                <a:latin typeface="Georgia" panose="02040502050405020303" pitchFamily="18" charset="0"/>
              </a:rPr>
              <a:t>High perceived support </a:t>
            </a:r>
            <a:r>
              <a:rPr lang="en-US" dirty="0">
                <a:latin typeface="Georgia" panose="02040502050405020303" pitchFamily="18" charset="0"/>
                <a:sym typeface="Wingdings"/>
              </a:rPr>
              <a:t> Better adjustment</a:t>
            </a:r>
          </a:p>
          <a:p>
            <a:endParaRPr lang="en-US" dirty="0">
              <a:latin typeface="Georgia" panose="02040502050405020303" pitchFamily="18" charset="0"/>
              <a:sym typeface="Wingdings"/>
            </a:endParaRPr>
          </a:p>
          <a:p>
            <a:r>
              <a:rPr lang="en-US" dirty="0">
                <a:latin typeface="Georgia" panose="02040502050405020303" pitchFamily="18" charset="0"/>
                <a:sym typeface="Wingdings"/>
              </a:rPr>
              <a:t>Over-</a:t>
            </a:r>
            <a:r>
              <a:rPr lang="en-US" dirty="0" err="1">
                <a:latin typeface="Georgia" panose="02040502050405020303" pitchFamily="18" charset="0"/>
                <a:sym typeface="Wingdings"/>
              </a:rPr>
              <a:t>solicitious</a:t>
            </a:r>
            <a:r>
              <a:rPr lang="en-US" dirty="0">
                <a:latin typeface="Georgia" panose="02040502050405020303" pitchFamily="18" charset="0"/>
                <a:sym typeface="Wingdings"/>
              </a:rPr>
              <a:t> or critical responses from significant others not beneficial to adjustment. </a:t>
            </a:r>
          </a:p>
        </p:txBody>
      </p:sp>
    </p:spTree>
    <p:extLst>
      <p:ext uri="{BB962C8B-B14F-4D97-AF65-F5344CB8AC3E}">
        <p14:creationId xmlns:p14="http://schemas.microsoft.com/office/powerpoint/2010/main" val="2552448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50878" y="609601"/>
            <a:ext cx="10017455" cy="1216024"/>
          </a:xfrm>
        </p:spPr>
        <p:txBody>
          <a:bodyPr>
            <a:normAutofit/>
          </a:bodyPr>
          <a:lstStyle/>
          <a:p>
            <a:r>
              <a:rPr lang="en-US" dirty="0">
                <a:latin typeface="Georgia" panose="02040502050405020303" pitchFamily="18" charset="0"/>
              </a:rPr>
              <a:t>Cognitive Models of Psychopathology</a:t>
            </a:r>
          </a:p>
        </p:txBody>
      </p:sp>
      <p:sp>
        <p:nvSpPr>
          <p:cNvPr id="3" name="Content Placeholder 2"/>
          <p:cNvSpPr>
            <a:spLocks noGrp="1"/>
          </p:cNvSpPr>
          <p:nvPr>
            <p:ph idx="1"/>
          </p:nvPr>
        </p:nvSpPr>
        <p:spPr>
          <a:xfrm>
            <a:off x="1050878" y="2435226"/>
            <a:ext cx="10790140" cy="3819151"/>
          </a:xfrm>
        </p:spPr>
        <p:txBody>
          <a:bodyPr anchor="ctr">
            <a:normAutofit/>
          </a:bodyPr>
          <a:lstStyle/>
          <a:p>
            <a:r>
              <a:rPr lang="en-US" dirty="0">
                <a:latin typeface="Georgia" panose="02040502050405020303" pitchFamily="18" charset="0"/>
              </a:rPr>
              <a:t>Cognitive distortions (e.g., </a:t>
            </a:r>
            <a:r>
              <a:rPr lang="en-US" dirty="0" err="1">
                <a:latin typeface="Georgia" panose="02040502050405020303" pitchFamily="18" charset="0"/>
              </a:rPr>
              <a:t>catastrophizing</a:t>
            </a:r>
            <a:r>
              <a:rPr lang="en-US" dirty="0">
                <a:latin typeface="Georgia" panose="02040502050405020303" pitchFamily="18" charset="0"/>
              </a:rPr>
              <a:t>, overgeneralization, selective abstraction), learned helplessness, and self-efficacy explored by </a:t>
            </a:r>
            <a:r>
              <a:rPr lang="en-US" dirty="0" err="1">
                <a:latin typeface="Georgia" panose="02040502050405020303" pitchFamily="18" charset="0"/>
              </a:rPr>
              <a:t>Shnek</a:t>
            </a:r>
            <a:r>
              <a:rPr lang="en-US" dirty="0">
                <a:latin typeface="Georgia" panose="02040502050405020303" pitchFamily="18" charset="0"/>
              </a:rPr>
              <a:t> et al. </a:t>
            </a:r>
          </a:p>
          <a:p>
            <a:endParaRPr lang="en-US" dirty="0">
              <a:latin typeface="Georgia" panose="02040502050405020303" pitchFamily="18" charset="0"/>
            </a:endParaRPr>
          </a:p>
          <a:p>
            <a:r>
              <a:rPr lang="en-US" dirty="0">
                <a:latin typeface="Georgia" panose="02040502050405020303" pitchFamily="18" charset="0"/>
              </a:rPr>
              <a:t>Learned helplessness the greatest predictor</a:t>
            </a:r>
          </a:p>
          <a:p>
            <a:endParaRPr lang="en-US" dirty="0">
              <a:latin typeface="Georgia" panose="02040502050405020303" pitchFamily="18" charset="0"/>
            </a:endParaRPr>
          </a:p>
          <a:p>
            <a:r>
              <a:rPr lang="en-US" dirty="0">
                <a:latin typeface="Georgia" panose="02040502050405020303" pitchFamily="18" charset="0"/>
              </a:rPr>
              <a:t>Negative </a:t>
            </a:r>
            <a:r>
              <a:rPr lang="en-US" dirty="0" err="1">
                <a:latin typeface="Georgia" panose="02040502050405020303" pitchFamily="18" charset="0"/>
              </a:rPr>
              <a:t>attributional</a:t>
            </a:r>
            <a:r>
              <a:rPr lang="en-US" dirty="0">
                <a:latin typeface="Georgia" panose="02040502050405020303" pitchFamily="18" charset="0"/>
              </a:rPr>
              <a:t> style with stable and global attributions </a:t>
            </a:r>
            <a:r>
              <a:rPr lang="en-US" dirty="0">
                <a:latin typeface="Georgia" panose="02040502050405020303" pitchFamily="18" charset="0"/>
                <a:sym typeface="Wingdings"/>
              </a:rPr>
              <a:t> Depression</a:t>
            </a:r>
            <a:endParaRPr lang="en-US" dirty="0">
              <a:latin typeface="Georgia" panose="02040502050405020303" pitchFamily="18" charset="0"/>
            </a:endParaRPr>
          </a:p>
        </p:txBody>
      </p:sp>
    </p:spTree>
    <p:extLst>
      <p:ext uri="{BB962C8B-B14F-4D97-AF65-F5344CB8AC3E}">
        <p14:creationId xmlns:p14="http://schemas.microsoft.com/office/powerpoint/2010/main" val="2354987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23900" y="2703443"/>
            <a:ext cx="4523961" cy="3380604"/>
          </a:xfrm>
        </p:spPr>
        <p:txBody>
          <a:bodyPr anchor="b">
            <a:normAutofit/>
          </a:bodyPr>
          <a:lstStyle/>
          <a:p>
            <a:r>
              <a:rPr lang="en-US" dirty="0">
                <a:latin typeface="Georgia" panose="02040502050405020303" pitchFamily="18" charset="0"/>
              </a:rPr>
              <a:t>Illness &amp; Symptom Cognitions</a:t>
            </a:r>
          </a:p>
        </p:txBody>
      </p:sp>
      <p:sp>
        <p:nvSpPr>
          <p:cNvPr id="3" name="Content Placeholder 2"/>
          <p:cNvSpPr>
            <a:spLocks noGrp="1"/>
          </p:cNvSpPr>
          <p:nvPr>
            <p:ph idx="1"/>
          </p:nvPr>
        </p:nvSpPr>
        <p:spPr>
          <a:xfrm>
            <a:off x="6095999" y="705224"/>
            <a:ext cx="5865091" cy="5549154"/>
          </a:xfrm>
        </p:spPr>
        <p:txBody>
          <a:bodyPr>
            <a:normAutofit/>
          </a:bodyPr>
          <a:lstStyle/>
          <a:p>
            <a:r>
              <a:rPr lang="en-US" dirty="0" err="1">
                <a:latin typeface="Georgia" panose="02040502050405020303" pitchFamily="18" charset="0"/>
              </a:rPr>
              <a:t>Jopson</a:t>
            </a:r>
            <a:r>
              <a:rPr lang="en-US" dirty="0">
                <a:latin typeface="Georgia" panose="02040502050405020303" pitchFamily="18" charset="0"/>
              </a:rPr>
              <a:t> &amp; Moss-Morris (2003) found the following illness representations to be related to worse adjustment:</a:t>
            </a:r>
          </a:p>
          <a:p>
            <a:endParaRPr lang="en-US" dirty="0">
              <a:latin typeface="Georgia" panose="02040502050405020303" pitchFamily="18" charset="0"/>
            </a:endParaRPr>
          </a:p>
          <a:p>
            <a:pPr lvl="1"/>
            <a:r>
              <a:rPr lang="en-US" dirty="0">
                <a:latin typeface="Georgia" panose="02040502050405020303" pitchFamily="18" charset="0"/>
              </a:rPr>
              <a:t>Tendency to attribute a wide range of symptoms to MS</a:t>
            </a:r>
          </a:p>
          <a:p>
            <a:pPr lvl="1"/>
            <a:endParaRPr lang="en-US" dirty="0">
              <a:latin typeface="Georgia" panose="02040502050405020303" pitchFamily="18" charset="0"/>
            </a:endParaRPr>
          </a:p>
          <a:p>
            <a:pPr lvl="1"/>
            <a:r>
              <a:rPr lang="en-US" dirty="0">
                <a:latin typeface="Georgia" panose="02040502050405020303" pitchFamily="18" charset="0"/>
              </a:rPr>
              <a:t>Beliefs of lack of personal control over the illness</a:t>
            </a:r>
          </a:p>
          <a:p>
            <a:pPr lvl="1"/>
            <a:endParaRPr lang="en-US" dirty="0">
              <a:latin typeface="Georgia" panose="02040502050405020303" pitchFamily="18" charset="0"/>
            </a:endParaRPr>
          </a:p>
          <a:p>
            <a:pPr lvl="1"/>
            <a:r>
              <a:rPr lang="en-US" dirty="0">
                <a:latin typeface="Georgia" panose="02040502050405020303" pitchFamily="18" charset="0"/>
              </a:rPr>
              <a:t>Perceptions of severe illness consequences</a:t>
            </a:r>
          </a:p>
          <a:p>
            <a:pPr lvl="1"/>
            <a:endParaRPr lang="en-US" dirty="0">
              <a:latin typeface="Georgia" panose="02040502050405020303" pitchFamily="18" charset="0"/>
            </a:endParaRPr>
          </a:p>
          <a:p>
            <a:pPr lvl="1"/>
            <a:r>
              <a:rPr lang="en-US" dirty="0">
                <a:latin typeface="Georgia" panose="02040502050405020303" pitchFamily="18" charset="0"/>
              </a:rPr>
              <a:t>Representations of a cyclical illness timeline</a:t>
            </a:r>
          </a:p>
          <a:p>
            <a:pPr lvl="1"/>
            <a:endParaRPr lang="en-US" dirty="0">
              <a:latin typeface="Georgia" panose="02040502050405020303" pitchFamily="18" charset="0"/>
            </a:endParaRPr>
          </a:p>
          <a:p>
            <a:pPr lvl="1"/>
            <a:r>
              <a:rPr lang="en-US" dirty="0">
                <a:latin typeface="Georgia" panose="02040502050405020303" pitchFamily="18" charset="0"/>
              </a:rPr>
              <a:t>Believing MS was caused by psychological factors</a:t>
            </a:r>
          </a:p>
          <a:p>
            <a:pPr lvl="1"/>
            <a:endParaRPr lang="en-US" dirty="0">
              <a:latin typeface="Georgia" panose="02040502050405020303" pitchFamily="18" charset="0"/>
            </a:endParaRPr>
          </a:p>
          <a:p>
            <a:pPr lvl="1"/>
            <a:r>
              <a:rPr lang="en-US" dirty="0">
                <a:latin typeface="Georgia" panose="02040502050405020303" pitchFamily="18" charset="0"/>
              </a:rPr>
              <a:t>A lack of a coherent understanding of MS</a:t>
            </a:r>
          </a:p>
          <a:p>
            <a:pPr lvl="1"/>
            <a:endParaRPr lang="en-US" dirty="0"/>
          </a:p>
        </p:txBody>
      </p:sp>
    </p:spTree>
    <p:extLst>
      <p:ext uri="{BB962C8B-B14F-4D97-AF65-F5344CB8AC3E}">
        <p14:creationId xmlns:p14="http://schemas.microsoft.com/office/powerpoint/2010/main" val="26464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23900" y="2703443"/>
            <a:ext cx="4523961" cy="3380604"/>
          </a:xfrm>
        </p:spPr>
        <p:txBody>
          <a:bodyPr anchor="b">
            <a:normAutofit/>
          </a:bodyPr>
          <a:lstStyle/>
          <a:p>
            <a:r>
              <a:rPr lang="en-US" dirty="0">
                <a:latin typeface="Georgia" panose="02040502050405020303" pitchFamily="18" charset="0"/>
              </a:rPr>
              <a:t>Illness &amp; Symptom Cognitions</a:t>
            </a:r>
          </a:p>
        </p:txBody>
      </p:sp>
      <p:sp>
        <p:nvSpPr>
          <p:cNvPr id="3" name="Content Placeholder 2"/>
          <p:cNvSpPr>
            <a:spLocks noGrp="1"/>
          </p:cNvSpPr>
          <p:nvPr>
            <p:ph idx="1"/>
          </p:nvPr>
        </p:nvSpPr>
        <p:spPr>
          <a:xfrm>
            <a:off x="6107953" y="1952133"/>
            <a:ext cx="5837382" cy="5549154"/>
          </a:xfrm>
        </p:spPr>
        <p:txBody>
          <a:bodyPr>
            <a:normAutofit/>
          </a:bodyPr>
          <a:lstStyle/>
          <a:p>
            <a:r>
              <a:rPr lang="en-US" dirty="0">
                <a:latin typeface="Georgia" panose="02040502050405020303" pitchFamily="18" charset="0"/>
              </a:rPr>
              <a:t>Illness uncertainty </a:t>
            </a:r>
            <a:r>
              <a:rPr lang="en-US" sz="1400" dirty="0">
                <a:latin typeface="Georgia" panose="02040502050405020303" pitchFamily="18" charset="0"/>
              </a:rPr>
              <a:t>(Mishel, 1988) </a:t>
            </a:r>
            <a:r>
              <a:rPr lang="en-US" dirty="0">
                <a:latin typeface="Georgia" panose="02040502050405020303" pitchFamily="18" charset="0"/>
              </a:rPr>
              <a:t>includes perceptions of ambiguity, complexity, deficiencies in information, and unpredictability regarding the disease, relationships, and future.</a:t>
            </a:r>
          </a:p>
          <a:p>
            <a:endParaRPr lang="en-US" dirty="0">
              <a:latin typeface="Georgia" panose="02040502050405020303" pitchFamily="18" charset="0"/>
            </a:endParaRPr>
          </a:p>
          <a:p>
            <a:r>
              <a:rPr lang="en-US" dirty="0">
                <a:latin typeface="Georgia" panose="02040502050405020303" pitchFamily="18" charset="0"/>
              </a:rPr>
              <a:t>High uncertainty </a:t>
            </a:r>
            <a:r>
              <a:rPr lang="en-US" dirty="0">
                <a:latin typeface="Georgia" panose="02040502050405020303" pitchFamily="18" charset="0"/>
                <a:sym typeface="Wingdings"/>
              </a:rPr>
              <a:t> Worse adjustment.</a:t>
            </a:r>
            <a:endParaRPr lang="en-US" dirty="0">
              <a:latin typeface="Georgia" panose="02040502050405020303" pitchFamily="18" charset="0"/>
            </a:endParaRPr>
          </a:p>
        </p:txBody>
      </p:sp>
    </p:spTree>
    <p:extLst>
      <p:ext uri="{BB962C8B-B14F-4D97-AF65-F5344CB8AC3E}">
        <p14:creationId xmlns:p14="http://schemas.microsoft.com/office/powerpoint/2010/main" val="4156039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FCE8BBC4-555B-4EEA-8B5C-5B44656F9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901" y="603622"/>
            <a:ext cx="5004776" cy="2413425"/>
          </a:xfrm>
        </p:spPr>
        <p:txBody>
          <a:bodyPr>
            <a:normAutofit/>
          </a:bodyPr>
          <a:lstStyle/>
          <a:p>
            <a:pPr algn="ctr"/>
            <a:r>
              <a:rPr lang="en-US" dirty="0">
                <a:latin typeface="Georgia" panose="02040502050405020303" pitchFamily="18" charset="0"/>
              </a:rPr>
              <a:t>Perceptions of Control &amp; Self-efficacy</a:t>
            </a:r>
            <a:endParaRPr lang="en-US">
              <a:latin typeface="Georgia" panose="02040502050405020303" pitchFamily="18" charset="0"/>
            </a:endParaRPr>
          </a:p>
        </p:txBody>
      </p:sp>
      <p:sp>
        <p:nvSpPr>
          <p:cNvPr id="7177" name="Freeform: Shape 7176">
            <a:extLst>
              <a:ext uri="{FF2B5EF4-FFF2-40B4-BE49-F238E27FC236}">
                <a16:creationId xmlns:a16="http://schemas.microsoft.com/office/drawing/2014/main" id="{44704DC3-DE99-4AC8-9945-00EF66E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1447" y="0"/>
            <a:ext cx="6200553" cy="6858000"/>
          </a:xfrm>
          <a:custGeom>
            <a:avLst/>
            <a:gdLst>
              <a:gd name="connsiteX0" fmla="*/ 509785 w 6292079"/>
              <a:gd name="connsiteY0" fmla="*/ 0 h 6858000"/>
              <a:gd name="connsiteX1" fmla="*/ 4089208 w 6292079"/>
              <a:gd name="connsiteY1" fmla="*/ 0 h 6858000"/>
              <a:gd name="connsiteX2" fmla="*/ 4500513 w 6292079"/>
              <a:gd name="connsiteY2" fmla="*/ 0 h 6858000"/>
              <a:gd name="connsiteX3" fmla="*/ 4642260 w 6292079"/>
              <a:gd name="connsiteY3" fmla="*/ 0 h 6858000"/>
              <a:gd name="connsiteX4" fmla="*/ 6127274 w 6292079"/>
              <a:gd name="connsiteY4" fmla="*/ 0 h 6858000"/>
              <a:gd name="connsiteX5" fmla="*/ 6292079 w 6292079"/>
              <a:gd name="connsiteY5" fmla="*/ 0 h 6858000"/>
              <a:gd name="connsiteX6" fmla="*/ 6292079 w 6292079"/>
              <a:gd name="connsiteY6" fmla="*/ 6858000 h 6858000"/>
              <a:gd name="connsiteX7" fmla="*/ 6127274 w 6292079"/>
              <a:gd name="connsiteY7" fmla="*/ 6858000 h 6858000"/>
              <a:gd name="connsiteX8" fmla="*/ 4642260 w 6292079"/>
              <a:gd name="connsiteY8" fmla="*/ 6858000 h 6858000"/>
              <a:gd name="connsiteX9" fmla="*/ 4500513 w 6292079"/>
              <a:gd name="connsiteY9" fmla="*/ 6858000 h 6858000"/>
              <a:gd name="connsiteX10" fmla="*/ 4089208 w 6292079"/>
              <a:gd name="connsiteY10" fmla="*/ 6858000 h 6858000"/>
              <a:gd name="connsiteX11" fmla="*/ 435967 w 6292079"/>
              <a:gd name="connsiteY11" fmla="*/ 6858000 h 6858000"/>
              <a:gd name="connsiteX12" fmla="*/ 439099 w 6292079"/>
              <a:gd name="connsiteY12" fmla="*/ 6835478 h 6858000"/>
              <a:gd name="connsiteX13" fmla="*/ 443695 w 6292079"/>
              <a:gd name="connsiteY13" fmla="*/ 6725985 h 6858000"/>
              <a:gd name="connsiteX14" fmla="*/ 428041 w 6292079"/>
              <a:gd name="connsiteY14" fmla="*/ 6661430 h 6858000"/>
              <a:gd name="connsiteX15" fmla="*/ 376884 w 6292079"/>
              <a:gd name="connsiteY15" fmla="*/ 6504597 h 6858000"/>
              <a:gd name="connsiteX16" fmla="*/ 269239 w 6292079"/>
              <a:gd name="connsiteY16" fmla="*/ 6290076 h 6858000"/>
              <a:gd name="connsiteX17" fmla="*/ 219811 w 6292079"/>
              <a:gd name="connsiteY17" fmla="*/ 6127001 h 6858000"/>
              <a:gd name="connsiteX18" fmla="*/ 205094 w 6292079"/>
              <a:gd name="connsiteY18" fmla="*/ 6073766 h 6858000"/>
              <a:gd name="connsiteX19" fmla="*/ 150183 w 6292079"/>
              <a:gd name="connsiteY19" fmla="*/ 6014538 h 6858000"/>
              <a:gd name="connsiteX20" fmla="*/ 117093 w 6292079"/>
              <a:gd name="connsiteY20" fmla="*/ 5729681 h 6858000"/>
              <a:gd name="connsiteX21" fmla="*/ 46363 w 6292079"/>
              <a:gd name="connsiteY21" fmla="*/ 5613732 h 6858000"/>
              <a:gd name="connsiteX22" fmla="*/ 29717 w 6292079"/>
              <a:gd name="connsiteY22" fmla="*/ 5572630 h 6858000"/>
              <a:gd name="connsiteX23" fmla="*/ 32614 w 6292079"/>
              <a:gd name="connsiteY23" fmla="*/ 5564839 h 6858000"/>
              <a:gd name="connsiteX24" fmla="*/ 34209 w 6292079"/>
              <a:gd name="connsiteY24" fmla="*/ 5564057 h 6858000"/>
              <a:gd name="connsiteX25" fmla="*/ 17311 w 6292079"/>
              <a:gd name="connsiteY25" fmla="*/ 5442591 h 6858000"/>
              <a:gd name="connsiteX26" fmla="*/ 16750 w 6292079"/>
              <a:gd name="connsiteY26" fmla="*/ 5415829 h 6858000"/>
              <a:gd name="connsiteX27" fmla="*/ 18217 w 6292079"/>
              <a:gd name="connsiteY27" fmla="*/ 5412980 h 6858000"/>
              <a:gd name="connsiteX28" fmla="*/ 12055 w 6292079"/>
              <a:gd name="connsiteY28" fmla="*/ 5390064 h 6858000"/>
              <a:gd name="connsiteX29" fmla="*/ 0 w 6292079"/>
              <a:gd name="connsiteY29" fmla="*/ 5369830 h 6858000"/>
              <a:gd name="connsiteX30" fmla="*/ 32211 w 6292079"/>
              <a:gd name="connsiteY30" fmla="*/ 5145466 h 6858000"/>
              <a:gd name="connsiteX31" fmla="*/ 40891 w 6292079"/>
              <a:gd name="connsiteY31" fmla="*/ 4778922 h 6858000"/>
              <a:gd name="connsiteX32" fmla="*/ 16777 w 6292079"/>
              <a:gd name="connsiteY32" fmla="*/ 4554239 h 6858000"/>
              <a:gd name="connsiteX33" fmla="*/ 25115 w 6292079"/>
              <a:gd name="connsiteY33" fmla="*/ 4402702 h 6858000"/>
              <a:gd name="connsiteX34" fmla="*/ 8134 w 6292079"/>
              <a:gd name="connsiteY34" fmla="*/ 4331397 h 6858000"/>
              <a:gd name="connsiteX35" fmla="*/ 21852 w 6292079"/>
              <a:gd name="connsiteY35" fmla="*/ 4299998 h 6858000"/>
              <a:gd name="connsiteX36" fmla="*/ 24178 w 6292079"/>
              <a:gd name="connsiteY36" fmla="*/ 4280659 h 6858000"/>
              <a:gd name="connsiteX37" fmla="*/ 33357 w 6292079"/>
              <a:gd name="connsiteY37" fmla="*/ 4276475 h 6858000"/>
              <a:gd name="connsiteX38" fmla="*/ 42965 w 6292079"/>
              <a:gd name="connsiteY38" fmla="*/ 4248279 h 6858000"/>
              <a:gd name="connsiteX39" fmla="*/ 44865 w 6292079"/>
              <a:gd name="connsiteY39" fmla="*/ 4212329 h 6858000"/>
              <a:gd name="connsiteX40" fmla="*/ 44366 w 6292079"/>
              <a:gd name="connsiteY40" fmla="*/ 4040266 h 6858000"/>
              <a:gd name="connsiteX41" fmla="*/ 49504 w 6292079"/>
              <a:gd name="connsiteY41" fmla="*/ 3938016 h 6858000"/>
              <a:gd name="connsiteX42" fmla="*/ 59997 w 6292079"/>
              <a:gd name="connsiteY42" fmla="*/ 3900263 h 6858000"/>
              <a:gd name="connsiteX43" fmla="*/ 68907 w 6292079"/>
              <a:gd name="connsiteY43" fmla="*/ 3846813 h 6858000"/>
              <a:gd name="connsiteX44" fmla="*/ 75836 w 6292079"/>
              <a:gd name="connsiteY44" fmla="*/ 3715292 h 6858000"/>
              <a:gd name="connsiteX45" fmla="*/ 86775 w 6292079"/>
              <a:gd name="connsiteY45" fmla="*/ 3529044 h 6858000"/>
              <a:gd name="connsiteX46" fmla="*/ 93628 w 6292079"/>
              <a:gd name="connsiteY46" fmla="*/ 3521593 h 6858000"/>
              <a:gd name="connsiteX47" fmla="*/ 95551 w 6292079"/>
              <a:gd name="connsiteY47" fmla="*/ 3456775 h 6858000"/>
              <a:gd name="connsiteX48" fmla="*/ 58296 w 6292079"/>
              <a:gd name="connsiteY48" fmla="*/ 3224475 h 6858000"/>
              <a:gd name="connsiteX49" fmla="*/ 63270 w 6292079"/>
              <a:gd name="connsiteY49" fmla="*/ 3097947 h 6858000"/>
              <a:gd name="connsiteX50" fmla="*/ 72130 w 6292079"/>
              <a:gd name="connsiteY50" fmla="*/ 3053885 h 6858000"/>
              <a:gd name="connsiteX51" fmla="*/ 86532 w 6292079"/>
              <a:gd name="connsiteY51" fmla="*/ 2980007 h 6858000"/>
              <a:gd name="connsiteX52" fmla="*/ 111003 w 6292079"/>
              <a:gd name="connsiteY52" fmla="*/ 2914025 h 6858000"/>
              <a:gd name="connsiteX53" fmla="*/ 98482 w 6292079"/>
              <a:gd name="connsiteY53" fmla="*/ 2847042 h 6858000"/>
              <a:gd name="connsiteX54" fmla="*/ 97880 w 6292079"/>
              <a:gd name="connsiteY54" fmla="*/ 2789385 h 6858000"/>
              <a:gd name="connsiteX55" fmla="*/ 104654 w 6292079"/>
              <a:gd name="connsiteY55" fmla="*/ 2785130 h 6858000"/>
              <a:gd name="connsiteX56" fmla="*/ 105266 w 6292079"/>
              <a:gd name="connsiteY56" fmla="*/ 2777753 h 6858000"/>
              <a:gd name="connsiteX57" fmla="*/ 167835 w 6292079"/>
              <a:gd name="connsiteY57" fmla="*/ 2669363 h 6858000"/>
              <a:gd name="connsiteX58" fmla="*/ 202206 w 6292079"/>
              <a:gd name="connsiteY58" fmla="*/ 2562841 h 6858000"/>
              <a:gd name="connsiteX59" fmla="*/ 213902 w 6292079"/>
              <a:gd name="connsiteY59" fmla="*/ 2508449 h 6858000"/>
              <a:gd name="connsiteX60" fmla="*/ 233809 w 6292079"/>
              <a:gd name="connsiteY60" fmla="*/ 2449158 h 6858000"/>
              <a:gd name="connsiteX61" fmla="*/ 237400 w 6292079"/>
              <a:gd name="connsiteY61" fmla="*/ 2386081 h 6858000"/>
              <a:gd name="connsiteX62" fmla="*/ 235660 w 6292079"/>
              <a:gd name="connsiteY62" fmla="*/ 2226872 h 6858000"/>
              <a:gd name="connsiteX63" fmla="*/ 250116 w 6292079"/>
              <a:gd name="connsiteY63" fmla="*/ 2186312 h 6858000"/>
              <a:gd name="connsiteX64" fmla="*/ 285163 w 6292079"/>
              <a:gd name="connsiteY64" fmla="*/ 2054201 h 6858000"/>
              <a:gd name="connsiteX65" fmla="*/ 297869 w 6292079"/>
              <a:gd name="connsiteY65" fmla="*/ 2009411 h 6858000"/>
              <a:gd name="connsiteX66" fmla="*/ 339406 w 6292079"/>
              <a:gd name="connsiteY66" fmla="*/ 1985345 h 6858000"/>
              <a:gd name="connsiteX67" fmla="*/ 380873 w 6292079"/>
              <a:gd name="connsiteY67" fmla="*/ 1908912 h 6858000"/>
              <a:gd name="connsiteX68" fmla="*/ 399636 w 6292079"/>
              <a:gd name="connsiteY68" fmla="*/ 1815242 h 6858000"/>
              <a:gd name="connsiteX69" fmla="*/ 374372 w 6292079"/>
              <a:gd name="connsiteY69" fmla="*/ 1616165 h 6858000"/>
              <a:gd name="connsiteX70" fmla="*/ 392730 w 6292079"/>
              <a:gd name="connsiteY70" fmla="*/ 1566131 h 6858000"/>
              <a:gd name="connsiteX71" fmla="*/ 372639 w 6292079"/>
              <a:gd name="connsiteY71" fmla="*/ 1478507 h 6858000"/>
              <a:gd name="connsiteX72" fmla="*/ 401555 w 6292079"/>
              <a:gd name="connsiteY72" fmla="*/ 1428806 h 6858000"/>
              <a:gd name="connsiteX73" fmla="*/ 410243 w 6292079"/>
              <a:gd name="connsiteY73" fmla="*/ 1415134 h 6858000"/>
              <a:gd name="connsiteX74" fmla="*/ 411524 w 6292079"/>
              <a:gd name="connsiteY74" fmla="*/ 1406469 h 6858000"/>
              <a:gd name="connsiteX75" fmla="*/ 408887 w 6292079"/>
              <a:gd name="connsiteY75" fmla="*/ 1392331 h 6858000"/>
              <a:gd name="connsiteX76" fmla="*/ 414309 w 6292079"/>
              <a:gd name="connsiteY76" fmla="*/ 1387628 h 6858000"/>
              <a:gd name="connsiteX77" fmla="*/ 415362 w 6292079"/>
              <a:gd name="connsiteY77" fmla="*/ 1380497 h 6858000"/>
              <a:gd name="connsiteX78" fmla="*/ 421850 w 6292079"/>
              <a:gd name="connsiteY78" fmla="*/ 1331725 h 6858000"/>
              <a:gd name="connsiteX79" fmla="*/ 417310 w 6292079"/>
              <a:gd name="connsiteY79" fmla="*/ 1256042 h 6858000"/>
              <a:gd name="connsiteX80" fmla="*/ 415023 w 6292079"/>
              <a:gd name="connsiteY80" fmla="*/ 1150134 h 6858000"/>
              <a:gd name="connsiteX81" fmla="*/ 406174 w 6292079"/>
              <a:gd name="connsiteY81" fmla="*/ 1005645 h 6858000"/>
              <a:gd name="connsiteX82" fmla="*/ 431864 w 6292079"/>
              <a:gd name="connsiteY82" fmla="*/ 899691 h 6858000"/>
              <a:gd name="connsiteX83" fmla="*/ 462617 w 6292079"/>
              <a:gd name="connsiteY83" fmla="*/ 689088 h 6858000"/>
              <a:gd name="connsiteX84" fmla="*/ 510810 w 6292079"/>
              <a:gd name="connsiteY84" fmla="*/ 526328 h 6858000"/>
              <a:gd name="connsiteX85" fmla="*/ 542477 w 6292079"/>
              <a:gd name="connsiteY85" fmla="*/ 433873 h 6858000"/>
              <a:gd name="connsiteX86" fmla="*/ 549936 w 6292079"/>
              <a:gd name="connsiteY86" fmla="*/ 301688 h 6858000"/>
              <a:gd name="connsiteX87" fmla="*/ 554757 w 6292079"/>
              <a:gd name="connsiteY87" fmla="*/ 279945 h 6858000"/>
              <a:gd name="connsiteX88" fmla="*/ 550124 w 6292079"/>
              <a:gd name="connsiteY88" fmla="*/ 248508 h 6858000"/>
              <a:gd name="connsiteX89" fmla="*/ 530424 w 6292079"/>
              <a:gd name="connsiteY89" fmla="*/ 122373 h 6858000"/>
              <a:gd name="connsiteX90" fmla="*/ 504802 w 6292079"/>
              <a:gd name="connsiteY90" fmla="*/ 218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292079" h="6858000">
                <a:moveTo>
                  <a:pt x="509785" y="0"/>
                </a:moveTo>
                <a:lnTo>
                  <a:pt x="4089208" y="0"/>
                </a:lnTo>
                <a:lnTo>
                  <a:pt x="4500513" y="0"/>
                </a:lnTo>
                <a:lnTo>
                  <a:pt x="4642260" y="0"/>
                </a:lnTo>
                <a:lnTo>
                  <a:pt x="6127274" y="0"/>
                </a:lnTo>
                <a:lnTo>
                  <a:pt x="6292079" y="0"/>
                </a:lnTo>
                <a:lnTo>
                  <a:pt x="6292079" y="6858000"/>
                </a:lnTo>
                <a:lnTo>
                  <a:pt x="6127274" y="6858000"/>
                </a:lnTo>
                <a:lnTo>
                  <a:pt x="4642260" y="6858000"/>
                </a:lnTo>
                <a:lnTo>
                  <a:pt x="4500513" y="6858000"/>
                </a:lnTo>
                <a:lnTo>
                  <a:pt x="4089208" y="6858000"/>
                </a:lnTo>
                <a:lnTo>
                  <a:pt x="435967" y="6858000"/>
                </a:lnTo>
                <a:lnTo>
                  <a:pt x="439099" y="6835478"/>
                </a:lnTo>
                <a:cubicBezTo>
                  <a:pt x="443053" y="6807961"/>
                  <a:pt x="446597" y="6775838"/>
                  <a:pt x="443695" y="6725985"/>
                </a:cubicBezTo>
                <a:cubicBezTo>
                  <a:pt x="406361" y="6709462"/>
                  <a:pt x="444551" y="6685701"/>
                  <a:pt x="428041" y="6661430"/>
                </a:cubicBezTo>
                <a:cubicBezTo>
                  <a:pt x="415709" y="6603739"/>
                  <a:pt x="402107" y="6561674"/>
                  <a:pt x="376884" y="6504597"/>
                </a:cubicBezTo>
                <a:cubicBezTo>
                  <a:pt x="304684" y="6477597"/>
                  <a:pt x="338577" y="6353549"/>
                  <a:pt x="269239" y="6290076"/>
                </a:cubicBezTo>
                <a:cubicBezTo>
                  <a:pt x="241348" y="6225029"/>
                  <a:pt x="266460" y="6201087"/>
                  <a:pt x="219811" y="6127001"/>
                </a:cubicBezTo>
                <a:cubicBezTo>
                  <a:pt x="241964" y="6106503"/>
                  <a:pt x="210775" y="6088480"/>
                  <a:pt x="205094" y="6073766"/>
                </a:cubicBezTo>
                <a:cubicBezTo>
                  <a:pt x="195202" y="6057134"/>
                  <a:pt x="163788" y="6050649"/>
                  <a:pt x="150183" y="6014538"/>
                </a:cubicBezTo>
                <a:cubicBezTo>
                  <a:pt x="131236" y="5955076"/>
                  <a:pt x="160082" y="5847195"/>
                  <a:pt x="117093" y="5729681"/>
                </a:cubicBezTo>
                <a:cubicBezTo>
                  <a:pt x="106713" y="5695413"/>
                  <a:pt x="63130" y="5649897"/>
                  <a:pt x="46363" y="5613732"/>
                </a:cubicBezTo>
                <a:lnTo>
                  <a:pt x="29717" y="5572630"/>
                </a:lnTo>
                <a:lnTo>
                  <a:pt x="32614" y="5564839"/>
                </a:lnTo>
                <a:lnTo>
                  <a:pt x="34209" y="5564057"/>
                </a:lnTo>
                <a:lnTo>
                  <a:pt x="17311" y="5442591"/>
                </a:lnTo>
                <a:cubicBezTo>
                  <a:pt x="14639" y="5436675"/>
                  <a:pt x="13713" y="5428633"/>
                  <a:pt x="16750" y="5415829"/>
                </a:cubicBezTo>
                <a:lnTo>
                  <a:pt x="18217" y="5412980"/>
                </a:lnTo>
                <a:lnTo>
                  <a:pt x="12055" y="5390064"/>
                </a:lnTo>
                <a:cubicBezTo>
                  <a:pt x="9079" y="5382538"/>
                  <a:pt x="5182" y="5375682"/>
                  <a:pt x="0" y="5369830"/>
                </a:cubicBezTo>
                <a:cubicBezTo>
                  <a:pt x="31894" y="5299689"/>
                  <a:pt x="23872" y="5225525"/>
                  <a:pt x="32211" y="5145466"/>
                </a:cubicBezTo>
                <a:cubicBezTo>
                  <a:pt x="34746" y="5048037"/>
                  <a:pt x="41698" y="4890019"/>
                  <a:pt x="40891" y="4778922"/>
                </a:cubicBezTo>
                <a:cubicBezTo>
                  <a:pt x="9869" y="4689468"/>
                  <a:pt x="28501" y="4651846"/>
                  <a:pt x="16777" y="4554239"/>
                </a:cubicBezTo>
                <a:cubicBezTo>
                  <a:pt x="56871" y="4507954"/>
                  <a:pt x="15779" y="4455514"/>
                  <a:pt x="25115" y="4402702"/>
                </a:cubicBezTo>
                <a:cubicBezTo>
                  <a:pt x="-10420" y="4412229"/>
                  <a:pt x="47425" y="4340221"/>
                  <a:pt x="8134" y="4331397"/>
                </a:cubicBezTo>
                <a:lnTo>
                  <a:pt x="21852" y="4299998"/>
                </a:lnTo>
                <a:lnTo>
                  <a:pt x="24178" y="4280659"/>
                </a:lnTo>
                <a:lnTo>
                  <a:pt x="33357" y="4276475"/>
                </a:lnTo>
                <a:lnTo>
                  <a:pt x="42965" y="4248279"/>
                </a:lnTo>
                <a:cubicBezTo>
                  <a:pt x="45246" y="4237522"/>
                  <a:pt x="46159" y="4225720"/>
                  <a:pt x="44865" y="4212329"/>
                </a:cubicBezTo>
                <a:cubicBezTo>
                  <a:pt x="25826" y="4166207"/>
                  <a:pt x="69917" y="4097341"/>
                  <a:pt x="44366" y="4040266"/>
                </a:cubicBezTo>
                <a:cubicBezTo>
                  <a:pt x="38101" y="4019019"/>
                  <a:pt x="37876" y="3951695"/>
                  <a:pt x="49504" y="3938016"/>
                </a:cubicBezTo>
                <a:cubicBezTo>
                  <a:pt x="51863" y="3923784"/>
                  <a:pt x="47442" y="3907760"/>
                  <a:pt x="59997" y="3900263"/>
                </a:cubicBezTo>
                <a:cubicBezTo>
                  <a:pt x="75066" y="3888337"/>
                  <a:pt x="50846" y="3841280"/>
                  <a:pt x="68907" y="3846813"/>
                </a:cubicBezTo>
                <a:cubicBezTo>
                  <a:pt x="52296" y="3813347"/>
                  <a:pt x="68378" y="3745138"/>
                  <a:pt x="75836" y="3715292"/>
                </a:cubicBezTo>
                <a:cubicBezTo>
                  <a:pt x="78813" y="3662330"/>
                  <a:pt x="86378" y="3567665"/>
                  <a:pt x="86775" y="3529044"/>
                </a:cubicBezTo>
                <a:cubicBezTo>
                  <a:pt x="89267" y="3527082"/>
                  <a:pt x="91576" y="3524572"/>
                  <a:pt x="93628" y="3521593"/>
                </a:cubicBezTo>
                <a:cubicBezTo>
                  <a:pt x="105546" y="3504295"/>
                  <a:pt x="106408" y="3475272"/>
                  <a:pt x="95551" y="3456775"/>
                </a:cubicBezTo>
                <a:cubicBezTo>
                  <a:pt x="61828" y="3371150"/>
                  <a:pt x="64401" y="3295875"/>
                  <a:pt x="58296" y="3224475"/>
                </a:cubicBezTo>
                <a:cubicBezTo>
                  <a:pt x="55319" y="3144058"/>
                  <a:pt x="94983" y="3200876"/>
                  <a:pt x="63270" y="3097947"/>
                </a:cubicBezTo>
                <a:cubicBezTo>
                  <a:pt x="77539" y="3088512"/>
                  <a:pt x="78452" y="3075895"/>
                  <a:pt x="72130" y="3053885"/>
                </a:cubicBezTo>
                <a:cubicBezTo>
                  <a:pt x="71735" y="3014911"/>
                  <a:pt x="107041" y="3021320"/>
                  <a:pt x="86532" y="2980007"/>
                </a:cubicBezTo>
                <a:lnTo>
                  <a:pt x="111003" y="2914025"/>
                </a:lnTo>
                <a:cubicBezTo>
                  <a:pt x="105238" y="2917158"/>
                  <a:pt x="98864" y="2862805"/>
                  <a:pt x="98482" y="2847042"/>
                </a:cubicBezTo>
                <a:cubicBezTo>
                  <a:pt x="100672" y="2813890"/>
                  <a:pt x="74268" y="2807204"/>
                  <a:pt x="97880" y="2789385"/>
                </a:cubicBezTo>
                <a:lnTo>
                  <a:pt x="104654" y="2785130"/>
                </a:lnTo>
                <a:cubicBezTo>
                  <a:pt x="104858" y="2782671"/>
                  <a:pt x="105062" y="2780212"/>
                  <a:pt x="105266" y="2777753"/>
                </a:cubicBezTo>
                <a:cubicBezTo>
                  <a:pt x="106158" y="2754272"/>
                  <a:pt x="151678" y="2705182"/>
                  <a:pt x="167835" y="2669363"/>
                </a:cubicBezTo>
                <a:lnTo>
                  <a:pt x="202206" y="2562841"/>
                </a:lnTo>
                <a:lnTo>
                  <a:pt x="213902" y="2508449"/>
                </a:lnTo>
                <a:lnTo>
                  <a:pt x="233809" y="2449158"/>
                </a:lnTo>
                <a:cubicBezTo>
                  <a:pt x="251664" y="2436763"/>
                  <a:pt x="229153" y="2410096"/>
                  <a:pt x="237400" y="2386081"/>
                </a:cubicBezTo>
                <a:cubicBezTo>
                  <a:pt x="227267" y="2347359"/>
                  <a:pt x="241573" y="2261841"/>
                  <a:pt x="235660" y="2226872"/>
                </a:cubicBezTo>
                <a:cubicBezTo>
                  <a:pt x="251820" y="2220679"/>
                  <a:pt x="261258" y="2210661"/>
                  <a:pt x="250116" y="2186312"/>
                </a:cubicBezTo>
                <a:lnTo>
                  <a:pt x="285163" y="2054201"/>
                </a:lnTo>
                <a:cubicBezTo>
                  <a:pt x="307497" y="2045213"/>
                  <a:pt x="272623" y="2017046"/>
                  <a:pt x="297869" y="2009411"/>
                </a:cubicBezTo>
                <a:cubicBezTo>
                  <a:pt x="320898" y="2035913"/>
                  <a:pt x="315992" y="1967554"/>
                  <a:pt x="339406" y="1985345"/>
                </a:cubicBezTo>
                <a:cubicBezTo>
                  <a:pt x="353240" y="1968595"/>
                  <a:pt x="370836" y="1937261"/>
                  <a:pt x="380873" y="1908912"/>
                </a:cubicBezTo>
                <a:cubicBezTo>
                  <a:pt x="350104" y="1811824"/>
                  <a:pt x="395613" y="1878362"/>
                  <a:pt x="399636" y="1815242"/>
                </a:cubicBezTo>
                <a:cubicBezTo>
                  <a:pt x="398754" y="1757178"/>
                  <a:pt x="409420" y="1701224"/>
                  <a:pt x="374372" y="1616165"/>
                </a:cubicBezTo>
                <a:cubicBezTo>
                  <a:pt x="373220" y="1574646"/>
                  <a:pt x="393018" y="1589074"/>
                  <a:pt x="392730" y="1566131"/>
                </a:cubicBezTo>
                <a:cubicBezTo>
                  <a:pt x="365412" y="1510101"/>
                  <a:pt x="394197" y="1511406"/>
                  <a:pt x="372639" y="1478507"/>
                </a:cubicBezTo>
                <a:cubicBezTo>
                  <a:pt x="377761" y="1454951"/>
                  <a:pt x="391457" y="1440777"/>
                  <a:pt x="401555" y="1428806"/>
                </a:cubicBezTo>
                <a:lnTo>
                  <a:pt x="410243" y="1415134"/>
                </a:lnTo>
                <a:lnTo>
                  <a:pt x="411524" y="1406469"/>
                </a:lnTo>
                <a:lnTo>
                  <a:pt x="408887" y="1392331"/>
                </a:lnTo>
                <a:lnTo>
                  <a:pt x="414309" y="1387628"/>
                </a:lnTo>
                <a:lnTo>
                  <a:pt x="415362" y="1380497"/>
                </a:lnTo>
                <a:cubicBezTo>
                  <a:pt x="418872" y="1361702"/>
                  <a:pt x="422095" y="1344022"/>
                  <a:pt x="421850" y="1331725"/>
                </a:cubicBezTo>
                <a:cubicBezTo>
                  <a:pt x="433626" y="1321844"/>
                  <a:pt x="424854" y="1278095"/>
                  <a:pt x="417310" y="1256042"/>
                </a:cubicBezTo>
                <a:cubicBezTo>
                  <a:pt x="413501" y="1216720"/>
                  <a:pt x="436826" y="1191313"/>
                  <a:pt x="415023" y="1150134"/>
                </a:cubicBezTo>
                <a:cubicBezTo>
                  <a:pt x="409434" y="1105134"/>
                  <a:pt x="413370" y="1057259"/>
                  <a:pt x="406174" y="1005645"/>
                </a:cubicBezTo>
                <a:cubicBezTo>
                  <a:pt x="395775" y="973629"/>
                  <a:pt x="433727" y="963997"/>
                  <a:pt x="431864" y="899691"/>
                </a:cubicBezTo>
                <a:cubicBezTo>
                  <a:pt x="435076" y="846170"/>
                  <a:pt x="459107" y="752452"/>
                  <a:pt x="462617" y="689088"/>
                </a:cubicBezTo>
                <a:cubicBezTo>
                  <a:pt x="447384" y="623113"/>
                  <a:pt x="508572" y="589979"/>
                  <a:pt x="510810" y="526328"/>
                </a:cubicBezTo>
                <a:cubicBezTo>
                  <a:pt x="481634" y="460515"/>
                  <a:pt x="546528" y="487988"/>
                  <a:pt x="542477" y="433873"/>
                </a:cubicBezTo>
                <a:cubicBezTo>
                  <a:pt x="514702" y="343844"/>
                  <a:pt x="563781" y="437996"/>
                  <a:pt x="549936" y="301688"/>
                </a:cubicBezTo>
                <a:cubicBezTo>
                  <a:pt x="545577" y="293639"/>
                  <a:pt x="549120" y="277645"/>
                  <a:pt x="554757" y="279945"/>
                </a:cubicBezTo>
                <a:cubicBezTo>
                  <a:pt x="552714" y="271180"/>
                  <a:pt x="541267" y="249562"/>
                  <a:pt x="550124" y="248508"/>
                </a:cubicBezTo>
                <a:cubicBezTo>
                  <a:pt x="549604" y="205525"/>
                  <a:pt x="542818" y="162084"/>
                  <a:pt x="530424" y="122373"/>
                </a:cubicBezTo>
                <a:cubicBezTo>
                  <a:pt x="542727" y="41074"/>
                  <a:pt x="502709" y="81459"/>
                  <a:pt x="504802" y="21894"/>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687127" y="603624"/>
            <a:ext cx="5504873" cy="5650754"/>
          </a:xfrm>
        </p:spPr>
        <p:txBody>
          <a:bodyPr anchor="ctr">
            <a:normAutofit/>
          </a:bodyPr>
          <a:lstStyle/>
          <a:p>
            <a:r>
              <a:rPr lang="en-US" dirty="0">
                <a:latin typeface="Georgia" panose="02040502050405020303" pitchFamily="18" charset="0"/>
              </a:rPr>
              <a:t>General locus of control (LOC) – Found that individuals with high internal LOC had lower depression and distress, more positive mood, and more life happiness.</a:t>
            </a:r>
          </a:p>
          <a:p>
            <a:endParaRPr lang="en-US" dirty="0">
              <a:latin typeface="Georgia" panose="02040502050405020303" pitchFamily="18" charset="0"/>
            </a:endParaRPr>
          </a:p>
          <a:p>
            <a:r>
              <a:rPr lang="en-US" dirty="0">
                <a:latin typeface="Georgia" panose="02040502050405020303" pitchFamily="18" charset="0"/>
              </a:rPr>
              <a:t>Health-specific aspects of self-efficacy associated with better adjustment.</a:t>
            </a:r>
          </a:p>
          <a:p>
            <a:endParaRPr lang="en-US" dirty="0"/>
          </a:p>
        </p:txBody>
      </p:sp>
      <p:pic>
        <p:nvPicPr>
          <p:cNvPr id="7170" name="Picture 2" descr="Self-Efficacy &amp; Managing Situations Working in Health | onthewards">
            <a:extLst>
              <a:ext uri="{FF2B5EF4-FFF2-40B4-BE49-F238E27FC236}">
                <a16:creationId xmlns:a16="http://schemas.microsoft.com/office/drawing/2014/main" id="{51E3E437-CA35-4446-29C8-0D6CFA263B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3720" y="3518365"/>
            <a:ext cx="3919549" cy="216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33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819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Freeform: Shape 820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50879" y="609601"/>
            <a:ext cx="9810604" cy="1216024"/>
          </a:xfrm>
        </p:spPr>
        <p:txBody>
          <a:bodyPr>
            <a:normAutofit/>
          </a:bodyPr>
          <a:lstStyle/>
          <a:p>
            <a:br>
              <a:rPr lang="en-US"/>
            </a:br>
            <a:r>
              <a:rPr lang="en-US">
                <a:latin typeface="Georgia" panose="02040502050405020303" pitchFamily="18" charset="0"/>
              </a:rPr>
              <a:t>Positive Psychology</a:t>
            </a:r>
          </a:p>
        </p:txBody>
      </p:sp>
      <p:sp>
        <p:nvSpPr>
          <p:cNvPr id="3" name="Content Placeholder 2"/>
          <p:cNvSpPr>
            <a:spLocks noGrp="1"/>
          </p:cNvSpPr>
          <p:nvPr>
            <p:ph idx="1"/>
          </p:nvPr>
        </p:nvSpPr>
        <p:spPr>
          <a:xfrm>
            <a:off x="415636" y="2296161"/>
            <a:ext cx="5938981" cy="3846012"/>
          </a:xfrm>
        </p:spPr>
        <p:txBody>
          <a:bodyPr>
            <a:normAutofit/>
          </a:bodyPr>
          <a:lstStyle/>
          <a:p>
            <a:r>
              <a:rPr lang="en-US" sz="1900" dirty="0">
                <a:latin typeface="Georgia" panose="02040502050405020303" pitchFamily="18" charset="0"/>
              </a:rPr>
              <a:t>Optimism </a:t>
            </a:r>
            <a:r>
              <a:rPr lang="en-US" sz="1900" dirty="0">
                <a:latin typeface="Georgia" panose="02040502050405020303" pitchFamily="18" charset="0"/>
                <a:sym typeface="Wingdings"/>
              </a:rPr>
              <a:t> Lower depression, less anxiety, less negative affect and more positive affect, and better physical, social, and psychological adjustment.</a:t>
            </a:r>
          </a:p>
          <a:p>
            <a:endParaRPr lang="en-US" sz="1900" dirty="0">
              <a:latin typeface="Georgia" panose="02040502050405020303" pitchFamily="18" charset="0"/>
              <a:sym typeface="Wingdings"/>
            </a:endParaRPr>
          </a:p>
          <a:p>
            <a:r>
              <a:rPr lang="en-US" sz="1900" dirty="0">
                <a:latin typeface="Georgia" panose="02040502050405020303" pitchFamily="18" charset="0"/>
                <a:sym typeface="Wingdings"/>
              </a:rPr>
              <a:t>Low hope  Increased depression (and vice</a:t>
            </a:r>
          </a:p>
          <a:p>
            <a:pPr marL="68580" indent="0">
              <a:buNone/>
            </a:pPr>
            <a:r>
              <a:rPr lang="en-US" sz="1900" dirty="0">
                <a:latin typeface="Georgia" panose="02040502050405020303" pitchFamily="18" charset="0"/>
                <a:sym typeface="Wingdings"/>
              </a:rPr>
              <a:t> versa)</a:t>
            </a:r>
          </a:p>
          <a:p>
            <a:pPr marL="68580" indent="0">
              <a:buNone/>
            </a:pPr>
            <a:endParaRPr lang="en-US" sz="1900" dirty="0">
              <a:latin typeface="Georgia" panose="02040502050405020303" pitchFamily="18" charset="0"/>
              <a:sym typeface="Wingdings"/>
            </a:endParaRPr>
          </a:p>
          <a:p>
            <a:r>
              <a:rPr lang="en-US" sz="1900" dirty="0">
                <a:latin typeface="Georgia" panose="02040502050405020303" pitchFamily="18" charset="0"/>
                <a:sym typeface="Wingdings"/>
              </a:rPr>
              <a:t>Benefit finding  Positive adjustment</a:t>
            </a:r>
            <a:endParaRPr lang="en-US" sz="1900" dirty="0">
              <a:latin typeface="Georgia" panose="02040502050405020303" pitchFamily="18" charset="0"/>
            </a:endParaRPr>
          </a:p>
        </p:txBody>
      </p:sp>
      <p:pic>
        <p:nvPicPr>
          <p:cNvPr id="8194" name="Picture 2" descr="What is the PERMA model of positive psychology? - Podcasts - Strengthscope">
            <a:extLst>
              <a:ext uri="{FF2B5EF4-FFF2-40B4-BE49-F238E27FC236}">
                <a16:creationId xmlns:a16="http://schemas.microsoft.com/office/drawing/2014/main" id="{111F8D24-6B5E-A624-A72A-6158EEE793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0426" y="2572805"/>
            <a:ext cx="4788505" cy="2656745"/>
          </a:xfrm>
          <a:prstGeom prst="rect">
            <a:avLst/>
          </a:prstGeom>
          <a:noFill/>
          <a:extLst>
            <a:ext uri="{909E8E84-426E-40DD-AFC4-6F175D3DCCD1}">
              <a14:hiddenFill xmlns:a14="http://schemas.microsoft.com/office/drawing/2010/main">
                <a:solidFill>
                  <a:srgbClr val="FFFFFF"/>
                </a:solidFill>
              </a14:hiddenFill>
            </a:ext>
          </a:extLst>
        </p:spPr>
      </p:pic>
      <p:sp>
        <p:nvSpPr>
          <p:cNvPr id="8203" name="Freeform: Shape 820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198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36" y="526676"/>
            <a:ext cx="8377295" cy="1143000"/>
          </a:xfrm>
        </p:spPr>
        <p:txBody>
          <a:bodyPr/>
          <a:lstStyle/>
          <a:p>
            <a:r>
              <a:rPr lang="en-US" dirty="0">
                <a:latin typeface="Georgia" panose="02040502050405020303" pitchFamily="18" charset="0"/>
              </a:rPr>
              <a:t>Health Behaviors</a:t>
            </a:r>
            <a:r>
              <a:rPr lang="en-US" dirty="0"/>
              <a:t>	</a:t>
            </a:r>
          </a:p>
        </p:txBody>
      </p:sp>
      <p:sp>
        <p:nvSpPr>
          <p:cNvPr id="3" name="Content Placeholder 2"/>
          <p:cNvSpPr>
            <a:spLocks noGrp="1"/>
          </p:cNvSpPr>
          <p:nvPr>
            <p:ph idx="1"/>
          </p:nvPr>
        </p:nvSpPr>
        <p:spPr>
          <a:xfrm>
            <a:off x="923636" y="2088498"/>
            <a:ext cx="10196946" cy="4473938"/>
          </a:xfrm>
        </p:spPr>
        <p:txBody>
          <a:bodyPr/>
          <a:lstStyle/>
          <a:p>
            <a:r>
              <a:rPr lang="en-US" dirty="0">
                <a:latin typeface="Georgia" panose="02040502050405020303" pitchFamily="18" charset="0"/>
              </a:rPr>
              <a:t>Engagement in health behaviors </a:t>
            </a:r>
            <a:r>
              <a:rPr lang="en-US" dirty="0">
                <a:latin typeface="Georgia" panose="02040502050405020303" pitchFamily="18" charset="0"/>
                <a:sym typeface="Wingdings"/>
              </a:rPr>
              <a:t> Better adjustment in terms of marital relationships and QOL.</a:t>
            </a:r>
          </a:p>
          <a:p>
            <a:endParaRPr lang="en-US" dirty="0">
              <a:latin typeface="Georgia" panose="02040502050405020303" pitchFamily="18" charset="0"/>
              <a:sym typeface="Wingdings"/>
            </a:endParaRPr>
          </a:p>
          <a:p>
            <a:r>
              <a:rPr lang="en-US" dirty="0">
                <a:latin typeface="Georgia" panose="02040502050405020303" pitchFamily="18" charset="0"/>
                <a:sym typeface="Wingdings"/>
              </a:rPr>
              <a:t>One study showed that continuation of exercise behavior over time predicted continued enhanced QOL.</a:t>
            </a:r>
          </a:p>
          <a:p>
            <a:endParaRPr lang="en-US" dirty="0">
              <a:latin typeface="Georgia" panose="02040502050405020303" pitchFamily="18" charset="0"/>
              <a:sym typeface="Wingdings"/>
            </a:endParaRPr>
          </a:p>
          <a:p>
            <a:r>
              <a:rPr lang="en-US" dirty="0">
                <a:latin typeface="Georgia" panose="02040502050405020303" pitchFamily="18" charset="0"/>
                <a:sym typeface="Wingdings"/>
              </a:rPr>
              <a:t>High levels of perceived barriers to health behaviors  Worse QOL.</a:t>
            </a:r>
            <a:endParaRPr lang="en-US" dirty="0">
              <a:latin typeface="Georgia" panose="02040502050405020303" pitchFamily="18" charset="0"/>
            </a:endParaRPr>
          </a:p>
        </p:txBody>
      </p:sp>
    </p:spTree>
    <p:extLst>
      <p:ext uri="{BB962C8B-B14F-4D97-AF65-F5344CB8AC3E}">
        <p14:creationId xmlns:p14="http://schemas.microsoft.com/office/powerpoint/2010/main" val="772596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r>
              <a:rPr lang="en-US" dirty="0">
                <a:latin typeface="Georgia" panose="02040502050405020303" pitchFamily="18" charset="0"/>
              </a:rPr>
              <a:t>Qualitative study on patients’ 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p:txBody>
          <a:bodyPr/>
          <a:lstStyle/>
          <a:p>
            <a:r>
              <a:rPr lang="en-US" dirty="0">
                <a:latin typeface="Georgia" panose="02040502050405020303" pitchFamily="18" charset="0"/>
              </a:rPr>
              <a:t>Identification of 4 themes:</a:t>
            </a:r>
          </a:p>
        </p:txBody>
      </p:sp>
      <p:sp>
        <p:nvSpPr>
          <p:cNvPr id="4" name="Oval 3">
            <a:extLst>
              <a:ext uri="{FF2B5EF4-FFF2-40B4-BE49-F238E27FC236}">
                <a16:creationId xmlns:a16="http://schemas.microsoft.com/office/drawing/2014/main" id="{C71960F0-73A4-4747-C358-EF0E06D90727}"/>
              </a:ext>
            </a:extLst>
          </p:cNvPr>
          <p:cNvSpPr/>
          <p:nvPr/>
        </p:nvSpPr>
        <p:spPr>
          <a:xfrm>
            <a:off x="674881" y="2460045"/>
            <a:ext cx="2580830" cy="252955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Knowledge Deficit</a:t>
            </a:r>
          </a:p>
        </p:txBody>
      </p:sp>
      <p:sp>
        <p:nvSpPr>
          <p:cNvPr id="5" name="Oval 4">
            <a:extLst>
              <a:ext uri="{FF2B5EF4-FFF2-40B4-BE49-F238E27FC236}">
                <a16:creationId xmlns:a16="http://schemas.microsoft.com/office/drawing/2014/main" id="{74CCF0C7-AB36-A76B-03C8-706DB9A84639}"/>
              </a:ext>
            </a:extLst>
          </p:cNvPr>
          <p:cNvSpPr/>
          <p:nvPr/>
        </p:nvSpPr>
        <p:spPr>
          <a:xfrm>
            <a:off x="3082695" y="3912012"/>
            <a:ext cx="2580830" cy="252955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Concealing the Disease</a:t>
            </a:r>
          </a:p>
        </p:txBody>
      </p:sp>
      <p:sp>
        <p:nvSpPr>
          <p:cNvPr id="6" name="Oval 5">
            <a:extLst>
              <a:ext uri="{FF2B5EF4-FFF2-40B4-BE49-F238E27FC236}">
                <a16:creationId xmlns:a16="http://schemas.microsoft.com/office/drawing/2014/main" id="{AF01C5F1-010E-B71E-86F4-50E522E31EF8}"/>
              </a:ext>
            </a:extLst>
          </p:cNvPr>
          <p:cNvSpPr/>
          <p:nvPr/>
        </p:nvSpPr>
        <p:spPr>
          <a:xfrm>
            <a:off x="5420861" y="2164222"/>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7" name="Oval 6">
            <a:extLst>
              <a:ext uri="{FF2B5EF4-FFF2-40B4-BE49-F238E27FC236}">
                <a16:creationId xmlns:a16="http://schemas.microsoft.com/office/drawing/2014/main" id="{EB85B65B-3EB2-F92E-CC5C-E06B143E5F8C}"/>
              </a:ext>
            </a:extLst>
          </p:cNvPr>
          <p:cNvSpPr/>
          <p:nvPr/>
        </p:nvSpPr>
        <p:spPr>
          <a:xfrm>
            <a:off x="8163176" y="3429000"/>
            <a:ext cx="2580830" cy="25295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Religiosity</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4217741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72" y="14037"/>
            <a:ext cx="9844755" cy="1143000"/>
          </a:xfrm>
        </p:spPr>
        <p:txBody>
          <a:bodyPr>
            <a:normAutofit/>
          </a:bodyPr>
          <a:lstStyle/>
          <a:p>
            <a:pPr algn="ctr"/>
            <a:r>
              <a:rPr lang="en-US" dirty="0">
                <a:latin typeface="Georgia" panose="02040502050405020303" pitchFamily="18" charset="0"/>
              </a:rPr>
              <a:t>conclusions</a:t>
            </a:r>
          </a:p>
        </p:txBody>
      </p:sp>
      <p:sp>
        <p:nvSpPr>
          <p:cNvPr id="4" name="Text Placeholder 3"/>
          <p:cNvSpPr>
            <a:spLocks noGrp="1"/>
          </p:cNvSpPr>
          <p:nvPr>
            <p:ph type="body" idx="1"/>
          </p:nvPr>
        </p:nvSpPr>
        <p:spPr>
          <a:xfrm>
            <a:off x="1093862" y="982273"/>
            <a:ext cx="4891715" cy="639762"/>
          </a:xfrm>
        </p:spPr>
        <p:txBody>
          <a:bodyPr>
            <a:normAutofit/>
          </a:bodyPr>
          <a:lstStyle/>
          <a:p>
            <a:r>
              <a:rPr lang="en-US" dirty="0">
                <a:latin typeface="Georgia" panose="02040502050405020303" pitchFamily="18" charset="0"/>
              </a:rPr>
              <a:t>Successful Adjustment</a:t>
            </a:r>
          </a:p>
        </p:txBody>
      </p:sp>
      <p:sp>
        <p:nvSpPr>
          <p:cNvPr id="5" name="Content Placeholder 4"/>
          <p:cNvSpPr>
            <a:spLocks noGrp="1"/>
          </p:cNvSpPr>
          <p:nvPr>
            <p:ph sz="half" idx="2"/>
          </p:nvPr>
        </p:nvSpPr>
        <p:spPr>
          <a:xfrm>
            <a:off x="905854" y="1622035"/>
            <a:ext cx="4614729" cy="5369892"/>
          </a:xfrm>
        </p:spPr>
        <p:txBody>
          <a:bodyPr>
            <a:normAutofit/>
          </a:bodyPr>
          <a:lstStyle/>
          <a:p>
            <a:r>
              <a:rPr lang="en-US" dirty="0">
                <a:solidFill>
                  <a:schemeClr val="accent1"/>
                </a:solidFill>
                <a:latin typeface="Georgia" panose="02040502050405020303" pitchFamily="18" charset="0"/>
              </a:rPr>
              <a:t>Cognitive Factors</a:t>
            </a:r>
          </a:p>
          <a:p>
            <a:pPr lvl="1"/>
            <a:r>
              <a:rPr lang="en-US" sz="1600" b="1" dirty="0">
                <a:latin typeface="Georgia" panose="02040502050405020303" pitchFamily="18" charset="0"/>
              </a:rPr>
              <a:t>Coping - Positive Re-appraisal</a:t>
            </a:r>
          </a:p>
          <a:p>
            <a:pPr lvl="1"/>
            <a:r>
              <a:rPr lang="en-US" sz="1600" dirty="0">
                <a:latin typeface="Georgia" panose="02040502050405020303" pitchFamily="18" charset="0"/>
              </a:rPr>
              <a:t>Perceived control over generic life events</a:t>
            </a:r>
          </a:p>
          <a:p>
            <a:pPr lvl="1"/>
            <a:r>
              <a:rPr lang="en-US" sz="1600" dirty="0">
                <a:latin typeface="Georgia" panose="02040502050405020303" pitchFamily="18" charset="0"/>
              </a:rPr>
              <a:t>Self-efficacy regarding MS management</a:t>
            </a:r>
          </a:p>
          <a:p>
            <a:pPr lvl="1"/>
            <a:r>
              <a:rPr lang="en-US" sz="1600" dirty="0">
                <a:latin typeface="Georgia" panose="02040502050405020303" pitchFamily="18" charset="0"/>
              </a:rPr>
              <a:t>Optimism/Hope/Benefit Finding</a:t>
            </a:r>
          </a:p>
          <a:p>
            <a:pPr lvl="1"/>
            <a:r>
              <a:rPr lang="en-US" sz="1600" dirty="0">
                <a:latin typeface="Georgia" panose="02040502050405020303" pitchFamily="18" charset="0"/>
              </a:rPr>
              <a:t>General self-efficacy</a:t>
            </a:r>
          </a:p>
          <a:p>
            <a:pPr lvl="1"/>
            <a:r>
              <a:rPr lang="en-US" sz="1600" dirty="0">
                <a:latin typeface="Georgia" panose="02040502050405020303" pitchFamily="18" charset="0"/>
              </a:rPr>
              <a:t>Acceptance of illness</a:t>
            </a:r>
          </a:p>
          <a:p>
            <a:pPr lvl="1"/>
            <a:r>
              <a:rPr lang="en-US" sz="1600" dirty="0">
                <a:latin typeface="Georgia" panose="02040502050405020303" pitchFamily="18" charset="0"/>
              </a:rPr>
              <a:t>Spirituality</a:t>
            </a:r>
          </a:p>
          <a:p>
            <a:r>
              <a:rPr lang="en-US" dirty="0">
                <a:solidFill>
                  <a:schemeClr val="accent1"/>
                </a:solidFill>
                <a:latin typeface="Georgia" panose="02040502050405020303" pitchFamily="18" charset="0"/>
              </a:rPr>
              <a:t>Behavioral factors</a:t>
            </a:r>
          </a:p>
          <a:p>
            <a:pPr lvl="1"/>
            <a:r>
              <a:rPr lang="en-US" sz="1600" b="1" dirty="0">
                <a:latin typeface="Georgia" panose="02040502050405020303" pitchFamily="18" charset="0"/>
              </a:rPr>
              <a:t>Coping - Problem-focused or seeking social support</a:t>
            </a:r>
          </a:p>
          <a:p>
            <a:pPr lvl="1"/>
            <a:r>
              <a:rPr lang="en-US" sz="1600" dirty="0">
                <a:latin typeface="Georgia" panose="02040502050405020303" pitchFamily="18" charset="0"/>
              </a:rPr>
              <a:t>Health behaviors</a:t>
            </a:r>
          </a:p>
          <a:p>
            <a:r>
              <a:rPr lang="en-US" dirty="0">
                <a:solidFill>
                  <a:schemeClr val="accent1"/>
                </a:solidFill>
                <a:latin typeface="Georgia" panose="02040502050405020303" pitchFamily="18" charset="0"/>
              </a:rPr>
              <a:t>Social/Environ. Factors</a:t>
            </a:r>
          </a:p>
          <a:p>
            <a:pPr lvl="1"/>
            <a:r>
              <a:rPr lang="en-US" sz="1600" b="1" dirty="0">
                <a:latin typeface="Georgia" panose="02040502050405020303" pitchFamily="18" charset="0"/>
              </a:rPr>
              <a:t>High perceived social support</a:t>
            </a:r>
          </a:p>
          <a:p>
            <a:pPr lvl="1"/>
            <a:r>
              <a:rPr lang="en-US" sz="1600" dirty="0">
                <a:latin typeface="Georgia" panose="02040502050405020303" pitchFamily="18" charset="0"/>
              </a:rPr>
              <a:t>Positive relationships/interactions</a:t>
            </a:r>
          </a:p>
        </p:txBody>
      </p:sp>
      <p:sp>
        <p:nvSpPr>
          <p:cNvPr id="6" name="Text Placeholder 5"/>
          <p:cNvSpPr>
            <a:spLocks noGrp="1"/>
          </p:cNvSpPr>
          <p:nvPr>
            <p:ph type="body" sz="quarter" idx="3"/>
          </p:nvPr>
        </p:nvSpPr>
        <p:spPr>
          <a:xfrm>
            <a:off x="6096000" y="982273"/>
            <a:ext cx="5072951" cy="639762"/>
          </a:xfrm>
        </p:spPr>
        <p:txBody>
          <a:bodyPr>
            <a:noAutofit/>
          </a:bodyPr>
          <a:lstStyle/>
          <a:p>
            <a:r>
              <a:rPr lang="en-US" dirty="0">
                <a:latin typeface="Georgia" panose="02040502050405020303" pitchFamily="18" charset="0"/>
              </a:rPr>
              <a:t>Adjustment Difficulties</a:t>
            </a:r>
          </a:p>
        </p:txBody>
      </p:sp>
      <p:sp>
        <p:nvSpPr>
          <p:cNvPr id="7" name="Content Placeholder 6"/>
          <p:cNvSpPr>
            <a:spLocks noGrp="1"/>
          </p:cNvSpPr>
          <p:nvPr>
            <p:ph sz="quarter" idx="4"/>
          </p:nvPr>
        </p:nvSpPr>
        <p:spPr>
          <a:xfrm>
            <a:off x="6096000" y="1622034"/>
            <a:ext cx="5190146" cy="5702401"/>
          </a:xfrm>
        </p:spPr>
        <p:txBody>
          <a:bodyPr>
            <a:normAutofit/>
          </a:bodyPr>
          <a:lstStyle/>
          <a:p>
            <a:r>
              <a:rPr lang="en-US" dirty="0">
                <a:solidFill>
                  <a:schemeClr val="accent1"/>
                </a:solidFill>
                <a:latin typeface="Georgia" panose="02040502050405020303" pitchFamily="18" charset="0"/>
              </a:rPr>
              <a:t>Cognitive Factors</a:t>
            </a:r>
          </a:p>
          <a:p>
            <a:pPr lvl="1"/>
            <a:r>
              <a:rPr lang="en-US" sz="1600" b="1" dirty="0">
                <a:latin typeface="Georgia" panose="02040502050405020303" pitchFamily="18" charset="0"/>
              </a:rPr>
              <a:t>High perceived stress</a:t>
            </a:r>
          </a:p>
          <a:p>
            <a:pPr lvl="1"/>
            <a:r>
              <a:rPr lang="en-US" sz="1600" b="1" dirty="0">
                <a:latin typeface="Georgia" panose="02040502050405020303" pitchFamily="18" charset="0"/>
              </a:rPr>
              <a:t>Coping - Wishful thinking or avoidance</a:t>
            </a:r>
          </a:p>
          <a:p>
            <a:pPr lvl="1"/>
            <a:r>
              <a:rPr lang="en-US" sz="1600" b="1" dirty="0">
                <a:latin typeface="Georgia" panose="02040502050405020303" pitchFamily="18" charset="0"/>
              </a:rPr>
              <a:t>Illness uncertainty</a:t>
            </a:r>
          </a:p>
          <a:p>
            <a:pPr lvl="1"/>
            <a:r>
              <a:rPr lang="en-US" sz="1600" dirty="0">
                <a:latin typeface="Georgia" panose="02040502050405020303" pitchFamily="18" charset="0"/>
              </a:rPr>
              <a:t>Appraisal of MS as threat</a:t>
            </a:r>
          </a:p>
          <a:p>
            <a:pPr lvl="1"/>
            <a:r>
              <a:rPr lang="en-US" sz="1600" dirty="0">
                <a:latin typeface="Georgia" panose="02040502050405020303" pitchFamily="18" charset="0"/>
              </a:rPr>
              <a:t>Dysfunctional cognitions</a:t>
            </a:r>
          </a:p>
          <a:p>
            <a:pPr lvl="1"/>
            <a:r>
              <a:rPr lang="en-US" sz="1600" dirty="0">
                <a:latin typeface="Georgia" panose="02040502050405020303" pitchFamily="18" charset="0"/>
              </a:rPr>
              <a:t>Helplessness</a:t>
            </a:r>
          </a:p>
          <a:p>
            <a:pPr lvl="1"/>
            <a:r>
              <a:rPr lang="en-US" sz="1600" dirty="0">
                <a:latin typeface="Georgia" panose="02040502050405020303" pitchFamily="18" charset="0"/>
              </a:rPr>
              <a:t>Perceived barriers to health behaviors</a:t>
            </a:r>
          </a:p>
          <a:p>
            <a:pPr lvl="1"/>
            <a:r>
              <a:rPr lang="en-US" sz="1600" dirty="0">
                <a:latin typeface="Georgia" panose="02040502050405020303" pitchFamily="18" charset="0"/>
              </a:rPr>
              <a:t>Unhelpful illness/symptom representations</a:t>
            </a:r>
          </a:p>
          <a:p>
            <a:pPr lvl="1"/>
            <a:r>
              <a:rPr lang="en-US" sz="1600" dirty="0">
                <a:latin typeface="Georgia" panose="02040502050405020303" pitchFamily="18" charset="0"/>
              </a:rPr>
              <a:t>Unhelpful beliefs about pain</a:t>
            </a:r>
          </a:p>
          <a:p>
            <a:r>
              <a:rPr lang="en-US" dirty="0">
                <a:solidFill>
                  <a:schemeClr val="accent1"/>
                </a:solidFill>
                <a:latin typeface="Georgia" panose="02040502050405020303" pitchFamily="18" charset="0"/>
              </a:rPr>
              <a:t>Behavioral Factors:</a:t>
            </a:r>
          </a:p>
          <a:p>
            <a:pPr lvl="1"/>
            <a:r>
              <a:rPr lang="en-US" sz="1600" b="1" dirty="0">
                <a:latin typeface="Georgia" panose="02040502050405020303" pitchFamily="18" charset="0"/>
              </a:rPr>
              <a:t>Coping through avoidance</a:t>
            </a:r>
          </a:p>
          <a:p>
            <a:pPr lvl="1"/>
            <a:r>
              <a:rPr lang="en-US" sz="1600" dirty="0">
                <a:latin typeface="Georgia" panose="02040502050405020303" pitchFamily="18" charset="0"/>
              </a:rPr>
              <a:t>Unhelpful responses to symptoms</a:t>
            </a:r>
          </a:p>
        </p:txBody>
      </p:sp>
    </p:spTree>
    <p:extLst>
      <p:ext uri="{BB962C8B-B14F-4D97-AF65-F5344CB8AC3E}">
        <p14:creationId xmlns:p14="http://schemas.microsoft.com/office/powerpoint/2010/main" val="1406937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2" name="Rectangle 11">
            <a:extLst>
              <a:ext uri="{FF2B5EF4-FFF2-40B4-BE49-F238E27FC236}">
                <a16:creationId xmlns:a16="http://schemas.microsoft.com/office/drawing/2014/main" id="{B4EDBDB8-1990-484C-AEBC-0D3D6D44C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3604F9-22FD-41B0-9F5F-E5BAF440F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DE6F6764-5DF8-44ED-8935-A362C0E7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990841"/>
          </a:xfrm>
          <a:custGeom>
            <a:avLst/>
            <a:gdLst>
              <a:gd name="connsiteX0" fmla="*/ 0 w 12192000"/>
              <a:gd name="connsiteY0" fmla="*/ 0 h 2851980"/>
              <a:gd name="connsiteX1" fmla="*/ 12192000 w 12192000"/>
              <a:gd name="connsiteY1" fmla="*/ 0 h 2851980"/>
              <a:gd name="connsiteX2" fmla="*/ 12192000 w 12192000"/>
              <a:gd name="connsiteY2" fmla="*/ 2802781 h 2851980"/>
              <a:gd name="connsiteX3" fmla="*/ 12174273 w 12192000"/>
              <a:gd name="connsiteY3" fmla="*/ 2805362 h 2851980"/>
              <a:gd name="connsiteX4" fmla="*/ 12099441 w 12192000"/>
              <a:gd name="connsiteY4" fmla="*/ 2819970 h 2851980"/>
              <a:gd name="connsiteX5" fmla="*/ 11968818 w 12192000"/>
              <a:gd name="connsiteY5" fmla="*/ 2844345 h 2851980"/>
              <a:gd name="connsiteX6" fmla="*/ 11844564 w 12192000"/>
              <a:gd name="connsiteY6" fmla="*/ 2851980 h 2851980"/>
              <a:gd name="connsiteX7" fmla="*/ 11786084 w 12192000"/>
              <a:gd name="connsiteY7" fmla="*/ 2836535 h 2851980"/>
              <a:gd name="connsiteX8" fmla="*/ 11731349 w 12192000"/>
              <a:gd name="connsiteY8" fmla="*/ 2820269 h 2851980"/>
              <a:gd name="connsiteX9" fmla="*/ 11709385 w 12192000"/>
              <a:gd name="connsiteY9" fmla="*/ 2806825 h 2851980"/>
              <a:gd name="connsiteX10" fmla="*/ 11702308 w 12192000"/>
              <a:gd name="connsiteY10" fmla="*/ 2811365 h 2851980"/>
              <a:gd name="connsiteX11" fmla="*/ 11689476 w 12192000"/>
              <a:gd name="connsiteY11" fmla="*/ 2807391 h 2851980"/>
              <a:gd name="connsiteX12" fmla="*/ 11666486 w 12192000"/>
              <a:gd name="connsiteY12" fmla="*/ 2799625 h 2851980"/>
              <a:gd name="connsiteX13" fmla="*/ 11652374 w 12192000"/>
              <a:gd name="connsiteY13" fmla="*/ 2793272 h 2851980"/>
              <a:gd name="connsiteX14" fmla="*/ 11646471 w 12192000"/>
              <a:gd name="connsiteY14" fmla="*/ 2800341 h 2851980"/>
              <a:gd name="connsiteX15" fmla="*/ 11623313 w 12192000"/>
              <a:gd name="connsiteY15" fmla="*/ 2800343 h 2851980"/>
              <a:gd name="connsiteX16" fmla="*/ 11608697 w 12192000"/>
              <a:gd name="connsiteY16" fmla="*/ 2813460 h 2851980"/>
              <a:gd name="connsiteX17" fmla="*/ 11603621 w 12192000"/>
              <a:gd name="connsiteY17" fmla="*/ 2810965 h 2851980"/>
              <a:gd name="connsiteX18" fmla="*/ 11590100 w 12192000"/>
              <a:gd name="connsiteY18" fmla="*/ 2808130 h 2851980"/>
              <a:gd name="connsiteX19" fmla="*/ 11566270 w 12192000"/>
              <a:gd name="connsiteY19" fmla="*/ 2794050 h 2851980"/>
              <a:gd name="connsiteX20" fmla="*/ 11543180 w 12192000"/>
              <a:gd name="connsiteY20" fmla="*/ 2794523 h 2851980"/>
              <a:gd name="connsiteX21" fmla="*/ 11527456 w 12192000"/>
              <a:gd name="connsiteY21" fmla="*/ 2784758 h 2851980"/>
              <a:gd name="connsiteX22" fmla="*/ 11410019 w 12192000"/>
              <a:gd name="connsiteY22" fmla="*/ 2778739 h 2851980"/>
              <a:gd name="connsiteX23" fmla="*/ 11391662 w 12192000"/>
              <a:gd name="connsiteY23" fmla="*/ 2777813 h 2851980"/>
              <a:gd name="connsiteX24" fmla="*/ 11381950 w 12192000"/>
              <a:gd name="connsiteY24" fmla="*/ 2771457 h 2851980"/>
              <a:gd name="connsiteX25" fmla="*/ 11355280 w 12192000"/>
              <a:gd name="connsiteY25" fmla="*/ 2766974 h 2851980"/>
              <a:gd name="connsiteX26" fmla="*/ 11346286 w 12192000"/>
              <a:gd name="connsiteY26" fmla="*/ 2771221 h 2851980"/>
              <a:gd name="connsiteX27" fmla="*/ 11344784 w 12192000"/>
              <a:gd name="connsiteY27" fmla="*/ 2767480 h 2851980"/>
              <a:gd name="connsiteX28" fmla="*/ 11307999 w 12192000"/>
              <a:gd name="connsiteY28" fmla="*/ 2758374 h 2851980"/>
              <a:gd name="connsiteX29" fmla="*/ 11228674 w 12192000"/>
              <a:gd name="connsiteY29" fmla="*/ 2738503 h 2851980"/>
              <a:gd name="connsiteX30" fmla="*/ 11208775 w 12192000"/>
              <a:gd name="connsiteY30" fmla="*/ 2733735 h 2851980"/>
              <a:gd name="connsiteX31" fmla="*/ 11191329 w 12192000"/>
              <a:gd name="connsiteY31" fmla="*/ 2735896 h 2851980"/>
              <a:gd name="connsiteX32" fmla="*/ 11095293 w 12192000"/>
              <a:gd name="connsiteY32" fmla="*/ 2734181 h 2851980"/>
              <a:gd name="connsiteX33" fmla="*/ 11072290 w 12192000"/>
              <a:gd name="connsiteY33" fmla="*/ 2737734 h 2851980"/>
              <a:gd name="connsiteX34" fmla="*/ 10980239 w 12192000"/>
              <a:gd name="connsiteY34" fmla="*/ 2729000 h 2851980"/>
              <a:gd name="connsiteX35" fmla="*/ 10980167 w 12192000"/>
              <a:gd name="connsiteY35" fmla="*/ 2728972 h 2851980"/>
              <a:gd name="connsiteX36" fmla="*/ 10943501 w 12192000"/>
              <a:gd name="connsiteY36" fmla="*/ 2723352 h 2851980"/>
              <a:gd name="connsiteX37" fmla="*/ 10740825 w 12192000"/>
              <a:gd name="connsiteY37" fmla="*/ 2642544 h 2851980"/>
              <a:gd name="connsiteX38" fmla="*/ 10621021 w 12192000"/>
              <a:gd name="connsiteY38" fmla="*/ 2583972 h 2851980"/>
              <a:gd name="connsiteX39" fmla="*/ 10501779 w 12192000"/>
              <a:gd name="connsiteY39" fmla="*/ 2548735 h 2851980"/>
              <a:gd name="connsiteX40" fmla="*/ 10403355 w 12192000"/>
              <a:gd name="connsiteY40" fmla="*/ 2512953 h 2851980"/>
              <a:gd name="connsiteX41" fmla="*/ 10337449 w 12192000"/>
              <a:gd name="connsiteY41" fmla="*/ 2488172 h 2851980"/>
              <a:gd name="connsiteX42" fmla="*/ 10324327 w 12192000"/>
              <a:gd name="connsiteY42" fmla="*/ 2478939 h 2851980"/>
              <a:gd name="connsiteX43" fmla="*/ 10321929 w 12192000"/>
              <a:gd name="connsiteY43" fmla="*/ 2478993 h 2851980"/>
              <a:gd name="connsiteX44" fmla="*/ 10290461 w 12192000"/>
              <a:gd name="connsiteY44" fmla="*/ 2462144 h 2851980"/>
              <a:gd name="connsiteX45" fmla="*/ 10268970 w 12192000"/>
              <a:gd name="connsiteY45" fmla="*/ 2448931 h 2851980"/>
              <a:gd name="connsiteX46" fmla="*/ 10263699 w 12192000"/>
              <a:gd name="connsiteY46" fmla="*/ 2448340 h 2851980"/>
              <a:gd name="connsiteX47" fmla="*/ 10228272 w 12192000"/>
              <a:gd name="connsiteY47" fmla="*/ 2431997 h 2851980"/>
              <a:gd name="connsiteX48" fmla="*/ 10215997 w 12192000"/>
              <a:gd name="connsiteY48" fmla="*/ 2431103 h 2851980"/>
              <a:gd name="connsiteX49" fmla="*/ 10193885 w 12192000"/>
              <a:gd name="connsiteY49" fmla="*/ 2427360 h 2851980"/>
              <a:gd name="connsiteX50" fmla="*/ 10135557 w 12192000"/>
              <a:gd name="connsiteY50" fmla="*/ 2429769 h 2851980"/>
              <a:gd name="connsiteX51" fmla="*/ 10092108 w 12192000"/>
              <a:gd name="connsiteY51" fmla="*/ 2409075 h 2851980"/>
              <a:gd name="connsiteX52" fmla="*/ 10091815 w 12192000"/>
              <a:gd name="connsiteY52" fmla="*/ 2409211 h 2851980"/>
              <a:gd name="connsiteX53" fmla="*/ 10083558 w 12192000"/>
              <a:gd name="connsiteY53" fmla="*/ 2406369 h 2851980"/>
              <a:gd name="connsiteX54" fmla="*/ 10078319 w 12192000"/>
              <a:gd name="connsiteY54" fmla="*/ 2403481 h 2851980"/>
              <a:gd name="connsiteX55" fmla="*/ 10063647 w 12192000"/>
              <a:gd name="connsiteY55" fmla="*/ 2397528 h 2851980"/>
              <a:gd name="connsiteX56" fmla="*/ 10057660 w 12192000"/>
              <a:gd name="connsiteY56" fmla="*/ 2396793 h 2851980"/>
              <a:gd name="connsiteX57" fmla="*/ 10003124 w 12192000"/>
              <a:gd name="connsiteY57" fmla="*/ 2406692 h 2851980"/>
              <a:gd name="connsiteX58" fmla="*/ 9898644 w 12192000"/>
              <a:gd name="connsiteY58" fmla="*/ 2393136 h 2851980"/>
              <a:gd name="connsiteX59" fmla="*/ 9794969 w 12192000"/>
              <a:gd name="connsiteY59" fmla="*/ 2376665 h 2851980"/>
              <a:gd name="connsiteX60" fmla="*/ 9690708 w 12192000"/>
              <a:gd name="connsiteY60" fmla="*/ 2362478 h 2851980"/>
              <a:gd name="connsiteX61" fmla="*/ 9656590 w 12192000"/>
              <a:gd name="connsiteY61" fmla="*/ 2365107 h 2851980"/>
              <a:gd name="connsiteX62" fmla="*/ 9651013 w 12192000"/>
              <a:gd name="connsiteY62" fmla="*/ 2365379 h 2851980"/>
              <a:gd name="connsiteX63" fmla="*/ 9629535 w 12192000"/>
              <a:gd name="connsiteY63" fmla="*/ 2359562 h 2851980"/>
              <a:gd name="connsiteX64" fmla="*/ 9621002 w 12192000"/>
              <a:gd name="connsiteY64" fmla="*/ 2358015 h 2851980"/>
              <a:gd name="connsiteX65" fmla="*/ 9620811 w 12192000"/>
              <a:gd name="connsiteY65" fmla="*/ 2358209 h 2851980"/>
              <a:gd name="connsiteX66" fmla="*/ 9612783 w 12192000"/>
              <a:gd name="connsiteY66" fmla="*/ 2356304 h 2851980"/>
              <a:gd name="connsiteX67" fmla="*/ 9573299 w 12192000"/>
              <a:gd name="connsiteY67" fmla="*/ 2344048 h 2851980"/>
              <a:gd name="connsiteX68" fmla="*/ 9523299 w 12192000"/>
              <a:gd name="connsiteY68" fmla="*/ 2356751 h 2851980"/>
              <a:gd name="connsiteX69" fmla="*/ 9502217 w 12192000"/>
              <a:gd name="connsiteY69" fmla="*/ 2356672 h 2851980"/>
              <a:gd name="connsiteX70" fmla="*/ 9491052 w 12192000"/>
              <a:gd name="connsiteY70" fmla="*/ 2357876 h 2851980"/>
              <a:gd name="connsiteX71" fmla="*/ 9490420 w 12192000"/>
              <a:gd name="connsiteY71" fmla="*/ 2358754 h 2851980"/>
              <a:gd name="connsiteX72" fmla="*/ 9422814 w 12192000"/>
              <a:gd name="connsiteY72" fmla="*/ 2337048 h 2851980"/>
              <a:gd name="connsiteX73" fmla="*/ 9387555 w 12192000"/>
              <a:gd name="connsiteY73" fmla="*/ 2324836 h 2851980"/>
              <a:gd name="connsiteX74" fmla="*/ 9385480 w 12192000"/>
              <a:gd name="connsiteY74" fmla="*/ 2325313 h 2851980"/>
              <a:gd name="connsiteX75" fmla="*/ 9369766 w 12192000"/>
              <a:gd name="connsiteY75" fmla="*/ 2317902 h 2851980"/>
              <a:gd name="connsiteX76" fmla="*/ 9356267 w 12192000"/>
              <a:gd name="connsiteY76" fmla="*/ 2307218 h 2851980"/>
              <a:gd name="connsiteX77" fmla="*/ 9240605 w 12192000"/>
              <a:gd name="connsiteY77" fmla="*/ 2292733 h 2851980"/>
              <a:gd name="connsiteX78" fmla="*/ 9083251 w 12192000"/>
              <a:gd name="connsiteY78" fmla="*/ 2245348 h 2851980"/>
              <a:gd name="connsiteX79" fmla="*/ 8956025 w 12192000"/>
              <a:gd name="connsiteY79" fmla="*/ 2219438 h 2851980"/>
              <a:gd name="connsiteX80" fmla="*/ 8791834 w 12192000"/>
              <a:gd name="connsiteY80" fmla="*/ 2194608 h 2851980"/>
              <a:gd name="connsiteX81" fmla="*/ 8677385 w 12192000"/>
              <a:gd name="connsiteY81" fmla="*/ 2172946 h 2851980"/>
              <a:gd name="connsiteX82" fmla="*/ 8628381 w 12192000"/>
              <a:gd name="connsiteY82" fmla="*/ 2151256 h 2851980"/>
              <a:gd name="connsiteX83" fmla="*/ 8608955 w 12192000"/>
              <a:gd name="connsiteY83" fmla="*/ 2154253 h 2851980"/>
              <a:gd name="connsiteX84" fmla="*/ 8605623 w 12192000"/>
              <a:gd name="connsiteY84" fmla="*/ 2154974 h 2851980"/>
              <a:gd name="connsiteX85" fmla="*/ 8591946 w 12192000"/>
              <a:gd name="connsiteY85" fmla="*/ 2153429 h 2851980"/>
              <a:gd name="connsiteX86" fmla="*/ 8588503 w 12192000"/>
              <a:gd name="connsiteY86" fmla="*/ 2158528 h 2851980"/>
              <a:gd name="connsiteX87" fmla="*/ 8542929 w 12192000"/>
              <a:gd name="connsiteY87" fmla="*/ 2155780 h 2851980"/>
              <a:gd name="connsiteX88" fmla="*/ 8422422 w 12192000"/>
              <a:gd name="connsiteY88" fmla="*/ 2128783 h 2851980"/>
              <a:gd name="connsiteX89" fmla="*/ 8350509 w 12192000"/>
              <a:gd name="connsiteY89" fmla="*/ 2116143 h 2851980"/>
              <a:gd name="connsiteX90" fmla="*/ 8323483 w 12192000"/>
              <a:gd name="connsiteY90" fmla="*/ 2116856 h 2851980"/>
              <a:gd name="connsiteX91" fmla="*/ 8285541 w 12192000"/>
              <a:gd name="connsiteY91" fmla="*/ 2114142 h 2851980"/>
              <a:gd name="connsiteX92" fmla="*/ 8156321 w 12192000"/>
              <a:gd name="connsiteY92" fmla="*/ 2105622 h 2851980"/>
              <a:gd name="connsiteX93" fmla="*/ 8115022 w 12192000"/>
              <a:gd name="connsiteY93" fmla="*/ 2097331 h 2851980"/>
              <a:gd name="connsiteX94" fmla="*/ 8109128 w 12192000"/>
              <a:gd name="connsiteY94" fmla="*/ 2095725 h 2851980"/>
              <a:gd name="connsiteX95" fmla="*/ 8061947 w 12192000"/>
              <a:gd name="connsiteY95" fmla="*/ 2076044 h 2851980"/>
              <a:gd name="connsiteX96" fmla="*/ 8056343 w 12192000"/>
              <a:gd name="connsiteY96" fmla="*/ 2079176 h 2851980"/>
              <a:gd name="connsiteX97" fmla="*/ 8039888 w 12192000"/>
              <a:gd name="connsiteY97" fmla="*/ 2079889 h 2851980"/>
              <a:gd name="connsiteX98" fmla="*/ 8027893 w 12192000"/>
              <a:gd name="connsiteY98" fmla="*/ 2071837 h 2851980"/>
              <a:gd name="connsiteX99" fmla="*/ 7968202 w 12192000"/>
              <a:gd name="connsiteY99" fmla="*/ 2048643 h 2851980"/>
              <a:gd name="connsiteX100" fmla="*/ 7879707 w 12192000"/>
              <a:gd name="connsiteY100" fmla="*/ 2019539 h 2851980"/>
              <a:gd name="connsiteX101" fmla="*/ 7867283 w 12192000"/>
              <a:gd name="connsiteY101" fmla="*/ 2011237 h 2851980"/>
              <a:gd name="connsiteX102" fmla="*/ 7843997 w 12192000"/>
              <a:gd name="connsiteY102" fmla="*/ 2004002 h 2851980"/>
              <a:gd name="connsiteX103" fmla="*/ 7819810 w 12192000"/>
              <a:gd name="connsiteY103" fmla="*/ 2003978 h 2851980"/>
              <a:gd name="connsiteX104" fmla="*/ 7766905 w 12192000"/>
              <a:gd name="connsiteY104" fmla="*/ 1994240 h 2851980"/>
              <a:gd name="connsiteX105" fmla="*/ 7748811 w 12192000"/>
              <a:gd name="connsiteY105" fmla="*/ 2001647 h 2851980"/>
              <a:gd name="connsiteX106" fmla="*/ 7745757 w 12192000"/>
              <a:gd name="connsiteY106" fmla="*/ 2003120 h 2851980"/>
              <a:gd name="connsiteX107" fmla="*/ 7732110 w 12192000"/>
              <a:gd name="connsiteY107" fmla="*/ 2004783 h 2851980"/>
              <a:gd name="connsiteX108" fmla="*/ 7730039 w 12192000"/>
              <a:gd name="connsiteY108" fmla="*/ 2010536 h 2851980"/>
              <a:gd name="connsiteX109" fmla="*/ 7685159 w 12192000"/>
              <a:gd name="connsiteY109" fmla="*/ 2018415 h 2851980"/>
              <a:gd name="connsiteX110" fmla="*/ 7561596 w 12192000"/>
              <a:gd name="connsiteY110" fmla="*/ 2020063 h 2851980"/>
              <a:gd name="connsiteX111" fmla="*/ 7488722 w 12192000"/>
              <a:gd name="connsiteY111" fmla="*/ 2024418 h 2851980"/>
              <a:gd name="connsiteX112" fmla="*/ 7462688 w 12192000"/>
              <a:gd name="connsiteY112" fmla="*/ 2031366 h 2851980"/>
              <a:gd name="connsiteX113" fmla="*/ 7425222 w 12192000"/>
              <a:gd name="connsiteY113" fmla="*/ 2037510 h 2851980"/>
              <a:gd name="connsiteX114" fmla="*/ 7360376 w 12192000"/>
              <a:gd name="connsiteY114" fmla="*/ 2052454 h 2851980"/>
              <a:gd name="connsiteX115" fmla="*/ 7297796 w 12192000"/>
              <a:gd name="connsiteY115" fmla="*/ 2059134 h 2851980"/>
              <a:gd name="connsiteX116" fmla="*/ 7255684 w 12192000"/>
              <a:gd name="connsiteY116" fmla="*/ 2060633 h 2851980"/>
              <a:gd name="connsiteX117" fmla="*/ 7249573 w 12192000"/>
              <a:gd name="connsiteY117" fmla="*/ 2060435 h 2851980"/>
              <a:gd name="connsiteX118" fmla="*/ 7198933 w 12192000"/>
              <a:gd name="connsiteY118" fmla="*/ 2052227 h 2851980"/>
              <a:gd name="connsiteX119" fmla="*/ 7194276 w 12192000"/>
              <a:gd name="connsiteY119" fmla="*/ 2056568 h 2851980"/>
              <a:gd name="connsiteX120" fmla="*/ 7178495 w 12192000"/>
              <a:gd name="connsiteY120" fmla="*/ 2061069 h 2851980"/>
              <a:gd name="connsiteX121" fmla="*/ 7164866 w 12192000"/>
              <a:gd name="connsiteY121" fmla="*/ 2056021 h 2851980"/>
              <a:gd name="connsiteX122" fmla="*/ 7101221 w 12192000"/>
              <a:gd name="connsiteY122" fmla="*/ 2047289 h 2851980"/>
              <a:gd name="connsiteX123" fmla="*/ 7008182 w 12192000"/>
              <a:gd name="connsiteY123" fmla="*/ 2039482 h 2851980"/>
              <a:gd name="connsiteX124" fmla="*/ 6994073 w 12192000"/>
              <a:gd name="connsiteY124" fmla="*/ 2034288 h 2851980"/>
              <a:gd name="connsiteX125" fmla="*/ 6902768 w 12192000"/>
              <a:gd name="connsiteY125" fmla="*/ 2021990 h 2851980"/>
              <a:gd name="connsiteX126" fmla="*/ 6854917 w 12192000"/>
              <a:gd name="connsiteY126" fmla="*/ 2020321 h 2851980"/>
              <a:gd name="connsiteX127" fmla="*/ 6849655 w 12192000"/>
              <a:gd name="connsiteY127" fmla="*/ 2025191 h 2851980"/>
              <a:gd name="connsiteX128" fmla="*/ 6835522 w 12192000"/>
              <a:gd name="connsiteY128" fmla="*/ 2024012 h 2851980"/>
              <a:gd name="connsiteX129" fmla="*/ 6707727 w 12192000"/>
              <a:gd name="connsiteY129" fmla="*/ 2006254 h 2851980"/>
              <a:gd name="connsiteX130" fmla="*/ 6561947 w 12192000"/>
              <a:gd name="connsiteY130" fmla="*/ 1975575 h 2851980"/>
              <a:gd name="connsiteX131" fmla="*/ 6464714 w 12192000"/>
              <a:gd name="connsiteY131" fmla="*/ 1978704 h 2851980"/>
              <a:gd name="connsiteX132" fmla="*/ 6242129 w 12192000"/>
              <a:gd name="connsiteY132" fmla="*/ 1915441 h 2851980"/>
              <a:gd name="connsiteX133" fmla="*/ 6080728 w 12192000"/>
              <a:gd name="connsiteY133" fmla="*/ 1895758 h 2851980"/>
              <a:gd name="connsiteX134" fmla="*/ 6069627 w 12192000"/>
              <a:gd name="connsiteY134" fmla="*/ 1885968 h 2851980"/>
              <a:gd name="connsiteX135" fmla="*/ 6055146 w 12192000"/>
              <a:gd name="connsiteY135" fmla="*/ 1879305 h 2851980"/>
              <a:gd name="connsiteX136" fmla="*/ 5953405 w 12192000"/>
              <a:gd name="connsiteY136" fmla="*/ 1849929 h 2851980"/>
              <a:gd name="connsiteX137" fmla="*/ 5940151 w 12192000"/>
              <a:gd name="connsiteY137" fmla="*/ 1852123 h 2851980"/>
              <a:gd name="connsiteX138" fmla="*/ 5917647 w 12192000"/>
              <a:gd name="connsiteY138" fmla="*/ 1852476 h 2851980"/>
              <a:gd name="connsiteX139" fmla="*/ 5860259 w 12192000"/>
              <a:gd name="connsiteY139" fmla="*/ 1865444 h 2851980"/>
              <a:gd name="connsiteX140" fmla="*/ 5821880 w 12192000"/>
              <a:gd name="connsiteY140" fmla="*/ 1854695 h 2851980"/>
              <a:gd name="connsiteX141" fmla="*/ 5813898 w 12192000"/>
              <a:gd name="connsiteY141" fmla="*/ 1853063 h 2851980"/>
              <a:gd name="connsiteX142" fmla="*/ 5813633 w 12192000"/>
              <a:gd name="connsiteY142" fmla="*/ 1853249 h 2851980"/>
              <a:gd name="connsiteX143" fmla="*/ 5804995 w 12192000"/>
              <a:gd name="connsiteY143" fmla="*/ 1851966 h 2851980"/>
              <a:gd name="connsiteX144" fmla="*/ 5799340 w 12192000"/>
              <a:gd name="connsiteY144" fmla="*/ 1850088 h 2851980"/>
              <a:gd name="connsiteX145" fmla="*/ 5783850 w 12192000"/>
              <a:gd name="connsiteY145" fmla="*/ 1846922 h 2851980"/>
              <a:gd name="connsiteX146" fmla="*/ 5777803 w 12192000"/>
              <a:gd name="connsiteY146" fmla="*/ 1847290 h 2851980"/>
              <a:gd name="connsiteX147" fmla="*/ 5774372 w 12192000"/>
              <a:gd name="connsiteY147" fmla="*/ 1849538 h 2851980"/>
              <a:gd name="connsiteX148" fmla="*/ 5740527 w 12192000"/>
              <a:gd name="connsiteY148" fmla="*/ 1850453 h 2851980"/>
              <a:gd name="connsiteX149" fmla="*/ 5671437 w 12192000"/>
              <a:gd name="connsiteY149" fmla="*/ 1845438 h 2851980"/>
              <a:gd name="connsiteX150" fmla="*/ 5633526 w 12192000"/>
              <a:gd name="connsiteY150" fmla="*/ 1839191 h 2851980"/>
              <a:gd name="connsiteX151" fmla="*/ 5527860 w 12192000"/>
              <a:gd name="connsiteY151" fmla="*/ 1825767 h 2851980"/>
              <a:gd name="connsiteX152" fmla="*/ 5420429 w 12192000"/>
              <a:gd name="connsiteY152" fmla="*/ 1815102 h 2851980"/>
              <a:gd name="connsiteX153" fmla="*/ 5339073 w 12192000"/>
              <a:gd name="connsiteY153" fmla="*/ 1819639 h 2851980"/>
              <a:gd name="connsiteX154" fmla="*/ 5334373 w 12192000"/>
              <a:gd name="connsiteY154" fmla="*/ 1817028 h 2851980"/>
              <a:gd name="connsiteX155" fmla="*/ 5326433 w 12192000"/>
              <a:gd name="connsiteY155" fmla="*/ 1814516 h 2851980"/>
              <a:gd name="connsiteX156" fmla="*/ 5326080 w 12192000"/>
              <a:gd name="connsiteY156" fmla="*/ 1814651 h 2851980"/>
              <a:gd name="connsiteX157" fmla="*/ 5318954 w 12192000"/>
              <a:gd name="connsiteY157" fmla="*/ 1811914 h 2851980"/>
              <a:gd name="connsiteX158" fmla="*/ 5286087 w 12192000"/>
              <a:gd name="connsiteY158" fmla="*/ 1796038 h 2851980"/>
              <a:gd name="connsiteX159" fmla="*/ 5223002 w 12192000"/>
              <a:gd name="connsiteY159" fmla="*/ 1799482 h 2851980"/>
              <a:gd name="connsiteX160" fmla="*/ 5200540 w 12192000"/>
              <a:gd name="connsiteY160" fmla="*/ 1796400 h 2851980"/>
              <a:gd name="connsiteX161" fmla="*/ 5154928 w 12192000"/>
              <a:gd name="connsiteY161" fmla="*/ 1781130 h 2851980"/>
              <a:gd name="connsiteX162" fmla="*/ 5149478 w 12192000"/>
              <a:gd name="connsiteY162" fmla="*/ 1780679 h 2851980"/>
              <a:gd name="connsiteX163" fmla="*/ 5130626 w 12192000"/>
              <a:gd name="connsiteY163" fmla="*/ 1768669 h 2851980"/>
              <a:gd name="connsiteX164" fmla="*/ 5102239 w 12192000"/>
              <a:gd name="connsiteY164" fmla="*/ 1753436 h 2851980"/>
              <a:gd name="connsiteX165" fmla="*/ 5099658 w 12192000"/>
              <a:gd name="connsiteY165" fmla="*/ 1753538 h 2851980"/>
              <a:gd name="connsiteX166" fmla="*/ 5088508 w 12192000"/>
              <a:gd name="connsiteY166" fmla="*/ 1745106 h 2851980"/>
              <a:gd name="connsiteX167" fmla="*/ 5082205 w 12192000"/>
              <a:gd name="connsiteY167" fmla="*/ 1734262 h 2851980"/>
              <a:gd name="connsiteX168" fmla="*/ 4931750 w 12192000"/>
              <a:gd name="connsiteY168" fmla="*/ 1691385 h 2851980"/>
              <a:gd name="connsiteX169" fmla="*/ 4824030 w 12192000"/>
              <a:gd name="connsiteY169" fmla="*/ 1643040 h 2851980"/>
              <a:gd name="connsiteX170" fmla="*/ 4758423 w 12192000"/>
              <a:gd name="connsiteY170" fmla="*/ 1579191 h 2851980"/>
              <a:gd name="connsiteX171" fmla="*/ 4514045 w 12192000"/>
              <a:gd name="connsiteY171" fmla="*/ 1535848 h 2851980"/>
              <a:gd name="connsiteX172" fmla="*/ 4458973 w 12192000"/>
              <a:gd name="connsiteY172" fmla="*/ 1525122 h 2851980"/>
              <a:gd name="connsiteX173" fmla="*/ 4423105 w 12192000"/>
              <a:gd name="connsiteY173" fmla="*/ 1500018 h 2851980"/>
              <a:gd name="connsiteX174" fmla="*/ 4400073 w 12192000"/>
              <a:gd name="connsiteY174" fmla="*/ 1499739 h 2851980"/>
              <a:gd name="connsiteX175" fmla="*/ 4395961 w 12192000"/>
              <a:gd name="connsiteY175" fmla="*/ 1499863 h 2851980"/>
              <a:gd name="connsiteX176" fmla="*/ 4382523 w 12192000"/>
              <a:gd name="connsiteY176" fmla="*/ 1496619 h 2851980"/>
              <a:gd name="connsiteX177" fmla="*/ 4374971 w 12192000"/>
              <a:gd name="connsiteY177" fmla="*/ 1500377 h 2851980"/>
              <a:gd name="connsiteX178" fmla="*/ 4352051 w 12192000"/>
              <a:gd name="connsiteY178" fmla="*/ 1498843 h 2851980"/>
              <a:gd name="connsiteX179" fmla="*/ 4328364 w 12192000"/>
              <a:gd name="connsiteY179" fmla="*/ 1491566 h 2851980"/>
              <a:gd name="connsiteX180" fmla="*/ 4220142 w 12192000"/>
              <a:gd name="connsiteY180" fmla="*/ 1451803 h 2851980"/>
              <a:gd name="connsiteX181" fmla="*/ 4152921 w 12192000"/>
              <a:gd name="connsiteY181" fmla="*/ 1430969 h 2851980"/>
              <a:gd name="connsiteX182" fmla="*/ 4123498 w 12192000"/>
              <a:gd name="connsiteY182" fmla="*/ 1427696 h 2851980"/>
              <a:gd name="connsiteX183" fmla="*/ 4085026 w 12192000"/>
              <a:gd name="connsiteY183" fmla="*/ 1420005 h 2851980"/>
              <a:gd name="connsiteX184" fmla="*/ 4014120 w 12192000"/>
              <a:gd name="connsiteY184" fmla="*/ 1410025 h 2851980"/>
              <a:gd name="connsiteX185" fmla="*/ 3924085 w 12192000"/>
              <a:gd name="connsiteY185" fmla="*/ 1390368 h 2851980"/>
              <a:gd name="connsiteX186" fmla="*/ 3875102 w 12192000"/>
              <a:gd name="connsiteY186" fmla="*/ 1356231 h 2851980"/>
              <a:gd name="connsiteX187" fmla="*/ 3866735 w 12192000"/>
              <a:gd name="connsiteY187" fmla="*/ 1358044 h 2851980"/>
              <a:gd name="connsiteX188" fmla="*/ 3824835 w 12192000"/>
              <a:gd name="connsiteY188" fmla="*/ 1344150 h 2851980"/>
              <a:gd name="connsiteX189" fmla="*/ 3698316 w 12192000"/>
              <a:gd name="connsiteY189" fmla="*/ 1271660 h 2851980"/>
              <a:gd name="connsiteX190" fmla="*/ 3615875 w 12192000"/>
              <a:gd name="connsiteY190" fmla="*/ 1245166 h 2851980"/>
              <a:gd name="connsiteX191" fmla="*/ 3583351 w 12192000"/>
              <a:gd name="connsiteY191" fmla="*/ 1239605 h 2851980"/>
              <a:gd name="connsiteX192" fmla="*/ 3529058 w 12192000"/>
              <a:gd name="connsiteY192" fmla="*/ 1230047 h 2851980"/>
              <a:gd name="connsiteX193" fmla="*/ 3438822 w 12192000"/>
              <a:gd name="connsiteY193" fmla="*/ 1205661 h 2851980"/>
              <a:gd name="connsiteX194" fmla="*/ 3390292 w 12192000"/>
              <a:gd name="connsiteY194" fmla="*/ 1197075 h 2851980"/>
              <a:gd name="connsiteX195" fmla="*/ 3315537 w 12192000"/>
              <a:gd name="connsiteY195" fmla="*/ 1185391 h 2851980"/>
              <a:gd name="connsiteX196" fmla="*/ 3305896 w 12192000"/>
              <a:gd name="connsiteY196" fmla="*/ 1180025 h 2851980"/>
              <a:gd name="connsiteX197" fmla="*/ 3260055 w 12192000"/>
              <a:gd name="connsiteY197" fmla="*/ 1189560 h 2851980"/>
              <a:gd name="connsiteX198" fmla="*/ 3136098 w 12192000"/>
              <a:gd name="connsiteY198" fmla="*/ 1171708 h 2851980"/>
              <a:gd name="connsiteX199" fmla="*/ 3113533 w 12192000"/>
              <a:gd name="connsiteY199" fmla="*/ 1171758 h 2851980"/>
              <a:gd name="connsiteX200" fmla="*/ 3087934 w 12192000"/>
              <a:gd name="connsiteY200" fmla="*/ 1162189 h 2851980"/>
              <a:gd name="connsiteX201" fmla="*/ 3033101 w 12192000"/>
              <a:gd name="connsiteY201" fmla="*/ 1146004 h 2851980"/>
              <a:gd name="connsiteX202" fmla="*/ 2999082 w 12192000"/>
              <a:gd name="connsiteY202" fmla="*/ 1129337 h 2851980"/>
              <a:gd name="connsiteX203" fmla="*/ 2988144 w 12192000"/>
              <a:gd name="connsiteY203" fmla="*/ 1133783 h 2851980"/>
              <a:gd name="connsiteX204" fmla="*/ 2964880 w 12192000"/>
              <a:gd name="connsiteY204" fmla="*/ 1133160 h 2851980"/>
              <a:gd name="connsiteX205" fmla="*/ 2871083 w 12192000"/>
              <a:gd name="connsiteY205" fmla="*/ 1114281 h 2851980"/>
              <a:gd name="connsiteX206" fmla="*/ 2853547 w 12192000"/>
              <a:gd name="connsiteY206" fmla="*/ 1113282 h 2851980"/>
              <a:gd name="connsiteX207" fmla="*/ 2834998 w 12192000"/>
              <a:gd name="connsiteY207" fmla="*/ 1105032 h 2851980"/>
              <a:gd name="connsiteX208" fmla="*/ 2832012 w 12192000"/>
              <a:gd name="connsiteY208" fmla="*/ 1103667 h 2851980"/>
              <a:gd name="connsiteX209" fmla="*/ 2831450 w 12192000"/>
              <a:gd name="connsiteY209" fmla="*/ 1103681 h 2851980"/>
              <a:gd name="connsiteX210" fmla="*/ 2830158 w 12192000"/>
              <a:gd name="connsiteY210" fmla="*/ 1102819 h 2851980"/>
              <a:gd name="connsiteX211" fmla="*/ 2817969 w 12192000"/>
              <a:gd name="connsiteY211" fmla="*/ 1097243 h 2851980"/>
              <a:gd name="connsiteX212" fmla="*/ 2812278 w 12192000"/>
              <a:gd name="connsiteY212" fmla="*/ 1097008 h 2851980"/>
              <a:gd name="connsiteX213" fmla="*/ 2735949 w 12192000"/>
              <a:gd name="connsiteY213" fmla="*/ 1069536 h 2851980"/>
              <a:gd name="connsiteX214" fmla="*/ 2700542 w 12192000"/>
              <a:gd name="connsiteY214" fmla="*/ 1056907 h 2851980"/>
              <a:gd name="connsiteX215" fmla="*/ 2690071 w 12192000"/>
              <a:gd name="connsiteY215" fmla="*/ 1056397 h 2851980"/>
              <a:gd name="connsiteX216" fmla="*/ 2655269 w 12192000"/>
              <a:gd name="connsiteY216" fmla="*/ 1042078 h 2851980"/>
              <a:gd name="connsiteX217" fmla="*/ 2637172 w 12192000"/>
              <a:gd name="connsiteY217" fmla="*/ 1039382 h 2851980"/>
              <a:gd name="connsiteX218" fmla="*/ 2544676 w 12192000"/>
              <a:gd name="connsiteY218" fmla="*/ 1019916 h 2851980"/>
              <a:gd name="connsiteX219" fmla="*/ 2521406 w 12192000"/>
              <a:gd name="connsiteY219" fmla="*/ 1022036 h 2851980"/>
              <a:gd name="connsiteX220" fmla="*/ 2462038 w 12192000"/>
              <a:gd name="connsiteY220" fmla="*/ 992687 h 2851980"/>
              <a:gd name="connsiteX221" fmla="*/ 2448962 w 12192000"/>
              <a:gd name="connsiteY221" fmla="*/ 988555 h 2851980"/>
              <a:gd name="connsiteX222" fmla="*/ 2444223 w 12192000"/>
              <a:gd name="connsiteY222" fmla="*/ 985580 h 2851980"/>
              <a:gd name="connsiteX223" fmla="*/ 2428175 w 12192000"/>
              <a:gd name="connsiteY223" fmla="*/ 997242 h 2851980"/>
              <a:gd name="connsiteX224" fmla="*/ 2398519 w 12192000"/>
              <a:gd name="connsiteY224" fmla="*/ 1001482 h 2851980"/>
              <a:gd name="connsiteX225" fmla="*/ 2385271 w 12192000"/>
              <a:gd name="connsiteY225" fmla="*/ 993786 h 2851980"/>
              <a:gd name="connsiteX226" fmla="*/ 2298174 w 12192000"/>
              <a:gd name="connsiteY226" fmla="*/ 956527 h 2851980"/>
              <a:gd name="connsiteX227" fmla="*/ 2271014 w 12192000"/>
              <a:gd name="connsiteY227" fmla="*/ 945440 h 2851980"/>
              <a:gd name="connsiteX228" fmla="*/ 2214838 w 12192000"/>
              <a:gd name="connsiteY228" fmla="*/ 924396 h 2851980"/>
              <a:gd name="connsiteX229" fmla="*/ 2038407 w 12192000"/>
              <a:gd name="connsiteY229" fmla="*/ 916628 h 2851980"/>
              <a:gd name="connsiteX230" fmla="*/ 1958268 w 12192000"/>
              <a:gd name="connsiteY230" fmla="*/ 931677 h 2851980"/>
              <a:gd name="connsiteX231" fmla="*/ 1740316 w 12192000"/>
              <a:gd name="connsiteY231" fmla="*/ 931710 h 2851980"/>
              <a:gd name="connsiteX232" fmla="*/ 1454477 w 12192000"/>
              <a:gd name="connsiteY232" fmla="*/ 973878 h 2851980"/>
              <a:gd name="connsiteX233" fmla="*/ 1385984 w 12192000"/>
              <a:gd name="connsiteY233" fmla="*/ 958621 h 2851980"/>
              <a:gd name="connsiteX234" fmla="*/ 1355604 w 12192000"/>
              <a:gd name="connsiteY234" fmla="*/ 960893 h 2851980"/>
              <a:gd name="connsiteX235" fmla="*/ 1305323 w 12192000"/>
              <a:gd name="connsiteY235" fmla="*/ 967511 h 2851980"/>
              <a:gd name="connsiteX236" fmla="*/ 1125607 w 12192000"/>
              <a:gd name="connsiteY236" fmla="*/ 968467 h 2851980"/>
              <a:gd name="connsiteX237" fmla="*/ 1016562 w 12192000"/>
              <a:gd name="connsiteY237" fmla="*/ 975260 h 2851980"/>
              <a:gd name="connsiteX238" fmla="*/ 818620 w 12192000"/>
              <a:gd name="connsiteY238" fmla="*/ 987723 h 2851980"/>
              <a:gd name="connsiteX239" fmla="*/ 611870 w 12192000"/>
              <a:gd name="connsiteY239" fmla="*/ 1002547 h 2851980"/>
              <a:gd name="connsiteX240" fmla="*/ 520325 w 12192000"/>
              <a:gd name="connsiteY240" fmla="*/ 1010590 h 2851980"/>
              <a:gd name="connsiteX241" fmla="*/ 386188 w 12192000"/>
              <a:gd name="connsiteY241" fmla="*/ 1040956 h 2851980"/>
              <a:gd name="connsiteX242" fmla="*/ 272629 w 12192000"/>
              <a:gd name="connsiteY242" fmla="*/ 1010300 h 2851980"/>
              <a:gd name="connsiteX243" fmla="*/ 113450 w 12192000"/>
              <a:gd name="connsiteY243" fmla="*/ 1038933 h 2851980"/>
              <a:gd name="connsiteX244" fmla="*/ 4256 w 12192000"/>
              <a:gd name="connsiteY244" fmla="*/ 1060111 h 2851980"/>
              <a:gd name="connsiteX245" fmla="*/ 0 w 12192000"/>
              <a:gd name="connsiteY245" fmla="*/ 1059714 h 2851980"/>
              <a:gd name="connsiteX0" fmla="*/ 0 w 12192000"/>
              <a:gd name="connsiteY0" fmla="*/ 0 h 2984579"/>
              <a:gd name="connsiteX1" fmla="*/ 12192000 w 12192000"/>
              <a:gd name="connsiteY1" fmla="*/ 0 h 2984579"/>
              <a:gd name="connsiteX2" fmla="*/ 12192000 w 12192000"/>
              <a:gd name="connsiteY2" fmla="*/ 2802781 h 2984579"/>
              <a:gd name="connsiteX3" fmla="*/ 12174273 w 12192000"/>
              <a:gd name="connsiteY3" fmla="*/ 2805362 h 2984579"/>
              <a:gd name="connsiteX4" fmla="*/ 12099441 w 12192000"/>
              <a:gd name="connsiteY4" fmla="*/ 2819970 h 2984579"/>
              <a:gd name="connsiteX5" fmla="*/ 11968818 w 12192000"/>
              <a:gd name="connsiteY5" fmla="*/ 2984045 h 2984579"/>
              <a:gd name="connsiteX6" fmla="*/ 11844564 w 12192000"/>
              <a:gd name="connsiteY6" fmla="*/ 2851980 h 2984579"/>
              <a:gd name="connsiteX7" fmla="*/ 11786084 w 12192000"/>
              <a:gd name="connsiteY7" fmla="*/ 2836535 h 2984579"/>
              <a:gd name="connsiteX8" fmla="*/ 11731349 w 12192000"/>
              <a:gd name="connsiteY8" fmla="*/ 2820269 h 2984579"/>
              <a:gd name="connsiteX9" fmla="*/ 11709385 w 12192000"/>
              <a:gd name="connsiteY9" fmla="*/ 2806825 h 2984579"/>
              <a:gd name="connsiteX10" fmla="*/ 11702308 w 12192000"/>
              <a:gd name="connsiteY10" fmla="*/ 2811365 h 2984579"/>
              <a:gd name="connsiteX11" fmla="*/ 11689476 w 12192000"/>
              <a:gd name="connsiteY11" fmla="*/ 2807391 h 2984579"/>
              <a:gd name="connsiteX12" fmla="*/ 11666486 w 12192000"/>
              <a:gd name="connsiteY12" fmla="*/ 2799625 h 2984579"/>
              <a:gd name="connsiteX13" fmla="*/ 11652374 w 12192000"/>
              <a:gd name="connsiteY13" fmla="*/ 2793272 h 2984579"/>
              <a:gd name="connsiteX14" fmla="*/ 11646471 w 12192000"/>
              <a:gd name="connsiteY14" fmla="*/ 2800341 h 2984579"/>
              <a:gd name="connsiteX15" fmla="*/ 11623313 w 12192000"/>
              <a:gd name="connsiteY15" fmla="*/ 2800343 h 2984579"/>
              <a:gd name="connsiteX16" fmla="*/ 11608697 w 12192000"/>
              <a:gd name="connsiteY16" fmla="*/ 2813460 h 2984579"/>
              <a:gd name="connsiteX17" fmla="*/ 11603621 w 12192000"/>
              <a:gd name="connsiteY17" fmla="*/ 2810965 h 2984579"/>
              <a:gd name="connsiteX18" fmla="*/ 11590100 w 12192000"/>
              <a:gd name="connsiteY18" fmla="*/ 2808130 h 2984579"/>
              <a:gd name="connsiteX19" fmla="*/ 11566270 w 12192000"/>
              <a:gd name="connsiteY19" fmla="*/ 2794050 h 2984579"/>
              <a:gd name="connsiteX20" fmla="*/ 11543180 w 12192000"/>
              <a:gd name="connsiteY20" fmla="*/ 2794523 h 2984579"/>
              <a:gd name="connsiteX21" fmla="*/ 11527456 w 12192000"/>
              <a:gd name="connsiteY21" fmla="*/ 2784758 h 2984579"/>
              <a:gd name="connsiteX22" fmla="*/ 11410019 w 12192000"/>
              <a:gd name="connsiteY22" fmla="*/ 2778739 h 2984579"/>
              <a:gd name="connsiteX23" fmla="*/ 11391662 w 12192000"/>
              <a:gd name="connsiteY23" fmla="*/ 2777813 h 2984579"/>
              <a:gd name="connsiteX24" fmla="*/ 11381950 w 12192000"/>
              <a:gd name="connsiteY24" fmla="*/ 2771457 h 2984579"/>
              <a:gd name="connsiteX25" fmla="*/ 11355280 w 12192000"/>
              <a:gd name="connsiteY25" fmla="*/ 2766974 h 2984579"/>
              <a:gd name="connsiteX26" fmla="*/ 11346286 w 12192000"/>
              <a:gd name="connsiteY26" fmla="*/ 2771221 h 2984579"/>
              <a:gd name="connsiteX27" fmla="*/ 11344784 w 12192000"/>
              <a:gd name="connsiteY27" fmla="*/ 2767480 h 2984579"/>
              <a:gd name="connsiteX28" fmla="*/ 11307999 w 12192000"/>
              <a:gd name="connsiteY28" fmla="*/ 2758374 h 2984579"/>
              <a:gd name="connsiteX29" fmla="*/ 11228674 w 12192000"/>
              <a:gd name="connsiteY29" fmla="*/ 2738503 h 2984579"/>
              <a:gd name="connsiteX30" fmla="*/ 11208775 w 12192000"/>
              <a:gd name="connsiteY30" fmla="*/ 2733735 h 2984579"/>
              <a:gd name="connsiteX31" fmla="*/ 11191329 w 12192000"/>
              <a:gd name="connsiteY31" fmla="*/ 2735896 h 2984579"/>
              <a:gd name="connsiteX32" fmla="*/ 11095293 w 12192000"/>
              <a:gd name="connsiteY32" fmla="*/ 2734181 h 2984579"/>
              <a:gd name="connsiteX33" fmla="*/ 11072290 w 12192000"/>
              <a:gd name="connsiteY33" fmla="*/ 2737734 h 2984579"/>
              <a:gd name="connsiteX34" fmla="*/ 10980239 w 12192000"/>
              <a:gd name="connsiteY34" fmla="*/ 2729000 h 2984579"/>
              <a:gd name="connsiteX35" fmla="*/ 10980167 w 12192000"/>
              <a:gd name="connsiteY35" fmla="*/ 2728972 h 2984579"/>
              <a:gd name="connsiteX36" fmla="*/ 10943501 w 12192000"/>
              <a:gd name="connsiteY36" fmla="*/ 2723352 h 2984579"/>
              <a:gd name="connsiteX37" fmla="*/ 10740825 w 12192000"/>
              <a:gd name="connsiteY37" fmla="*/ 2642544 h 2984579"/>
              <a:gd name="connsiteX38" fmla="*/ 10621021 w 12192000"/>
              <a:gd name="connsiteY38" fmla="*/ 2583972 h 2984579"/>
              <a:gd name="connsiteX39" fmla="*/ 10501779 w 12192000"/>
              <a:gd name="connsiteY39" fmla="*/ 2548735 h 2984579"/>
              <a:gd name="connsiteX40" fmla="*/ 10403355 w 12192000"/>
              <a:gd name="connsiteY40" fmla="*/ 2512953 h 2984579"/>
              <a:gd name="connsiteX41" fmla="*/ 10337449 w 12192000"/>
              <a:gd name="connsiteY41" fmla="*/ 2488172 h 2984579"/>
              <a:gd name="connsiteX42" fmla="*/ 10324327 w 12192000"/>
              <a:gd name="connsiteY42" fmla="*/ 2478939 h 2984579"/>
              <a:gd name="connsiteX43" fmla="*/ 10321929 w 12192000"/>
              <a:gd name="connsiteY43" fmla="*/ 2478993 h 2984579"/>
              <a:gd name="connsiteX44" fmla="*/ 10290461 w 12192000"/>
              <a:gd name="connsiteY44" fmla="*/ 2462144 h 2984579"/>
              <a:gd name="connsiteX45" fmla="*/ 10268970 w 12192000"/>
              <a:gd name="connsiteY45" fmla="*/ 2448931 h 2984579"/>
              <a:gd name="connsiteX46" fmla="*/ 10263699 w 12192000"/>
              <a:gd name="connsiteY46" fmla="*/ 2448340 h 2984579"/>
              <a:gd name="connsiteX47" fmla="*/ 10228272 w 12192000"/>
              <a:gd name="connsiteY47" fmla="*/ 2431997 h 2984579"/>
              <a:gd name="connsiteX48" fmla="*/ 10215997 w 12192000"/>
              <a:gd name="connsiteY48" fmla="*/ 2431103 h 2984579"/>
              <a:gd name="connsiteX49" fmla="*/ 10193885 w 12192000"/>
              <a:gd name="connsiteY49" fmla="*/ 2427360 h 2984579"/>
              <a:gd name="connsiteX50" fmla="*/ 10135557 w 12192000"/>
              <a:gd name="connsiteY50" fmla="*/ 2429769 h 2984579"/>
              <a:gd name="connsiteX51" fmla="*/ 10092108 w 12192000"/>
              <a:gd name="connsiteY51" fmla="*/ 2409075 h 2984579"/>
              <a:gd name="connsiteX52" fmla="*/ 10091815 w 12192000"/>
              <a:gd name="connsiteY52" fmla="*/ 2409211 h 2984579"/>
              <a:gd name="connsiteX53" fmla="*/ 10083558 w 12192000"/>
              <a:gd name="connsiteY53" fmla="*/ 2406369 h 2984579"/>
              <a:gd name="connsiteX54" fmla="*/ 10078319 w 12192000"/>
              <a:gd name="connsiteY54" fmla="*/ 2403481 h 2984579"/>
              <a:gd name="connsiteX55" fmla="*/ 10063647 w 12192000"/>
              <a:gd name="connsiteY55" fmla="*/ 2397528 h 2984579"/>
              <a:gd name="connsiteX56" fmla="*/ 10057660 w 12192000"/>
              <a:gd name="connsiteY56" fmla="*/ 2396793 h 2984579"/>
              <a:gd name="connsiteX57" fmla="*/ 10003124 w 12192000"/>
              <a:gd name="connsiteY57" fmla="*/ 2406692 h 2984579"/>
              <a:gd name="connsiteX58" fmla="*/ 9898644 w 12192000"/>
              <a:gd name="connsiteY58" fmla="*/ 2393136 h 2984579"/>
              <a:gd name="connsiteX59" fmla="*/ 9794969 w 12192000"/>
              <a:gd name="connsiteY59" fmla="*/ 2376665 h 2984579"/>
              <a:gd name="connsiteX60" fmla="*/ 9690708 w 12192000"/>
              <a:gd name="connsiteY60" fmla="*/ 2362478 h 2984579"/>
              <a:gd name="connsiteX61" fmla="*/ 9656590 w 12192000"/>
              <a:gd name="connsiteY61" fmla="*/ 2365107 h 2984579"/>
              <a:gd name="connsiteX62" fmla="*/ 9651013 w 12192000"/>
              <a:gd name="connsiteY62" fmla="*/ 2365379 h 2984579"/>
              <a:gd name="connsiteX63" fmla="*/ 9629535 w 12192000"/>
              <a:gd name="connsiteY63" fmla="*/ 2359562 h 2984579"/>
              <a:gd name="connsiteX64" fmla="*/ 9621002 w 12192000"/>
              <a:gd name="connsiteY64" fmla="*/ 2358015 h 2984579"/>
              <a:gd name="connsiteX65" fmla="*/ 9620811 w 12192000"/>
              <a:gd name="connsiteY65" fmla="*/ 2358209 h 2984579"/>
              <a:gd name="connsiteX66" fmla="*/ 9612783 w 12192000"/>
              <a:gd name="connsiteY66" fmla="*/ 2356304 h 2984579"/>
              <a:gd name="connsiteX67" fmla="*/ 9573299 w 12192000"/>
              <a:gd name="connsiteY67" fmla="*/ 2344048 h 2984579"/>
              <a:gd name="connsiteX68" fmla="*/ 9523299 w 12192000"/>
              <a:gd name="connsiteY68" fmla="*/ 2356751 h 2984579"/>
              <a:gd name="connsiteX69" fmla="*/ 9502217 w 12192000"/>
              <a:gd name="connsiteY69" fmla="*/ 2356672 h 2984579"/>
              <a:gd name="connsiteX70" fmla="*/ 9491052 w 12192000"/>
              <a:gd name="connsiteY70" fmla="*/ 2357876 h 2984579"/>
              <a:gd name="connsiteX71" fmla="*/ 9490420 w 12192000"/>
              <a:gd name="connsiteY71" fmla="*/ 2358754 h 2984579"/>
              <a:gd name="connsiteX72" fmla="*/ 9422814 w 12192000"/>
              <a:gd name="connsiteY72" fmla="*/ 2337048 h 2984579"/>
              <a:gd name="connsiteX73" fmla="*/ 9387555 w 12192000"/>
              <a:gd name="connsiteY73" fmla="*/ 2324836 h 2984579"/>
              <a:gd name="connsiteX74" fmla="*/ 9385480 w 12192000"/>
              <a:gd name="connsiteY74" fmla="*/ 2325313 h 2984579"/>
              <a:gd name="connsiteX75" fmla="*/ 9369766 w 12192000"/>
              <a:gd name="connsiteY75" fmla="*/ 2317902 h 2984579"/>
              <a:gd name="connsiteX76" fmla="*/ 9356267 w 12192000"/>
              <a:gd name="connsiteY76" fmla="*/ 2307218 h 2984579"/>
              <a:gd name="connsiteX77" fmla="*/ 9240605 w 12192000"/>
              <a:gd name="connsiteY77" fmla="*/ 2292733 h 2984579"/>
              <a:gd name="connsiteX78" fmla="*/ 9083251 w 12192000"/>
              <a:gd name="connsiteY78" fmla="*/ 2245348 h 2984579"/>
              <a:gd name="connsiteX79" fmla="*/ 8956025 w 12192000"/>
              <a:gd name="connsiteY79" fmla="*/ 2219438 h 2984579"/>
              <a:gd name="connsiteX80" fmla="*/ 8791834 w 12192000"/>
              <a:gd name="connsiteY80" fmla="*/ 2194608 h 2984579"/>
              <a:gd name="connsiteX81" fmla="*/ 8677385 w 12192000"/>
              <a:gd name="connsiteY81" fmla="*/ 2172946 h 2984579"/>
              <a:gd name="connsiteX82" fmla="*/ 8628381 w 12192000"/>
              <a:gd name="connsiteY82" fmla="*/ 2151256 h 2984579"/>
              <a:gd name="connsiteX83" fmla="*/ 8608955 w 12192000"/>
              <a:gd name="connsiteY83" fmla="*/ 2154253 h 2984579"/>
              <a:gd name="connsiteX84" fmla="*/ 8605623 w 12192000"/>
              <a:gd name="connsiteY84" fmla="*/ 2154974 h 2984579"/>
              <a:gd name="connsiteX85" fmla="*/ 8591946 w 12192000"/>
              <a:gd name="connsiteY85" fmla="*/ 2153429 h 2984579"/>
              <a:gd name="connsiteX86" fmla="*/ 8588503 w 12192000"/>
              <a:gd name="connsiteY86" fmla="*/ 2158528 h 2984579"/>
              <a:gd name="connsiteX87" fmla="*/ 8542929 w 12192000"/>
              <a:gd name="connsiteY87" fmla="*/ 2155780 h 2984579"/>
              <a:gd name="connsiteX88" fmla="*/ 8422422 w 12192000"/>
              <a:gd name="connsiteY88" fmla="*/ 2128783 h 2984579"/>
              <a:gd name="connsiteX89" fmla="*/ 8350509 w 12192000"/>
              <a:gd name="connsiteY89" fmla="*/ 2116143 h 2984579"/>
              <a:gd name="connsiteX90" fmla="*/ 8323483 w 12192000"/>
              <a:gd name="connsiteY90" fmla="*/ 2116856 h 2984579"/>
              <a:gd name="connsiteX91" fmla="*/ 8285541 w 12192000"/>
              <a:gd name="connsiteY91" fmla="*/ 2114142 h 2984579"/>
              <a:gd name="connsiteX92" fmla="*/ 8156321 w 12192000"/>
              <a:gd name="connsiteY92" fmla="*/ 2105622 h 2984579"/>
              <a:gd name="connsiteX93" fmla="*/ 8115022 w 12192000"/>
              <a:gd name="connsiteY93" fmla="*/ 2097331 h 2984579"/>
              <a:gd name="connsiteX94" fmla="*/ 8109128 w 12192000"/>
              <a:gd name="connsiteY94" fmla="*/ 2095725 h 2984579"/>
              <a:gd name="connsiteX95" fmla="*/ 8061947 w 12192000"/>
              <a:gd name="connsiteY95" fmla="*/ 2076044 h 2984579"/>
              <a:gd name="connsiteX96" fmla="*/ 8056343 w 12192000"/>
              <a:gd name="connsiteY96" fmla="*/ 2079176 h 2984579"/>
              <a:gd name="connsiteX97" fmla="*/ 8039888 w 12192000"/>
              <a:gd name="connsiteY97" fmla="*/ 2079889 h 2984579"/>
              <a:gd name="connsiteX98" fmla="*/ 8027893 w 12192000"/>
              <a:gd name="connsiteY98" fmla="*/ 2071837 h 2984579"/>
              <a:gd name="connsiteX99" fmla="*/ 7968202 w 12192000"/>
              <a:gd name="connsiteY99" fmla="*/ 2048643 h 2984579"/>
              <a:gd name="connsiteX100" fmla="*/ 7879707 w 12192000"/>
              <a:gd name="connsiteY100" fmla="*/ 2019539 h 2984579"/>
              <a:gd name="connsiteX101" fmla="*/ 7867283 w 12192000"/>
              <a:gd name="connsiteY101" fmla="*/ 2011237 h 2984579"/>
              <a:gd name="connsiteX102" fmla="*/ 7843997 w 12192000"/>
              <a:gd name="connsiteY102" fmla="*/ 2004002 h 2984579"/>
              <a:gd name="connsiteX103" fmla="*/ 7819810 w 12192000"/>
              <a:gd name="connsiteY103" fmla="*/ 2003978 h 2984579"/>
              <a:gd name="connsiteX104" fmla="*/ 7766905 w 12192000"/>
              <a:gd name="connsiteY104" fmla="*/ 1994240 h 2984579"/>
              <a:gd name="connsiteX105" fmla="*/ 7748811 w 12192000"/>
              <a:gd name="connsiteY105" fmla="*/ 2001647 h 2984579"/>
              <a:gd name="connsiteX106" fmla="*/ 7745757 w 12192000"/>
              <a:gd name="connsiteY106" fmla="*/ 2003120 h 2984579"/>
              <a:gd name="connsiteX107" fmla="*/ 7732110 w 12192000"/>
              <a:gd name="connsiteY107" fmla="*/ 2004783 h 2984579"/>
              <a:gd name="connsiteX108" fmla="*/ 7730039 w 12192000"/>
              <a:gd name="connsiteY108" fmla="*/ 2010536 h 2984579"/>
              <a:gd name="connsiteX109" fmla="*/ 7685159 w 12192000"/>
              <a:gd name="connsiteY109" fmla="*/ 2018415 h 2984579"/>
              <a:gd name="connsiteX110" fmla="*/ 7561596 w 12192000"/>
              <a:gd name="connsiteY110" fmla="*/ 2020063 h 2984579"/>
              <a:gd name="connsiteX111" fmla="*/ 7488722 w 12192000"/>
              <a:gd name="connsiteY111" fmla="*/ 2024418 h 2984579"/>
              <a:gd name="connsiteX112" fmla="*/ 7462688 w 12192000"/>
              <a:gd name="connsiteY112" fmla="*/ 2031366 h 2984579"/>
              <a:gd name="connsiteX113" fmla="*/ 7425222 w 12192000"/>
              <a:gd name="connsiteY113" fmla="*/ 2037510 h 2984579"/>
              <a:gd name="connsiteX114" fmla="*/ 7360376 w 12192000"/>
              <a:gd name="connsiteY114" fmla="*/ 2052454 h 2984579"/>
              <a:gd name="connsiteX115" fmla="*/ 7297796 w 12192000"/>
              <a:gd name="connsiteY115" fmla="*/ 2059134 h 2984579"/>
              <a:gd name="connsiteX116" fmla="*/ 7255684 w 12192000"/>
              <a:gd name="connsiteY116" fmla="*/ 2060633 h 2984579"/>
              <a:gd name="connsiteX117" fmla="*/ 7249573 w 12192000"/>
              <a:gd name="connsiteY117" fmla="*/ 2060435 h 2984579"/>
              <a:gd name="connsiteX118" fmla="*/ 7198933 w 12192000"/>
              <a:gd name="connsiteY118" fmla="*/ 2052227 h 2984579"/>
              <a:gd name="connsiteX119" fmla="*/ 7194276 w 12192000"/>
              <a:gd name="connsiteY119" fmla="*/ 2056568 h 2984579"/>
              <a:gd name="connsiteX120" fmla="*/ 7178495 w 12192000"/>
              <a:gd name="connsiteY120" fmla="*/ 2061069 h 2984579"/>
              <a:gd name="connsiteX121" fmla="*/ 7164866 w 12192000"/>
              <a:gd name="connsiteY121" fmla="*/ 2056021 h 2984579"/>
              <a:gd name="connsiteX122" fmla="*/ 7101221 w 12192000"/>
              <a:gd name="connsiteY122" fmla="*/ 2047289 h 2984579"/>
              <a:gd name="connsiteX123" fmla="*/ 7008182 w 12192000"/>
              <a:gd name="connsiteY123" fmla="*/ 2039482 h 2984579"/>
              <a:gd name="connsiteX124" fmla="*/ 6994073 w 12192000"/>
              <a:gd name="connsiteY124" fmla="*/ 2034288 h 2984579"/>
              <a:gd name="connsiteX125" fmla="*/ 6902768 w 12192000"/>
              <a:gd name="connsiteY125" fmla="*/ 2021990 h 2984579"/>
              <a:gd name="connsiteX126" fmla="*/ 6854917 w 12192000"/>
              <a:gd name="connsiteY126" fmla="*/ 2020321 h 2984579"/>
              <a:gd name="connsiteX127" fmla="*/ 6849655 w 12192000"/>
              <a:gd name="connsiteY127" fmla="*/ 2025191 h 2984579"/>
              <a:gd name="connsiteX128" fmla="*/ 6835522 w 12192000"/>
              <a:gd name="connsiteY128" fmla="*/ 2024012 h 2984579"/>
              <a:gd name="connsiteX129" fmla="*/ 6707727 w 12192000"/>
              <a:gd name="connsiteY129" fmla="*/ 2006254 h 2984579"/>
              <a:gd name="connsiteX130" fmla="*/ 6561947 w 12192000"/>
              <a:gd name="connsiteY130" fmla="*/ 1975575 h 2984579"/>
              <a:gd name="connsiteX131" fmla="*/ 6464714 w 12192000"/>
              <a:gd name="connsiteY131" fmla="*/ 1978704 h 2984579"/>
              <a:gd name="connsiteX132" fmla="*/ 6242129 w 12192000"/>
              <a:gd name="connsiteY132" fmla="*/ 1915441 h 2984579"/>
              <a:gd name="connsiteX133" fmla="*/ 6080728 w 12192000"/>
              <a:gd name="connsiteY133" fmla="*/ 1895758 h 2984579"/>
              <a:gd name="connsiteX134" fmla="*/ 6069627 w 12192000"/>
              <a:gd name="connsiteY134" fmla="*/ 1885968 h 2984579"/>
              <a:gd name="connsiteX135" fmla="*/ 6055146 w 12192000"/>
              <a:gd name="connsiteY135" fmla="*/ 1879305 h 2984579"/>
              <a:gd name="connsiteX136" fmla="*/ 5953405 w 12192000"/>
              <a:gd name="connsiteY136" fmla="*/ 1849929 h 2984579"/>
              <a:gd name="connsiteX137" fmla="*/ 5940151 w 12192000"/>
              <a:gd name="connsiteY137" fmla="*/ 1852123 h 2984579"/>
              <a:gd name="connsiteX138" fmla="*/ 5917647 w 12192000"/>
              <a:gd name="connsiteY138" fmla="*/ 1852476 h 2984579"/>
              <a:gd name="connsiteX139" fmla="*/ 5860259 w 12192000"/>
              <a:gd name="connsiteY139" fmla="*/ 1865444 h 2984579"/>
              <a:gd name="connsiteX140" fmla="*/ 5821880 w 12192000"/>
              <a:gd name="connsiteY140" fmla="*/ 1854695 h 2984579"/>
              <a:gd name="connsiteX141" fmla="*/ 5813898 w 12192000"/>
              <a:gd name="connsiteY141" fmla="*/ 1853063 h 2984579"/>
              <a:gd name="connsiteX142" fmla="*/ 5813633 w 12192000"/>
              <a:gd name="connsiteY142" fmla="*/ 1853249 h 2984579"/>
              <a:gd name="connsiteX143" fmla="*/ 5804995 w 12192000"/>
              <a:gd name="connsiteY143" fmla="*/ 1851966 h 2984579"/>
              <a:gd name="connsiteX144" fmla="*/ 5799340 w 12192000"/>
              <a:gd name="connsiteY144" fmla="*/ 1850088 h 2984579"/>
              <a:gd name="connsiteX145" fmla="*/ 5783850 w 12192000"/>
              <a:gd name="connsiteY145" fmla="*/ 1846922 h 2984579"/>
              <a:gd name="connsiteX146" fmla="*/ 5777803 w 12192000"/>
              <a:gd name="connsiteY146" fmla="*/ 1847290 h 2984579"/>
              <a:gd name="connsiteX147" fmla="*/ 5774372 w 12192000"/>
              <a:gd name="connsiteY147" fmla="*/ 1849538 h 2984579"/>
              <a:gd name="connsiteX148" fmla="*/ 5740527 w 12192000"/>
              <a:gd name="connsiteY148" fmla="*/ 1850453 h 2984579"/>
              <a:gd name="connsiteX149" fmla="*/ 5671437 w 12192000"/>
              <a:gd name="connsiteY149" fmla="*/ 1845438 h 2984579"/>
              <a:gd name="connsiteX150" fmla="*/ 5633526 w 12192000"/>
              <a:gd name="connsiteY150" fmla="*/ 1839191 h 2984579"/>
              <a:gd name="connsiteX151" fmla="*/ 5527860 w 12192000"/>
              <a:gd name="connsiteY151" fmla="*/ 1825767 h 2984579"/>
              <a:gd name="connsiteX152" fmla="*/ 5420429 w 12192000"/>
              <a:gd name="connsiteY152" fmla="*/ 1815102 h 2984579"/>
              <a:gd name="connsiteX153" fmla="*/ 5339073 w 12192000"/>
              <a:gd name="connsiteY153" fmla="*/ 1819639 h 2984579"/>
              <a:gd name="connsiteX154" fmla="*/ 5334373 w 12192000"/>
              <a:gd name="connsiteY154" fmla="*/ 1817028 h 2984579"/>
              <a:gd name="connsiteX155" fmla="*/ 5326433 w 12192000"/>
              <a:gd name="connsiteY155" fmla="*/ 1814516 h 2984579"/>
              <a:gd name="connsiteX156" fmla="*/ 5326080 w 12192000"/>
              <a:gd name="connsiteY156" fmla="*/ 1814651 h 2984579"/>
              <a:gd name="connsiteX157" fmla="*/ 5318954 w 12192000"/>
              <a:gd name="connsiteY157" fmla="*/ 1811914 h 2984579"/>
              <a:gd name="connsiteX158" fmla="*/ 5286087 w 12192000"/>
              <a:gd name="connsiteY158" fmla="*/ 1796038 h 2984579"/>
              <a:gd name="connsiteX159" fmla="*/ 5223002 w 12192000"/>
              <a:gd name="connsiteY159" fmla="*/ 1799482 h 2984579"/>
              <a:gd name="connsiteX160" fmla="*/ 5200540 w 12192000"/>
              <a:gd name="connsiteY160" fmla="*/ 1796400 h 2984579"/>
              <a:gd name="connsiteX161" fmla="*/ 5154928 w 12192000"/>
              <a:gd name="connsiteY161" fmla="*/ 1781130 h 2984579"/>
              <a:gd name="connsiteX162" fmla="*/ 5149478 w 12192000"/>
              <a:gd name="connsiteY162" fmla="*/ 1780679 h 2984579"/>
              <a:gd name="connsiteX163" fmla="*/ 5130626 w 12192000"/>
              <a:gd name="connsiteY163" fmla="*/ 1768669 h 2984579"/>
              <a:gd name="connsiteX164" fmla="*/ 5102239 w 12192000"/>
              <a:gd name="connsiteY164" fmla="*/ 1753436 h 2984579"/>
              <a:gd name="connsiteX165" fmla="*/ 5099658 w 12192000"/>
              <a:gd name="connsiteY165" fmla="*/ 1753538 h 2984579"/>
              <a:gd name="connsiteX166" fmla="*/ 5088508 w 12192000"/>
              <a:gd name="connsiteY166" fmla="*/ 1745106 h 2984579"/>
              <a:gd name="connsiteX167" fmla="*/ 5082205 w 12192000"/>
              <a:gd name="connsiteY167" fmla="*/ 1734262 h 2984579"/>
              <a:gd name="connsiteX168" fmla="*/ 4931750 w 12192000"/>
              <a:gd name="connsiteY168" fmla="*/ 1691385 h 2984579"/>
              <a:gd name="connsiteX169" fmla="*/ 4824030 w 12192000"/>
              <a:gd name="connsiteY169" fmla="*/ 1643040 h 2984579"/>
              <a:gd name="connsiteX170" fmla="*/ 4758423 w 12192000"/>
              <a:gd name="connsiteY170" fmla="*/ 1579191 h 2984579"/>
              <a:gd name="connsiteX171" fmla="*/ 4514045 w 12192000"/>
              <a:gd name="connsiteY171" fmla="*/ 1535848 h 2984579"/>
              <a:gd name="connsiteX172" fmla="*/ 4458973 w 12192000"/>
              <a:gd name="connsiteY172" fmla="*/ 1525122 h 2984579"/>
              <a:gd name="connsiteX173" fmla="*/ 4423105 w 12192000"/>
              <a:gd name="connsiteY173" fmla="*/ 1500018 h 2984579"/>
              <a:gd name="connsiteX174" fmla="*/ 4400073 w 12192000"/>
              <a:gd name="connsiteY174" fmla="*/ 1499739 h 2984579"/>
              <a:gd name="connsiteX175" fmla="*/ 4395961 w 12192000"/>
              <a:gd name="connsiteY175" fmla="*/ 1499863 h 2984579"/>
              <a:gd name="connsiteX176" fmla="*/ 4382523 w 12192000"/>
              <a:gd name="connsiteY176" fmla="*/ 1496619 h 2984579"/>
              <a:gd name="connsiteX177" fmla="*/ 4374971 w 12192000"/>
              <a:gd name="connsiteY177" fmla="*/ 1500377 h 2984579"/>
              <a:gd name="connsiteX178" fmla="*/ 4352051 w 12192000"/>
              <a:gd name="connsiteY178" fmla="*/ 1498843 h 2984579"/>
              <a:gd name="connsiteX179" fmla="*/ 4328364 w 12192000"/>
              <a:gd name="connsiteY179" fmla="*/ 1491566 h 2984579"/>
              <a:gd name="connsiteX180" fmla="*/ 4220142 w 12192000"/>
              <a:gd name="connsiteY180" fmla="*/ 1451803 h 2984579"/>
              <a:gd name="connsiteX181" fmla="*/ 4152921 w 12192000"/>
              <a:gd name="connsiteY181" fmla="*/ 1430969 h 2984579"/>
              <a:gd name="connsiteX182" fmla="*/ 4123498 w 12192000"/>
              <a:gd name="connsiteY182" fmla="*/ 1427696 h 2984579"/>
              <a:gd name="connsiteX183" fmla="*/ 4085026 w 12192000"/>
              <a:gd name="connsiteY183" fmla="*/ 1420005 h 2984579"/>
              <a:gd name="connsiteX184" fmla="*/ 4014120 w 12192000"/>
              <a:gd name="connsiteY184" fmla="*/ 1410025 h 2984579"/>
              <a:gd name="connsiteX185" fmla="*/ 3924085 w 12192000"/>
              <a:gd name="connsiteY185" fmla="*/ 1390368 h 2984579"/>
              <a:gd name="connsiteX186" fmla="*/ 3875102 w 12192000"/>
              <a:gd name="connsiteY186" fmla="*/ 1356231 h 2984579"/>
              <a:gd name="connsiteX187" fmla="*/ 3866735 w 12192000"/>
              <a:gd name="connsiteY187" fmla="*/ 1358044 h 2984579"/>
              <a:gd name="connsiteX188" fmla="*/ 3824835 w 12192000"/>
              <a:gd name="connsiteY188" fmla="*/ 1344150 h 2984579"/>
              <a:gd name="connsiteX189" fmla="*/ 3698316 w 12192000"/>
              <a:gd name="connsiteY189" fmla="*/ 1271660 h 2984579"/>
              <a:gd name="connsiteX190" fmla="*/ 3615875 w 12192000"/>
              <a:gd name="connsiteY190" fmla="*/ 1245166 h 2984579"/>
              <a:gd name="connsiteX191" fmla="*/ 3583351 w 12192000"/>
              <a:gd name="connsiteY191" fmla="*/ 1239605 h 2984579"/>
              <a:gd name="connsiteX192" fmla="*/ 3529058 w 12192000"/>
              <a:gd name="connsiteY192" fmla="*/ 1230047 h 2984579"/>
              <a:gd name="connsiteX193" fmla="*/ 3438822 w 12192000"/>
              <a:gd name="connsiteY193" fmla="*/ 1205661 h 2984579"/>
              <a:gd name="connsiteX194" fmla="*/ 3390292 w 12192000"/>
              <a:gd name="connsiteY194" fmla="*/ 1197075 h 2984579"/>
              <a:gd name="connsiteX195" fmla="*/ 3315537 w 12192000"/>
              <a:gd name="connsiteY195" fmla="*/ 1185391 h 2984579"/>
              <a:gd name="connsiteX196" fmla="*/ 3305896 w 12192000"/>
              <a:gd name="connsiteY196" fmla="*/ 1180025 h 2984579"/>
              <a:gd name="connsiteX197" fmla="*/ 3260055 w 12192000"/>
              <a:gd name="connsiteY197" fmla="*/ 1189560 h 2984579"/>
              <a:gd name="connsiteX198" fmla="*/ 3136098 w 12192000"/>
              <a:gd name="connsiteY198" fmla="*/ 1171708 h 2984579"/>
              <a:gd name="connsiteX199" fmla="*/ 3113533 w 12192000"/>
              <a:gd name="connsiteY199" fmla="*/ 1171758 h 2984579"/>
              <a:gd name="connsiteX200" fmla="*/ 3087934 w 12192000"/>
              <a:gd name="connsiteY200" fmla="*/ 1162189 h 2984579"/>
              <a:gd name="connsiteX201" fmla="*/ 3033101 w 12192000"/>
              <a:gd name="connsiteY201" fmla="*/ 1146004 h 2984579"/>
              <a:gd name="connsiteX202" fmla="*/ 2999082 w 12192000"/>
              <a:gd name="connsiteY202" fmla="*/ 1129337 h 2984579"/>
              <a:gd name="connsiteX203" fmla="*/ 2988144 w 12192000"/>
              <a:gd name="connsiteY203" fmla="*/ 1133783 h 2984579"/>
              <a:gd name="connsiteX204" fmla="*/ 2964880 w 12192000"/>
              <a:gd name="connsiteY204" fmla="*/ 1133160 h 2984579"/>
              <a:gd name="connsiteX205" fmla="*/ 2871083 w 12192000"/>
              <a:gd name="connsiteY205" fmla="*/ 1114281 h 2984579"/>
              <a:gd name="connsiteX206" fmla="*/ 2853547 w 12192000"/>
              <a:gd name="connsiteY206" fmla="*/ 1113282 h 2984579"/>
              <a:gd name="connsiteX207" fmla="*/ 2834998 w 12192000"/>
              <a:gd name="connsiteY207" fmla="*/ 1105032 h 2984579"/>
              <a:gd name="connsiteX208" fmla="*/ 2832012 w 12192000"/>
              <a:gd name="connsiteY208" fmla="*/ 1103667 h 2984579"/>
              <a:gd name="connsiteX209" fmla="*/ 2831450 w 12192000"/>
              <a:gd name="connsiteY209" fmla="*/ 1103681 h 2984579"/>
              <a:gd name="connsiteX210" fmla="*/ 2830158 w 12192000"/>
              <a:gd name="connsiteY210" fmla="*/ 1102819 h 2984579"/>
              <a:gd name="connsiteX211" fmla="*/ 2817969 w 12192000"/>
              <a:gd name="connsiteY211" fmla="*/ 1097243 h 2984579"/>
              <a:gd name="connsiteX212" fmla="*/ 2812278 w 12192000"/>
              <a:gd name="connsiteY212" fmla="*/ 1097008 h 2984579"/>
              <a:gd name="connsiteX213" fmla="*/ 2735949 w 12192000"/>
              <a:gd name="connsiteY213" fmla="*/ 1069536 h 2984579"/>
              <a:gd name="connsiteX214" fmla="*/ 2700542 w 12192000"/>
              <a:gd name="connsiteY214" fmla="*/ 1056907 h 2984579"/>
              <a:gd name="connsiteX215" fmla="*/ 2690071 w 12192000"/>
              <a:gd name="connsiteY215" fmla="*/ 1056397 h 2984579"/>
              <a:gd name="connsiteX216" fmla="*/ 2655269 w 12192000"/>
              <a:gd name="connsiteY216" fmla="*/ 1042078 h 2984579"/>
              <a:gd name="connsiteX217" fmla="*/ 2637172 w 12192000"/>
              <a:gd name="connsiteY217" fmla="*/ 1039382 h 2984579"/>
              <a:gd name="connsiteX218" fmla="*/ 2544676 w 12192000"/>
              <a:gd name="connsiteY218" fmla="*/ 1019916 h 2984579"/>
              <a:gd name="connsiteX219" fmla="*/ 2521406 w 12192000"/>
              <a:gd name="connsiteY219" fmla="*/ 1022036 h 2984579"/>
              <a:gd name="connsiteX220" fmla="*/ 2462038 w 12192000"/>
              <a:gd name="connsiteY220" fmla="*/ 992687 h 2984579"/>
              <a:gd name="connsiteX221" fmla="*/ 2448962 w 12192000"/>
              <a:gd name="connsiteY221" fmla="*/ 988555 h 2984579"/>
              <a:gd name="connsiteX222" fmla="*/ 2444223 w 12192000"/>
              <a:gd name="connsiteY222" fmla="*/ 985580 h 2984579"/>
              <a:gd name="connsiteX223" fmla="*/ 2428175 w 12192000"/>
              <a:gd name="connsiteY223" fmla="*/ 997242 h 2984579"/>
              <a:gd name="connsiteX224" fmla="*/ 2398519 w 12192000"/>
              <a:gd name="connsiteY224" fmla="*/ 1001482 h 2984579"/>
              <a:gd name="connsiteX225" fmla="*/ 2385271 w 12192000"/>
              <a:gd name="connsiteY225" fmla="*/ 993786 h 2984579"/>
              <a:gd name="connsiteX226" fmla="*/ 2298174 w 12192000"/>
              <a:gd name="connsiteY226" fmla="*/ 956527 h 2984579"/>
              <a:gd name="connsiteX227" fmla="*/ 2271014 w 12192000"/>
              <a:gd name="connsiteY227" fmla="*/ 945440 h 2984579"/>
              <a:gd name="connsiteX228" fmla="*/ 2214838 w 12192000"/>
              <a:gd name="connsiteY228" fmla="*/ 924396 h 2984579"/>
              <a:gd name="connsiteX229" fmla="*/ 2038407 w 12192000"/>
              <a:gd name="connsiteY229" fmla="*/ 916628 h 2984579"/>
              <a:gd name="connsiteX230" fmla="*/ 1958268 w 12192000"/>
              <a:gd name="connsiteY230" fmla="*/ 931677 h 2984579"/>
              <a:gd name="connsiteX231" fmla="*/ 1740316 w 12192000"/>
              <a:gd name="connsiteY231" fmla="*/ 931710 h 2984579"/>
              <a:gd name="connsiteX232" fmla="*/ 1454477 w 12192000"/>
              <a:gd name="connsiteY232" fmla="*/ 973878 h 2984579"/>
              <a:gd name="connsiteX233" fmla="*/ 1385984 w 12192000"/>
              <a:gd name="connsiteY233" fmla="*/ 958621 h 2984579"/>
              <a:gd name="connsiteX234" fmla="*/ 1355604 w 12192000"/>
              <a:gd name="connsiteY234" fmla="*/ 960893 h 2984579"/>
              <a:gd name="connsiteX235" fmla="*/ 1305323 w 12192000"/>
              <a:gd name="connsiteY235" fmla="*/ 967511 h 2984579"/>
              <a:gd name="connsiteX236" fmla="*/ 1125607 w 12192000"/>
              <a:gd name="connsiteY236" fmla="*/ 968467 h 2984579"/>
              <a:gd name="connsiteX237" fmla="*/ 1016562 w 12192000"/>
              <a:gd name="connsiteY237" fmla="*/ 975260 h 2984579"/>
              <a:gd name="connsiteX238" fmla="*/ 818620 w 12192000"/>
              <a:gd name="connsiteY238" fmla="*/ 987723 h 2984579"/>
              <a:gd name="connsiteX239" fmla="*/ 611870 w 12192000"/>
              <a:gd name="connsiteY239" fmla="*/ 1002547 h 2984579"/>
              <a:gd name="connsiteX240" fmla="*/ 520325 w 12192000"/>
              <a:gd name="connsiteY240" fmla="*/ 1010590 h 2984579"/>
              <a:gd name="connsiteX241" fmla="*/ 386188 w 12192000"/>
              <a:gd name="connsiteY241" fmla="*/ 1040956 h 2984579"/>
              <a:gd name="connsiteX242" fmla="*/ 272629 w 12192000"/>
              <a:gd name="connsiteY242" fmla="*/ 1010300 h 2984579"/>
              <a:gd name="connsiteX243" fmla="*/ 113450 w 12192000"/>
              <a:gd name="connsiteY243" fmla="*/ 1038933 h 2984579"/>
              <a:gd name="connsiteX244" fmla="*/ 4256 w 12192000"/>
              <a:gd name="connsiteY244" fmla="*/ 1060111 h 2984579"/>
              <a:gd name="connsiteX245" fmla="*/ 0 w 12192000"/>
              <a:gd name="connsiteY245" fmla="*/ 1059714 h 2984579"/>
              <a:gd name="connsiteX246" fmla="*/ 0 w 12192000"/>
              <a:gd name="connsiteY246" fmla="*/ 0 h 2984579"/>
              <a:gd name="connsiteX0" fmla="*/ 0 w 12192000"/>
              <a:gd name="connsiteY0" fmla="*/ 0 h 2985062"/>
              <a:gd name="connsiteX1" fmla="*/ 12192000 w 12192000"/>
              <a:gd name="connsiteY1" fmla="*/ 0 h 2985062"/>
              <a:gd name="connsiteX2" fmla="*/ 12192000 w 12192000"/>
              <a:gd name="connsiteY2" fmla="*/ 2802781 h 2985062"/>
              <a:gd name="connsiteX3" fmla="*/ 12174273 w 12192000"/>
              <a:gd name="connsiteY3" fmla="*/ 2805362 h 2985062"/>
              <a:gd name="connsiteX4" fmla="*/ 12131191 w 12192000"/>
              <a:gd name="connsiteY4" fmla="*/ 2902520 h 2985062"/>
              <a:gd name="connsiteX5" fmla="*/ 11968818 w 12192000"/>
              <a:gd name="connsiteY5" fmla="*/ 2984045 h 2985062"/>
              <a:gd name="connsiteX6" fmla="*/ 11844564 w 12192000"/>
              <a:gd name="connsiteY6" fmla="*/ 2851980 h 2985062"/>
              <a:gd name="connsiteX7" fmla="*/ 11786084 w 12192000"/>
              <a:gd name="connsiteY7" fmla="*/ 2836535 h 2985062"/>
              <a:gd name="connsiteX8" fmla="*/ 11731349 w 12192000"/>
              <a:gd name="connsiteY8" fmla="*/ 2820269 h 2985062"/>
              <a:gd name="connsiteX9" fmla="*/ 11709385 w 12192000"/>
              <a:gd name="connsiteY9" fmla="*/ 2806825 h 2985062"/>
              <a:gd name="connsiteX10" fmla="*/ 11702308 w 12192000"/>
              <a:gd name="connsiteY10" fmla="*/ 2811365 h 2985062"/>
              <a:gd name="connsiteX11" fmla="*/ 11689476 w 12192000"/>
              <a:gd name="connsiteY11" fmla="*/ 2807391 h 2985062"/>
              <a:gd name="connsiteX12" fmla="*/ 11666486 w 12192000"/>
              <a:gd name="connsiteY12" fmla="*/ 2799625 h 2985062"/>
              <a:gd name="connsiteX13" fmla="*/ 11652374 w 12192000"/>
              <a:gd name="connsiteY13" fmla="*/ 2793272 h 2985062"/>
              <a:gd name="connsiteX14" fmla="*/ 11646471 w 12192000"/>
              <a:gd name="connsiteY14" fmla="*/ 2800341 h 2985062"/>
              <a:gd name="connsiteX15" fmla="*/ 11623313 w 12192000"/>
              <a:gd name="connsiteY15" fmla="*/ 2800343 h 2985062"/>
              <a:gd name="connsiteX16" fmla="*/ 11608697 w 12192000"/>
              <a:gd name="connsiteY16" fmla="*/ 2813460 h 2985062"/>
              <a:gd name="connsiteX17" fmla="*/ 11603621 w 12192000"/>
              <a:gd name="connsiteY17" fmla="*/ 2810965 h 2985062"/>
              <a:gd name="connsiteX18" fmla="*/ 11590100 w 12192000"/>
              <a:gd name="connsiteY18" fmla="*/ 2808130 h 2985062"/>
              <a:gd name="connsiteX19" fmla="*/ 11566270 w 12192000"/>
              <a:gd name="connsiteY19" fmla="*/ 2794050 h 2985062"/>
              <a:gd name="connsiteX20" fmla="*/ 11543180 w 12192000"/>
              <a:gd name="connsiteY20" fmla="*/ 2794523 h 2985062"/>
              <a:gd name="connsiteX21" fmla="*/ 11527456 w 12192000"/>
              <a:gd name="connsiteY21" fmla="*/ 2784758 h 2985062"/>
              <a:gd name="connsiteX22" fmla="*/ 11410019 w 12192000"/>
              <a:gd name="connsiteY22" fmla="*/ 2778739 h 2985062"/>
              <a:gd name="connsiteX23" fmla="*/ 11391662 w 12192000"/>
              <a:gd name="connsiteY23" fmla="*/ 2777813 h 2985062"/>
              <a:gd name="connsiteX24" fmla="*/ 11381950 w 12192000"/>
              <a:gd name="connsiteY24" fmla="*/ 2771457 h 2985062"/>
              <a:gd name="connsiteX25" fmla="*/ 11355280 w 12192000"/>
              <a:gd name="connsiteY25" fmla="*/ 2766974 h 2985062"/>
              <a:gd name="connsiteX26" fmla="*/ 11346286 w 12192000"/>
              <a:gd name="connsiteY26" fmla="*/ 2771221 h 2985062"/>
              <a:gd name="connsiteX27" fmla="*/ 11344784 w 12192000"/>
              <a:gd name="connsiteY27" fmla="*/ 2767480 h 2985062"/>
              <a:gd name="connsiteX28" fmla="*/ 11307999 w 12192000"/>
              <a:gd name="connsiteY28" fmla="*/ 2758374 h 2985062"/>
              <a:gd name="connsiteX29" fmla="*/ 11228674 w 12192000"/>
              <a:gd name="connsiteY29" fmla="*/ 2738503 h 2985062"/>
              <a:gd name="connsiteX30" fmla="*/ 11208775 w 12192000"/>
              <a:gd name="connsiteY30" fmla="*/ 2733735 h 2985062"/>
              <a:gd name="connsiteX31" fmla="*/ 11191329 w 12192000"/>
              <a:gd name="connsiteY31" fmla="*/ 2735896 h 2985062"/>
              <a:gd name="connsiteX32" fmla="*/ 11095293 w 12192000"/>
              <a:gd name="connsiteY32" fmla="*/ 2734181 h 2985062"/>
              <a:gd name="connsiteX33" fmla="*/ 11072290 w 12192000"/>
              <a:gd name="connsiteY33" fmla="*/ 2737734 h 2985062"/>
              <a:gd name="connsiteX34" fmla="*/ 10980239 w 12192000"/>
              <a:gd name="connsiteY34" fmla="*/ 2729000 h 2985062"/>
              <a:gd name="connsiteX35" fmla="*/ 10980167 w 12192000"/>
              <a:gd name="connsiteY35" fmla="*/ 2728972 h 2985062"/>
              <a:gd name="connsiteX36" fmla="*/ 10943501 w 12192000"/>
              <a:gd name="connsiteY36" fmla="*/ 2723352 h 2985062"/>
              <a:gd name="connsiteX37" fmla="*/ 10740825 w 12192000"/>
              <a:gd name="connsiteY37" fmla="*/ 2642544 h 2985062"/>
              <a:gd name="connsiteX38" fmla="*/ 10621021 w 12192000"/>
              <a:gd name="connsiteY38" fmla="*/ 2583972 h 2985062"/>
              <a:gd name="connsiteX39" fmla="*/ 10501779 w 12192000"/>
              <a:gd name="connsiteY39" fmla="*/ 2548735 h 2985062"/>
              <a:gd name="connsiteX40" fmla="*/ 10403355 w 12192000"/>
              <a:gd name="connsiteY40" fmla="*/ 2512953 h 2985062"/>
              <a:gd name="connsiteX41" fmla="*/ 10337449 w 12192000"/>
              <a:gd name="connsiteY41" fmla="*/ 2488172 h 2985062"/>
              <a:gd name="connsiteX42" fmla="*/ 10324327 w 12192000"/>
              <a:gd name="connsiteY42" fmla="*/ 2478939 h 2985062"/>
              <a:gd name="connsiteX43" fmla="*/ 10321929 w 12192000"/>
              <a:gd name="connsiteY43" fmla="*/ 2478993 h 2985062"/>
              <a:gd name="connsiteX44" fmla="*/ 10290461 w 12192000"/>
              <a:gd name="connsiteY44" fmla="*/ 2462144 h 2985062"/>
              <a:gd name="connsiteX45" fmla="*/ 10268970 w 12192000"/>
              <a:gd name="connsiteY45" fmla="*/ 2448931 h 2985062"/>
              <a:gd name="connsiteX46" fmla="*/ 10263699 w 12192000"/>
              <a:gd name="connsiteY46" fmla="*/ 2448340 h 2985062"/>
              <a:gd name="connsiteX47" fmla="*/ 10228272 w 12192000"/>
              <a:gd name="connsiteY47" fmla="*/ 2431997 h 2985062"/>
              <a:gd name="connsiteX48" fmla="*/ 10215997 w 12192000"/>
              <a:gd name="connsiteY48" fmla="*/ 2431103 h 2985062"/>
              <a:gd name="connsiteX49" fmla="*/ 10193885 w 12192000"/>
              <a:gd name="connsiteY49" fmla="*/ 2427360 h 2985062"/>
              <a:gd name="connsiteX50" fmla="*/ 10135557 w 12192000"/>
              <a:gd name="connsiteY50" fmla="*/ 2429769 h 2985062"/>
              <a:gd name="connsiteX51" fmla="*/ 10092108 w 12192000"/>
              <a:gd name="connsiteY51" fmla="*/ 2409075 h 2985062"/>
              <a:gd name="connsiteX52" fmla="*/ 10091815 w 12192000"/>
              <a:gd name="connsiteY52" fmla="*/ 2409211 h 2985062"/>
              <a:gd name="connsiteX53" fmla="*/ 10083558 w 12192000"/>
              <a:gd name="connsiteY53" fmla="*/ 2406369 h 2985062"/>
              <a:gd name="connsiteX54" fmla="*/ 10078319 w 12192000"/>
              <a:gd name="connsiteY54" fmla="*/ 2403481 h 2985062"/>
              <a:gd name="connsiteX55" fmla="*/ 10063647 w 12192000"/>
              <a:gd name="connsiteY55" fmla="*/ 2397528 h 2985062"/>
              <a:gd name="connsiteX56" fmla="*/ 10057660 w 12192000"/>
              <a:gd name="connsiteY56" fmla="*/ 2396793 h 2985062"/>
              <a:gd name="connsiteX57" fmla="*/ 10003124 w 12192000"/>
              <a:gd name="connsiteY57" fmla="*/ 2406692 h 2985062"/>
              <a:gd name="connsiteX58" fmla="*/ 9898644 w 12192000"/>
              <a:gd name="connsiteY58" fmla="*/ 2393136 h 2985062"/>
              <a:gd name="connsiteX59" fmla="*/ 9794969 w 12192000"/>
              <a:gd name="connsiteY59" fmla="*/ 2376665 h 2985062"/>
              <a:gd name="connsiteX60" fmla="*/ 9690708 w 12192000"/>
              <a:gd name="connsiteY60" fmla="*/ 2362478 h 2985062"/>
              <a:gd name="connsiteX61" fmla="*/ 9656590 w 12192000"/>
              <a:gd name="connsiteY61" fmla="*/ 2365107 h 2985062"/>
              <a:gd name="connsiteX62" fmla="*/ 9651013 w 12192000"/>
              <a:gd name="connsiteY62" fmla="*/ 2365379 h 2985062"/>
              <a:gd name="connsiteX63" fmla="*/ 9629535 w 12192000"/>
              <a:gd name="connsiteY63" fmla="*/ 2359562 h 2985062"/>
              <a:gd name="connsiteX64" fmla="*/ 9621002 w 12192000"/>
              <a:gd name="connsiteY64" fmla="*/ 2358015 h 2985062"/>
              <a:gd name="connsiteX65" fmla="*/ 9620811 w 12192000"/>
              <a:gd name="connsiteY65" fmla="*/ 2358209 h 2985062"/>
              <a:gd name="connsiteX66" fmla="*/ 9612783 w 12192000"/>
              <a:gd name="connsiteY66" fmla="*/ 2356304 h 2985062"/>
              <a:gd name="connsiteX67" fmla="*/ 9573299 w 12192000"/>
              <a:gd name="connsiteY67" fmla="*/ 2344048 h 2985062"/>
              <a:gd name="connsiteX68" fmla="*/ 9523299 w 12192000"/>
              <a:gd name="connsiteY68" fmla="*/ 2356751 h 2985062"/>
              <a:gd name="connsiteX69" fmla="*/ 9502217 w 12192000"/>
              <a:gd name="connsiteY69" fmla="*/ 2356672 h 2985062"/>
              <a:gd name="connsiteX70" fmla="*/ 9491052 w 12192000"/>
              <a:gd name="connsiteY70" fmla="*/ 2357876 h 2985062"/>
              <a:gd name="connsiteX71" fmla="*/ 9490420 w 12192000"/>
              <a:gd name="connsiteY71" fmla="*/ 2358754 h 2985062"/>
              <a:gd name="connsiteX72" fmla="*/ 9422814 w 12192000"/>
              <a:gd name="connsiteY72" fmla="*/ 2337048 h 2985062"/>
              <a:gd name="connsiteX73" fmla="*/ 9387555 w 12192000"/>
              <a:gd name="connsiteY73" fmla="*/ 2324836 h 2985062"/>
              <a:gd name="connsiteX74" fmla="*/ 9385480 w 12192000"/>
              <a:gd name="connsiteY74" fmla="*/ 2325313 h 2985062"/>
              <a:gd name="connsiteX75" fmla="*/ 9369766 w 12192000"/>
              <a:gd name="connsiteY75" fmla="*/ 2317902 h 2985062"/>
              <a:gd name="connsiteX76" fmla="*/ 9356267 w 12192000"/>
              <a:gd name="connsiteY76" fmla="*/ 2307218 h 2985062"/>
              <a:gd name="connsiteX77" fmla="*/ 9240605 w 12192000"/>
              <a:gd name="connsiteY77" fmla="*/ 2292733 h 2985062"/>
              <a:gd name="connsiteX78" fmla="*/ 9083251 w 12192000"/>
              <a:gd name="connsiteY78" fmla="*/ 2245348 h 2985062"/>
              <a:gd name="connsiteX79" fmla="*/ 8956025 w 12192000"/>
              <a:gd name="connsiteY79" fmla="*/ 2219438 h 2985062"/>
              <a:gd name="connsiteX80" fmla="*/ 8791834 w 12192000"/>
              <a:gd name="connsiteY80" fmla="*/ 2194608 h 2985062"/>
              <a:gd name="connsiteX81" fmla="*/ 8677385 w 12192000"/>
              <a:gd name="connsiteY81" fmla="*/ 2172946 h 2985062"/>
              <a:gd name="connsiteX82" fmla="*/ 8628381 w 12192000"/>
              <a:gd name="connsiteY82" fmla="*/ 2151256 h 2985062"/>
              <a:gd name="connsiteX83" fmla="*/ 8608955 w 12192000"/>
              <a:gd name="connsiteY83" fmla="*/ 2154253 h 2985062"/>
              <a:gd name="connsiteX84" fmla="*/ 8605623 w 12192000"/>
              <a:gd name="connsiteY84" fmla="*/ 2154974 h 2985062"/>
              <a:gd name="connsiteX85" fmla="*/ 8591946 w 12192000"/>
              <a:gd name="connsiteY85" fmla="*/ 2153429 h 2985062"/>
              <a:gd name="connsiteX86" fmla="*/ 8588503 w 12192000"/>
              <a:gd name="connsiteY86" fmla="*/ 2158528 h 2985062"/>
              <a:gd name="connsiteX87" fmla="*/ 8542929 w 12192000"/>
              <a:gd name="connsiteY87" fmla="*/ 2155780 h 2985062"/>
              <a:gd name="connsiteX88" fmla="*/ 8422422 w 12192000"/>
              <a:gd name="connsiteY88" fmla="*/ 2128783 h 2985062"/>
              <a:gd name="connsiteX89" fmla="*/ 8350509 w 12192000"/>
              <a:gd name="connsiteY89" fmla="*/ 2116143 h 2985062"/>
              <a:gd name="connsiteX90" fmla="*/ 8323483 w 12192000"/>
              <a:gd name="connsiteY90" fmla="*/ 2116856 h 2985062"/>
              <a:gd name="connsiteX91" fmla="*/ 8285541 w 12192000"/>
              <a:gd name="connsiteY91" fmla="*/ 2114142 h 2985062"/>
              <a:gd name="connsiteX92" fmla="*/ 8156321 w 12192000"/>
              <a:gd name="connsiteY92" fmla="*/ 2105622 h 2985062"/>
              <a:gd name="connsiteX93" fmla="*/ 8115022 w 12192000"/>
              <a:gd name="connsiteY93" fmla="*/ 2097331 h 2985062"/>
              <a:gd name="connsiteX94" fmla="*/ 8109128 w 12192000"/>
              <a:gd name="connsiteY94" fmla="*/ 2095725 h 2985062"/>
              <a:gd name="connsiteX95" fmla="*/ 8061947 w 12192000"/>
              <a:gd name="connsiteY95" fmla="*/ 2076044 h 2985062"/>
              <a:gd name="connsiteX96" fmla="*/ 8056343 w 12192000"/>
              <a:gd name="connsiteY96" fmla="*/ 2079176 h 2985062"/>
              <a:gd name="connsiteX97" fmla="*/ 8039888 w 12192000"/>
              <a:gd name="connsiteY97" fmla="*/ 2079889 h 2985062"/>
              <a:gd name="connsiteX98" fmla="*/ 8027893 w 12192000"/>
              <a:gd name="connsiteY98" fmla="*/ 2071837 h 2985062"/>
              <a:gd name="connsiteX99" fmla="*/ 7968202 w 12192000"/>
              <a:gd name="connsiteY99" fmla="*/ 2048643 h 2985062"/>
              <a:gd name="connsiteX100" fmla="*/ 7879707 w 12192000"/>
              <a:gd name="connsiteY100" fmla="*/ 2019539 h 2985062"/>
              <a:gd name="connsiteX101" fmla="*/ 7867283 w 12192000"/>
              <a:gd name="connsiteY101" fmla="*/ 2011237 h 2985062"/>
              <a:gd name="connsiteX102" fmla="*/ 7843997 w 12192000"/>
              <a:gd name="connsiteY102" fmla="*/ 2004002 h 2985062"/>
              <a:gd name="connsiteX103" fmla="*/ 7819810 w 12192000"/>
              <a:gd name="connsiteY103" fmla="*/ 2003978 h 2985062"/>
              <a:gd name="connsiteX104" fmla="*/ 7766905 w 12192000"/>
              <a:gd name="connsiteY104" fmla="*/ 1994240 h 2985062"/>
              <a:gd name="connsiteX105" fmla="*/ 7748811 w 12192000"/>
              <a:gd name="connsiteY105" fmla="*/ 2001647 h 2985062"/>
              <a:gd name="connsiteX106" fmla="*/ 7745757 w 12192000"/>
              <a:gd name="connsiteY106" fmla="*/ 2003120 h 2985062"/>
              <a:gd name="connsiteX107" fmla="*/ 7732110 w 12192000"/>
              <a:gd name="connsiteY107" fmla="*/ 2004783 h 2985062"/>
              <a:gd name="connsiteX108" fmla="*/ 7730039 w 12192000"/>
              <a:gd name="connsiteY108" fmla="*/ 2010536 h 2985062"/>
              <a:gd name="connsiteX109" fmla="*/ 7685159 w 12192000"/>
              <a:gd name="connsiteY109" fmla="*/ 2018415 h 2985062"/>
              <a:gd name="connsiteX110" fmla="*/ 7561596 w 12192000"/>
              <a:gd name="connsiteY110" fmla="*/ 2020063 h 2985062"/>
              <a:gd name="connsiteX111" fmla="*/ 7488722 w 12192000"/>
              <a:gd name="connsiteY111" fmla="*/ 2024418 h 2985062"/>
              <a:gd name="connsiteX112" fmla="*/ 7462688 w 12192000"/>
              <a:gd name="connsiteY112" fmla="*/ 2031366 h 2985062"/>
              <a:gd name="connsiteX113" fmla="*/ 7425222 w 12192000"/>
              <a:gd name="connsiteY113" fmla="*/ 2037510 h 2985062"/>
              <a:gd name="connsiteX114" fmla="*/ 7360376 w 12192000"/>
              <a:gd name="connsiteY114" fmla="*/ 2052454 h 2985062"/>
              <a:gd name="connsiteX115" fmla="*/ 7297796 w 12192000"/>
              <a:gd name="connsiteY115" fmla="*/ 2059134 h 2985062"/>
              <a:gd name="connsiteX116" fmla="*/ 7255684 w 12192000"/>
              <a:gd name="connsiteY116" fmla="*/ 2060633 h 2985062"/>
              <a:gd name="connsiteX117" fmla="*/ 7249573 w 12192000"/>
              <a:gd name="connsiteY117" fmla="*/ 2060435 h 2985062"/>
              <a:gd name="connsiteX118" fmla="*/ 7198933 w 12192000"/>
              <a:gd name="connsiteY118" fmla="*/ 2052227 h 2985062"/>
              <a:gd name="connsiteX119" fmla="*/ 7194276 w 12192000"/>
              <a:gd name="connsiteY119" fmla="*/ 2056568 h 2985062"/>
              <a:gd name="connsiteX120" fmla="*/ 7178495 w 12192000"/>
              <a:gd name="connsiteY120" fmla="*/ 2061069 h 2985062"/>
              <a:gd name="connsiteX121" fmla="*/ 7164866 w 12192000"/>
              <a:gd name="connsiteY121" fmla="*/ 2056021 h 2985062"/>
              <a:gd name="connsiteX122" fmla="*/ 7101221 w 12192000"/>
              <a:gd name="connsiteY122" fmla="*/ 2047289 h 2985062"/>
              <a:gd name="connsiteX123" fmla="*/ 7008182 w 12192000"/>
              <a:gd name="connsiteY123" fmla="*/ 2039482 h 2985062"/>
              <a:gd name="connsiteX124" fmla="*/ 6994073 w 12192000"/>
              <a:gd name="connsiteY124" fmla="*/ 2034288 h 2985062"/>
              <a:gd name="connsiteX125" fmla="*/ 6902768 w 12192000"/>
              <a:gd name="connsiteY125" fmla="*/ 2021990 h 2985062"/>
              <a:gd name="connsiteX126" fmla="*/ 6854917 w 12192000"/>
              <a:gd name="connsiteY126" fmla="*/ 2020321 h 2985062"/>
              <a:gd name="connsiteX127" fmla="*/ 6849655 w 12192000"/>
              <a:gd name="connsiteY127" fmla="*/ 2025191 h 2985062"/>
              <a:gd name="connsiteX128" fmla="*/ 6835522 w 12192000"/>
              <a:gd name="connsiteY128" fmla="*/ 2024012 h 2985062"/>
              <a:gd name="connsiteX129" fmla="*/ 6707727 w 12192000"/>
              <a:gd name="connsiteY129" fmla="*/ 2006254 h 2985062"/>
              <a:gd name="connsiteX130" fmla="*/ 6561947 w 12192000"/>
              <a:gd name="connsiteY130" fmla="*/ 1975575 h 2985062"/>
              <a:gd name="connsiteX131" fmla="*/ 6464714 w 12192000"/>
              <a:gd name="connsiteY131" fmla="*/ 1978704 h 2985062"/>
              <a:gd name="connsiteX132" fmla="*/ 6242129 w 12192000"/>
              <a:gd name="connsiteY132" fmla="*/ 1915441 h 2985062"/>
              <a:gd name="connsiteX133" fmla="*/ 6080728 w 12192000"/>
              <a:gd name="connsiteY133" fmla="*/ 1895758 h 2985062"/>
              <a:gd name="connsiteX134" fmla="*/ 6069627 w 12192000"/>
              <a:gd name="connsiteY134" fmla="*/ 1885968 h 2985062"/>
              <a:gd name="connsiteX135" fmla="*/ 6055146 w 12192000"/>
              <a:gd name="connsiteY135" fmla="*/ 1879305 h 2985062"/>
              <a:gd name="connsiteX136" fmla="*/ 5953405 w 12192000"/>
              <a:gd name="connsiteY136" fmla="*/ 1849929 h 2985062"/>
              <a:gd name="connsiteX137" fmla="*/ 5940151 w 12192000"/>
              <a:gd name="connsiteY137" fmla="*/ 1852123 h 2985062"/>
              <a:gd name="connsiteX138" fmla="*/ 5917647 w 12192000"/>
              <a:gd name="connsiteY138" fmla="*/ 1852476 h 2985062"/>
              <a:gd name="connsiteX139" fmla="*/ 5860259 w 12192000"/>
              <a:gd name="connsiteY139" fmla="*/ 1865444 h 2985062"/>
              <a:gd name="connsiteX140" fmla="*/ 5821880 w 12192000"/>
              <a:gd name="connsiteY140" fmla="*/ 1854695 h 2985062"/>
              <a:gd name="connsiteX141" fmla="*/ 5813898 w 12192000"/>
              <a:gd name="connsiteY141" fmla="*/ 1853063 h 2985062"/>
              <a:gd name="connsiteX142" fmla="*/ 5813633 w 12192000"/>
              <a:gd name="connsiteY142" fmla="*/ 1853249 h 2985062"/>
              <a:gd name="connsiteX143" fmla="*/ 5804995 w 12192000"/>
              <a:gd name="connsiteY143" fmla="*/ 1851966 h 2985062"/>
              <a:gd name="connsiteX144" fmla="*/ 5799340 w 12192000"/>
              <a:gd name="connsiteY144" fmla="*/ 1850088 h 2985062"/>
              <a:gd name="connsiteX145" fmla="*/ 5783850 w 12192000"/>
              <a:gd name="connsiteY145" fmla="*/ 1846922 h 2985062"/>
              <a:gd name="connsiteX146" fmla="*/ 5777803 w 12192000"/>
              <a:gd name="connsiteY146" fmla="*/ 1847290 h 2985062"/>
              <a:gd name="connsiteX147" fmla="*/ 5774372 w 12192000"/>
              <a:gd name="connsiteY147" fmla="*/ 1849538 h 2985062"/>
              <a:gd name="connsiteX148" fmla="*/ 5740527 w 12192000"/>
              <a:gd name="connsiteY148" fmla="*/ 1850453 h 2985062"/>
              <a:gd name="connsiteX149" fmla="*/ 5671437 w 12192000"/>
              <a:gd name="connsiteY149" fmla="*/ 1845438 h 2985062"/>
              <a:gd name="connsiteX150" fmla="*/ 5633526 w 12192000"/>
              <a:gd name="connsiteY150" fmla="*/ 1839191 h 2985062"/>
              <a:gd name="connsiteX151" fmla="*/ 5527860 w 12192000"/>
              <a:gd name="connsiteY151" fmla="*/ 1825767 h 2985062"/>
              <a:gd name="connsiteX152" fmla="*/ 5420429 w 12192000"/>
              <a:gd name="connsiteY152" fmla="*/ 1815102 h 2985062"/>
              <a:gd name="connsiteX153" fmla="*/ 5339073 w 12192000"/>
              <a:gd name="connsiteY153" fmla="*/ 1819639 h 2985062"/>
              <a:gd name="connsiteX154" fmla="*/ 5334373 w 12192000"/>
              <a:gd name="connsiteY154" fmla="*/ 1817028 h 2985062"/>
              <a:gd name="connsiteX155" fmla="*/ 5326433 w 12192000"/>
              <a:gd name="connsiteY155" fmla="*/ 1814516 h 2985062"/>
              <a:gd name="connsiteX156" fmla="*/ 5326080 w 12192000"/>
              <a:gd name="connsiteY156" fmla="*/ 1814651 h 2985062"/>
              <a:gd name="connsiteX157" fmla="*/ 5318954 w 12192000"/>
              <a:gd name="connsiteY157" fmla="*/ 1811914 h 2985062"/>
              <a:gd name="connsiteX158" fmla="*/ 5286087 w 12192000"/>
              <a:gd name="connsiteY158" fmla="*/ 1796038 h 2985062"/>
              <a:gd name="connsiteX159" fmla="*/ 5223002 w 12192000"/>
              <a:gd name="connsiteY159" fmla="*/ 1799482 h 2985062"/>
              <a:gd name="connsiteX160" fmla="*/ 5200540 w 12192000"/>
              <a:gd name="connsiteY160" fmla="*/ 1796400 h 2985062"/>
              <a:gd name="connsiteX161" fmla="*/ 5154928 w 12192000"/>
              <a:gd name="connsiteY161" fmla="*/ 1781130 h 2985062"/>
              <a:gd name="connsiteX162" fmla="*/ 5149478 w 12192000"/>
              <a:gd name="connsiteY162" fmla="*/ 1780679 h 2985062"/>
              <a:gd name="connsiteX163" fmla="*/ 5130626 w 12192000"/>
              <a:gd name="connsiteY163" fmla="*/ 1768669 h 2985062"/>
              <a:gd name="connsiteX164" fmla="*/ 5102239 w 12192000"/>
              <a:gd name="connsiteY164" fmla="*/ 1753436 h 2985062"/>
              <a:gd name="connsiteX165" fmla="*/ 5099658 w 12192000"/>
              <a:gd name="connsiteY165" fmla="*/ 1753538 h 2985062"/>
              <a:gd name="connsiteX166" fmla="*/ 5088508 w 12192000"/>
              <a:gd name="connsiteY166" fmla="*/ 1745106 h 2985062"/>
              <a:gd name="connsiteX167" fmla="*/ 5082205 w 12192000"/>
              <a:gd name="connsiteY167" fmla="*/ 1734262 h 2985062"/>
              <a:gd name="connsiteX168" fmla="*/ 4931750 w 12192000"/>
              <a:gd name="connsiteY168" fmla="*/ 1691385 h 2985062"/>
              <a:gd name="connsiteX169" fmla="*/ 4824030 w 12192000"/>
              <a:gd name="connsiteY169" fmla="*/ 1643040 h 2985062"/>
              <a:gd name="connsiteX170" fmla="*/ 4758423 w 12192000"/>
              <a:gd name="connsiteY170" fmla="*/ 1579191 h 2985062"/>
              <a:gd name="connsiteX171" fmla="*/ 4514045 w 12192000"/>
              <a:gd name="connsiteY171" fmla="*/ 1535848 h 2985062"/>
              <a:gd name="connsiteX172" fmla="*/ 4458973 w 12192000"/>
              <a:gd name="connsiteY172" fmla="*/ 1525122 h 2985062"/>
              <a:gd name="connsiteX173" fmla="*/ 4423105 w 12192000"/>
              <a:gd name="connsiteY173" fmla="*/ 1500018 h 2985062"/>
              <a:gd name="connsiteX174" fmla="*/ 4400073 w 12192000"/>
              <a:gd name="connsiteY174" fmla="*/ 1499739 h 2985062"/>
              <a:gd name="connsiteX175" fmla="*/ 4395961 w 12192000"/>
              <a:gd name="connsiteY175" fmla="*/ 1499863 h 2985062"/>
              <a:gd name="connsiteX176" fmla="*/ 4382523 w 12192000"/>
              <a:gd name="connsiteY176" fmla="*/ 1496619 h 2985062"/>
              <a:gd name="connsiteX177" fmla="*/ 4374971 w 12192000"/>
              <a:gd name="connsiteY177" fmla="*/ 1500377 h 2985062"/>
              <a:gd name="connsiteX178" fmla="*/ 4352051 w 12192000"/>
              <a:gd name="connsiteY178" fmla="*/ 1498843 h 2985062"/>
              <a:gd name="connsiteX179" fmla="*/ 4328364 w 12192000"/>
              <a:gd name="connsiteY179" fmla="*/ 1491566 h 2985062"/>
              <a:gd name="connsiteX180" fmla="*/ 4220142 w 12192000"/>
              <a:gd name="connsiteY180" fmla="*/ 1451803 h 2985062"/>
              <a:gd name="connsiteX181" fmla="*/ 4152921 w 12192000"/>
              <a:gd name="connsiteY181" fmla="*/ 1430969 h 2985062"/>
              <a:gd name="connsiteX182" fmla="*/ 4123498 w 12192000"/>
              <a:gd name="connsiteY182" fmla="*/ 1427696 h 2985062"/>
              <a:gd name="connsiteX183" fmla="*/ 4085026 w 12192000"/>
              <a:gd name="connsiteY183" fmla="*/ 1420005 h 2985062"/>
              <a:gd name="connsiteX184" fmla="*/ 4014120 w 12192000"/>
              <a:gd name="connsiteY184" fmla="*/ 1410025 h 2985062"/>
              <a:gd name="connsiteX185" fmla="*/ 3924085 w 12192000"/>
              <a:gd name="connsiteY185" fmla="*/ 1390368 h 2985062"/>
              <a:gd name="connsiteX186" fmla="*/ 3875102 w 12192000"/>
              <a:gd name="connsiteY186" fmla="*/ 1356231 h 2985062"/>
              <a:gd name="connsiteX187" fmla="*/ 3866735 w 12192000"/>
              <a:gd name="connsiteY187" fmla="*/ 1358044 h 2985062"/>
              <a:gd name="connsiteX188" fmla="*/ 3824835 w 12192000"/>
              <a:gd name="connsiteY188" fmla="*/ 1344150 h 2985062"/>
              <a:gd name="connsiteX189" fmla="*/ 3698316 w 12192000"/>
              <a:gd name="connsiteY189" fmla="*/ 1271660 h 2985062"/>
              <a:gd name="connsiteX190" fmla="*/ 3615875 w 12192000"/>
              <a:gd name="connsiteY190" fmla="*/ 1245166 h 2985062"/>
              <a:gd name="connsiteX191" fmla="*/ 3583351 w 12192000"/>
              <a:gd name="connsiteY191" fmla="*/ 1239605 h 2985062"/>
              <a:gd name="connsiteX192" fmla="*/ 3529058 w 12192000"/>
              <a:gd name="connsiteY192" fmla="*/ 1230047 h 2985062"/>
              <a:gd name="connsiteX193" fmla="*/ 3438822 w 12192000"/>
              <a:gd name="connsiteY193" fmla="*/ 1205661 h 2985062"/>
              <a:gd name="connsiteX194" fmla="*/ 3390292 w 12192000"/>
              <a:gd name="connsiteY194" fmla="*/ 1197075 h 2985062"/>
              <a:gd name="connsiteX195" fmla="*/ 3315537 w 12192000"/>
              <a:gd name="connsiteY195" fmla="*/ 1185391 h 2985062"/>
              <a:gd name="connsiteX196" fmla="*/ 3305896 w 12192000"/>
              <a:gd name="connsiteY196" fmla="*/ 1180025 h 2985062"/>
              <a:gd name="connsiteX197" fmla="*/ 3260055 w 12192000"/>
              <a:gd name="connsiteY197" fmla="*/ 1189560 h 2985062"/>
              <a:gd name="connsiteX198" fmla="*/ 3136098 w 12192000"/>
              <a:gd name="connsiteY198" fmla="*/ 1171708 h 2985062"/>
              <a:gd name="connsiteX199" fmla="*/ 3113533 w 12192000"/>
              <a:gd name="connsiteY199" fmla="*/ 1171758 h 2985062"/>
              <a:gd name="connsiteX200" fmla="*/ 3087934 w 12192000"/>
              <a:gd name="connsiteY200" fmla="*/ 1162189 h 2985062"/>
              <a:gd name="connsiteX201" fmla="*/ 3033101 w 12192000"/>
              <a:gd name="connsiteY201" fmla="*/ 1146004 h 2985062"/>
              <a:gd name="connsiteX202" fmla="*/ 2999082 w 12192000"/>
              <a:gd name="connsiteY202" fmla="*/ 1129337 h 2985062"/>
              <a:gd name="connsiteX203" fmla="*/ 2988144 w 12192000"/>
              <a:gd name="connsiteY203" fmla="*/ 1133783 h 2985062"/>
              <a:gd name="connsiteX204" fmla="*/ 2964880 w 12192000"/>
              <a:gd name="connsiteY204" fmla="*/ 1133160 h 2985062"/>
              <a:gd name="connsiteX205" fmla="*/ 2871083 w 12192000"/>
              <a:gd name="connsiteY205" fmla="*/ 1114281 h 2985062"/>
              <a:gd name="connsiteX206" fmla="*/ 2853547 w 12192000"/>
              <a:gd name="connsiteY206" fmla="*/ 1113282 h 2985062"/>
              <a:gd name="connsiteX207" fmla="*/ 2834998 w 12192000"/>
              <a:gd name="connsiteY207" fmla="*/ 1105032 h 2985062"/>
              <a:gd name="connsiteX208" fmla="*/ 2832012 w 12192000"/>
              <a:gd name="connsiteY208" fmla="*/ 1103667 h 2985062"/>
              <a:gd name="connsiteX209" fmla="*/ 2831450 w 12192000"/>
              <a:gd name="connsiteY209" fmla="*/ 1103681 h 2985062"/>
              <a:gd name="connsiteX210" fmla="*/ 2830158 w 12192000"/>
              <a:gd name="connsiteY210" fmla="*/ 1102819 h 2985062"/>
              <a:gd name="connsiteX211" fmla="*/ 2817969 w 12192000"/>
              <a:gd name="connsiteY211" fmla="*/ 1097243 h 2985062"/>
              <a:gd name="connsiteX212" fmla="*/ 2812278 w 12192000"/>
              <a:gd name="connsiteY212" fmla="*/ 1097008 h 2985062"/>
              <a:gd name="connsiteX213" fmla="*/ 2735949 w 12192000"/>
              <a:gd name="connsiteY213" fmla="*/ 1069536 h 2985062"/>
              <a:gd name="connsiteX214" fmla="*/ 2700542 w 12192000"/>
              <a:gd name="connsiteY214" fmla="*/ 1056907 h 2985062"/>
              <a:gd name="connsiteX215" fmla="*/ 2690071 w 12192000"/>
              <a:gd name="connsiteY215" fmla="*/ 1056397 h 2985062"/>
              <a:gd name="connsiteX216" fmla="*/ 2655269 w 12192000"/>
              <a:gd name="connsiteY216" fmla="*/ 1042078 h 2985062"/>
              <a:gd name="connsiteX217" fmla="*/ 2637172 w 12192000"/>
              <a:gd name="connsiteY217" fmla="*/ 1039382 h 2985062"/>
              <a:gd name="connsiteX218" fmla="*/ 2544676 w 12192000"/>
              <a:gd name="connsiteY218" fmla="*/ 1019916 h 2985062"/>
              <a:gd name="connsiteX219" fmla="*/ 2521406 w 12192000"/>
              <a:gd name="connsiteY219" fmla="*/ 1022036 h 2985062"/>
              <a:gd name="connsiteX220" fmla="*/ 2462038 w 12192000"/>
              <a:gd name="connsiteY220" fmla="*/ 992687 h 2985062"/>
              <a:gd name="connsiteX221" fmla="*/ 2448962 w 12192000"/>
              <a:gd name="connsiteY221" fmla="*/ 988555 h 2985062"/>
              <a:gd name="connsiteX222" fmla="*/ 2444223 w 12192000"/>
              <a:gd name="connsiteY222" fmla="*/ 985580 h 2985062"/>
              <a:gd name="connsiteX223" fmla="*/ 2428175 w 12192000"/>
              <a:gd name="connsiteY223" fmla="*/ 997242 h 2985062"/>
              <a:gd name="connsiteX224" fmla="*/ 2398519 w 12192000"/>
              <a:gd name="connsiteY224" fmla="*/ 1001482 h 2985062"/>
              <a:gd name="connsiteX225" fmla="*/ 2385271 w 12192000"/>
              <a:gd name="connsiteY225" fmla="*/ 993786 h 2985062"/>
              <a:gd name="connsiteX226" fmla="*/ 2298174 w 12192000"/>
              <a:gd name="connsiteY226" fmla="*/ 956527 h 2985062"/>
              <a:gd name="connsiteX227" fmla="*/ 2271014 w 12192000"/>
              <a:gd name="connsiteY227" fmla="*/ 945440 h 2985062"/>
              <a:gd name="connsiteX228" fmla="*/ 2214838 w 12192000"/>
              <a:gd name="connsiteY228" fmla="*/ 924396 h 2985062"/>
              <a:gd name="connsiteX229" fmla="*/ 2038407 w 12192000"/>
              <a:gd name="connsiteY229" fmla="*/ 916628 h 2985062"/>
              <a:gd name="connsiteX230" fmla="*/ 1958268 w 12192000"/>
              <a:gd name="connsiteY230" fmla="*/ 931677 h 2985062"/>
              <a:gd name="connsiteX231" fmla="*/ 1740316 w 12192000"/>
              <a:gd name="connsiteY231" fmla="*/ 931710 h 2985062"/>
              <a:gd name="connsiteX232" fmla="*/ 1454477 w 12192000"/>
              <a:gd name="connsiteY232" fmla="*/ 973878 h 2985062"/>
              <a:gd name="connsiteX233" fmla="*/ 1385984 w 12192000"/>
              <a:gd name="connsiteY233" fmla="*/ 958621 h 2985062"/>
              <a:gd name="connsiteX234" fmla="*/ 1355604 w 12192000"/>
              <a:gd name="connsiteY234" fmla="*/ 960893 h 2985062"/>
              <a:gd name="connsiteX235" fmla="*/ 1305323 w 12192000"/>
              <a:gd name="connsiteY235" fmla="*/ 967511 h 2985062"/>
              <a:gd name="connsiteX236" fmla="*/ 1125607 w 12192000"/>
              <a:gd name="connsiteY236" fmla="*/ 968467 h 2985062"/>
              <a:gd name="connsiteX237" fmla="*/ 1016562 w 12192000"/>
              <a:gd name="connsiteY237" fmla="*/ 975260 h 2985062"/>
              <a:gd name="connsiteX238" fmla="*/ 818620 w 12192000"/>
              <a:gd name="connsiteY238" fmla="*/ 987723 h 2985062"/>
              <a:gd name="connsiteX239" fmla="*/ 611870 w 12192000"/>
              <a:gd name="connsiteY239" fmla="*/ 1002547 h 2985062"/>
              <a:gd name="connsiteX240" fmla="*/ 520325 w 12192000"/>
              <a:gd name="connsiteY240" fmla="*/ 1010590 h 2985062"/>
              <a:gd name="connsiteX241" fmla="*/ 386188 w 12192000"/>
              <a:gd name="connsiteY241" fmla="*/ 1040956 h 2985062"/>
              <a:gd name="connsiteX242" fmla="*/ 272629 w 12192000"/>
              <a:gd name="connsiteY242" fmla="*/ 1010300 h 2985062"/>
              <a:gd name="connsiteX243" fmla="*/ 113450 w 12192000"/>
              <a:gd name="connsiteY243" fmla="*/ 1038933 h 2985062"/>
              <a:gd name="connsiteX244" fmla="*/ 4256 w 12192000"/>
              <a:gd name="connsiteY244" fmla="*/ 1060111 h 2985062"/>
              <a:gd name="connsiteX245" fmla="*/ 0 w 12192000"/>
              <a:gd name="connsiteY245" fmla="*/ 1059714 h 2985062"/>
              <a:gd name="connsiteX246" fmla="*/ 0 w 12192000"/>
              <a:gd name="connsiteY246" fmla="*/ 0 h 2985062"/>
              <a:gd name="connsiteX0" fmla="*/ 0 w 12192000"/>
              <a:gd name="connsiteY0" fmla="*/ 0 h 3017080"/>
              <a:gd name="connsiteX1" fmla="*/ 12192000 w 12192000"/>
              <a:gd name="connsiteY1" fmla="*/ 0 h 3017080"/>
              <a:gd name="connsiteX2" fmla="*/ 12192000 w 12192000"/>
              <a:gd name="connsiteY2" fmla="*/ 2802781 h 3017080"/>
              <a:gd name="connsiteX3" fmla="*/ 12174273 w 12192000"/>
              <a:gd name="connsiteY3" fmla="*/ 2805362 h 3017080"/>
              <a:gd name="connsiteX4" fmla="*/ 12131191 w 12192000"/>
              <a:gd name="connsiteY4" fmla="*/ 2902520 h 3017080"/>
              <a:gd name="connsiteX5" fmla="*/ 11968818 w 12192000"/>
              <a:gd name="connsiteY5" fmla="*/ 2984045 h 3017080"/>
              <a:gd name="connsiteX6" fmla="*/ 11844564 w 12192000"/>
              <a:gd name="connsiteY6" fmla="*/ 3017080 h 3017080"/>
              <a:gd name="connsiteX7" fmla="*/ 11786084 w 12192000"/>
              <a:gd name="connsiteY7" fmla="*/ 2836535 h 3017080"/>
              <a:gd name="connsiteX8" fmla="*/ 11731349 w 12192000"/>
              <a:gd name="connsiteY8" fmla="*/ 2820269 h 3017080"/>
              <a:gd name="connsiteX9" fmla="*/ 11709385 w 12192000"/>
              <a:gd name="connsiteY9" fmla="*/ 2806825 h 3017080"/>
              <a:gd name="connsiteX10" fmla="*/ 11702308 w 12192000"/>
              <a:gd name="connsiteY10" fmla="*/ 2811365 h 3017080"/>
              <a:gd name="connsiteX11" fmla="*/ 11689476 w 12192000"/>
              <a:gd name="connsiteY11" fmla="*/ 2807391 h 3017080"/>
              <a:gd name="connsiteX12" fmla="*/ 11666486 w 12192000"/>
              <a:gd name="connsiteY12" fmla="*/ 2799625 h 3017080"/>
              <a:gd name="connsiteX13" fmla="*/ 11652374 w 12192000"/>
              <a:gd name="connsiteY13" fmla="*/ 2793272 h 3017080"/>
              <a:gd name="connsiteX14" fmla="*/ 11646471 w 12192000"/>
              <a:gd name="connsiteY14" fmla="*/ 2800341 h 3017080"/>
              <a:gd name="connsiteX15" fmla="*/ 11623313 w 12192000"/>
              <a:gd name="connsiteY15" fmla="*/ 2800343 h 3017080"/>
              <a:gd name="connsiteX16" fmla="*/ 11608697 w 12192000"/>
              <a:gd name="connsiteY16" fmla="*/ 2813460 h 3017080"/>
              <a:gd name="connsiteX17" fmla="*/ 11603621 w 12192000"/>
              <a:gd name="connsiteY17" fmla="*/ 2810965 h 3017080"/>
              <a:gd name="connsiteX18" fmla="*/ 11590100 w 12192000"/>
              <a:gd name="connsiteY18" fmla="*/ 2808130 h 3017080"/>
              <a:gd name="connsiteX19" fmla="*/ 11566270 w 12192000"/>
              <a:gd name="connsiteY19" fmla="*/ 2794050 h 3017080"/>
              <a:gd name="connsiteX20" fmla="*/ 11543180 w 12192000"/>
              <a:gd name="connsiteY20" fmla="*/ 2794523 h 3017080"/>
              <a:gd name="connsiteX21" fmla="*/ 11527456 w 12192000"/>
              <a:gd name="connsiteY21" fmla="*/ 2784758 h 3017080"/>
              <a:gd name="connsiteX22" fmla="*/ 11410019 w 12192000"/>
              <a:gd name="connsiteY22" fmla="*/ 2778739 h 3017080"/>
              <a:gd name="connsiteX23" fmla="*/ 11391662 w 12192000"/>
              <a:gd name="connsiteY23" fmla="*/ 2777813 h 3017080"/>
              <a:gd name="connsiteX24" fmla="*/ 11381950 w 12192000"/>
              <a:gd name="connsiteY24" fmla="*/ 2771457 h 3017080"/>
              <a:gd name="connsiteX25" fmla="*/ 11355280 w 12192000"/>
              <a:gd name="connsiteY25" fmla="*/ 2766974 h 3017080"/>
              <a:gd name="connsiteX26" fmla="*/ 11346286 w 12192000"/>
              <a:gd name="connsiteY26" fmla="*/ 2771221 h 3017080"/>
              <a:gd name="connsiteX27" fmla="*/ 11344784 w 12192000"/>
              <a:gd name="connsiteY27" fmla="*/ 2767480 h 3017080"/>
              <a:gd name="connsiteX28" fmla="*/ 11307999 w 12192000"/>
              <a:gd name="connsiteY28" fmla="*/ 2758374 h 3017080"/>
              <a:gd name="connsiteX29" fmla="*/ 11228674 w 12192000"/>
              <a:gd name="connsiteY29" fmla="*/ 2738503 h 3017080"/>
              <a:gd name="connsiteX30" fmla="*/ 11208775 w 12192000"/>
              <a:gd name="connsiteY30" fmla="*/ 2733735 h 3017080"/>
              <a:gd name="connsiteX31" fmla="*/ 11191329 w 12192000"/>
              <a:gd name="connsiteY31" fmla="*/ 2735896 h 3017080"/>
              <a:gd name="connsiteX32" fmla="*/ 11095293 w 12192000"/>
              <a:gd name="connsiteY32" fmla="*/ 2734181 h 3017080"/>
              <a:gd name="connsiteX33" fmla="*/ 11072290 w 12192000"/>
              <a:gd name="connsiteY33" fmla="*/ 2737734 h 3017080"/>
              <a:gd name="connsiteX34" fmla="*/ 10980239 w 12192000"/>
              <a:gd name="connsiteY34" fmla="*/ 2729000 h 3017080"/>
              <a:gd name="connsiteX35" fmla="*/ 10980167 w 12192000"/>
              <a:gd name="connsiteY35" fmla="*/ 2728972 h 3017080"/>
              <a:gd name="connsiteX36" fmla="*/ 10943501 w 12192000"/>
              <a:gd name="connsiteY36" fmla="*/ 2723352 h 3017080"/>
              <a:gd name="connsiteX37" fmla="*/ 10740825 w 12192000"/>
              <a:gd name="connsiteY37" fmla="*/ 2642544 h 3017080"/>
              <a:gd name="connsiteX38" fmla="*/ 10621021 w 12192000"/>
              <a:gd name="connsiteY38" fmla="*/ 2583972 h 3017080"/>
              <a:gd name="connsiteX39" fmla="*/ 10501779 w 12192000"/>
              <a:gd name="connsiteY39" fmla="*/ 2548735 h 3017080"/>
              <a:gd name="connsiteX40" fmla="*/ 10403355 w 12192000"/>
              <a:gd name="connsiteY40" fmla="*/ 2512953 h 3017080"/>
              <a:gd name="connsiteX41" fmla="*/ 10337449 w 12192000"/>
              <a:gd name="connsiteY41" fmla="*/ 2488172 h 3017080"/>
              <a:gd name="connsiteX42" fmla="*/ 10324327 w 12192000"/>
              <a:gd name="connsiteY42" fmla="*/ 2478939 h 3017080"/>
              <a:gd name="connsiteX43" fmla="*/ 10321929 w 12192000"/>
              <a:gd name="connsiteY43" fmla="*/ 2478993 h 3017080"/>
              <a:gd name="connsiteX44" fmla="*/ 10290461 w 12192000"/>
              <a:gd name="connsiteY44" fmla="*/ 2462144 h 3017080"/>
              <a:gd name="connsiteX45" fmla="*/ 10268970 w 12192000"/>
              <a:gd name="connsiteY45" fmla="*/ 2448931 h 3017080"/>
              <a:gd name="connsiteX46" fmla="*/ 10263699 w 12192000"/>
              <a:gd name="connsiteY46" fmla="*/ 2448340 h 3017080"/>
              <a:gd name="connsiteX47" fmla="*/ 10228272 w 12192000"/>
              <a:gd name="connsiteY47" fmla="*/ 2431997 h 3017080"/>
              <a:gd name="connsiteX48" fmla="*/ 10215997 w 12192000"/>
              <a:gd name="connsiteY48" fmla="*/ 2431103 h 3017080"/>
              <a:gd name="connsiteX49" fmla="*/ 10193885 w 12192000"/>
              <a:gd name="connsiteY49" fmla="*/ 2427360 h 3017080"/>
              <a:gd name="connsiteX50" fmla="*/ 10135557 w 12192000"/>
              <a:gd name="connsiteY50" fmla="*/ 2429769 h 3017080"/>
              <a:gd name="connsiteX51" fmla="*/ 10092108 w 12192000"/>
              <a:gd name="connsiteY51" fmla="*/ 2409075 h 3017080"/>
              <a:gd name="connsiteX52" fmla="*/ 10091815 w 12192000"/>
              <a:gd name="connsiteY52" fmla="*/ 2409211 h 3017080"/>
              <a:gd name="connsiteX53" fmla="*/ 10083558 w 12192000"/>
              <a:gd name="connsiteY53" fmla="*/ 2406369 h 3017080"/>
              <a:gd name="connsiteX54" fmla="*/ 10078319 w 12192000"/>
              <a:gd name="connsiteY54" fmla="*/ 2403481 h 3017080"/>
              <a:gd name="connsiteX55" fmla="*/ 10063647 w 12192000"/>
              <a:gd name="connsiteY55" fmla="*/ 2397528 h 3017080"/>
              <a:gd name="connsiteX56" fmla="*/ 10057660 w 12192000"/>
              <a:gd name="connsiteY56" fmla="*/ 2396793 h 3017080"/>
              <a:gd name="connsiteX57" fmla="*/ 10003124 w 12192000"/>
              <a:gd name="connsiteY57" fmla="*/ 2406692 h 3017080"/>
              <a:gd name="connsiteX58" fmla="*/ 9898644 w 12192000"/>
              <a:gd name="connsiteY58" fmla="*/ 2393136 h 3017080"/>
              <a:gd name="connsiteX59" fmla="*/ 9794969 w 12192000"/>
              <a:gd name="connsiteY59" fmla="*/ 2376665 h 3017080"/>
              <a:gd name="connsiteX60" fmla="*/ 9690708 w 12192000"/>
              <a:gd name="connsiteY60" fmla="*/ 2362478 h 3017080"/>
              <a:gd name="connsiteX61" fmla="*/ 9656590 w 12192000"/>
              <a:gd name="connsiteY61" fmla="*/ 2365107 h 3017080"/>
              <a:gd name="connsiteX62" fmla="*/ 9651013 w 12192000"/>
              <a:gd name="connsiteY62" fmla="*/ 2365379 h 3017080"/>
              <a:gd name="connsiteX63" fmla="*/ 9629535 w 12192000"/>
              <a:gd name="connsiteY63" fmla="*/ 2359562 h 3017080"/>
              <a:gd name="connsiteX64" fmla="*/ 9621002 w 12192000"/>
              <a:gd name="connsiteY64" fmla="*/ 2358015 h 3017080"/>
              <a:gd name="connsiteX65" fmla="*/ 9620811 w 12192000"/>
              <a:gd name="connsiteY65" fmla="*/ 2358209 h 3017080"/>
              <a:gd name="connsiteX66" fmla="*/ 9612783 w 12192000"/>
              <a:gd name="connsiteY66" fmla="*/ 2356304 h 3017080"/>
              <a:gd name="connsiteX67" fmla="*/ 9573299 w 12192000"/>
              <a:gd name="connsiteY67" fmla="*/ 2344048 h 3017080"/>
              <a:gd name="connsiteX68" fmla="*/ 9523299 w 12192000"/>
              <a:gd name="connsiteY68" fmla="*/ 2356751 h 3017080"/>
              <a:gd name="connsiteX69" fmla="*/ 9502217 w 12192000"/>
              <a:gd name="connsiteY69" fmla="*/ 2356672 h 3017080"/>
              <a:gd name="connsiteX70" fmla="*/ 9491052 w 12192000"/>
              <a:gd name="connsiteY70" fmla="*/ 2357876 h 3017080"/>
              <a:gd name="connsiteX71" fmla="*/ 9490420 w 12192000"/>
              <a:gd name="connsiteY71" fmla="*/ 2358754 h 3017080"/>
              <a:gd name="connsiteX72" fmla="*/ 9422814 w 12192000"/>
              <a:gd name="connsiteY72" fmla="*/ 2337048 h 3017080"/>
              <a:gd name="connsiteX73" fmla="*/ 9387555 w 12192000"/>
              <a:gd name="connsiteY73" fmla="*/ 2324836 h 3017080"/>
              <a:gd name="connsiteX74" fmla="*/ 9385480 w 12192000"/>
              <a:gd name="connsiteY74" fmla="*/ 2325313 h 3017080"/>
              <a:gd name="connsiteX75" fmla="*/ 9369766 w 12192000"/>
              <a:gd name="connsiteY75" fmla="*/ 2317902 h 3017080"/>
              <a:gd name="connsiteX76" fmla="*/ 9356267 w 12192000"/>
              <a:gd name="connsiteY76" fmla="*/ 2307218 h 3017080"/>
              <a:gd name="connsiteX77" fmla="*/ 9240605 w 12192000"/>
              <a:gd name="connsiteY77" fmla="*/ 2292733 h 3017080"/>
              <a:gd name="connsiteX78" fmla="*/ 9083251 w 12192000"/>
              <a:gd name="connsiteY78" fmla="*/ 2245348 h 3017080"/>
              <a:gd name="connsiteX79" fmla="*/ 8956025 w 12192000"/>
              <a:gd name="connsiteY79" fmla="*/ 2219438 h 3017080"/>
              <a:gd name="connsiteX80" fmla="*/ 8791834 w 12192000"/>
              <a:gd name="connsiteY80" fmla="*/ 2194608 h 3017080"/>
              <a:gd name="connsiteX81" fmla="*/ 8677385 w 12192000"/>
              <a:gd name="connsiteY81" fmla="*/ 2172946 h 3017080"/>
              <a:gd name="connsiteX82" fmla="*/ 8628381 w 12192000"/>
              <a:gd name="connsiteY82" fmla="*/ 2151256 h 3017080"/>
              <a:gd name="connsiteX83" fmla="*/ 8608955 w 12192000"/>
              <a:gd name="connsiteY83" fmla="*/ 2154253 h 3017080"/>
              <a:gd name="connsiteX84" fmla="*/ 8605623 w 12192000"/>
              <a:gd name="connsiteY84" fmla="*/ 2154974 h 3017080"/>
              <a:gd name="connsiteX85" fmla="*/ 8591946 w 12192000"/>
              <a:gd name="connsiteY85" fmla="*/ 2153429 h 3017080"/>
              <a:gd name="connsiteX86" fmla="*/ 8588503 w 12192000"/>
              <a:gd name="connsiteY86" fmla="*/ 2158528 h 3017080"/>
              <a:gd name="connsiteX87" fmla="*/ 8542929 w 12192000"/>
              <a:gd name="connsiteY87" fmla="*/ 2155780 h 3017080"/>
              <a:gd name="connsiteX88" fmla="*/ 8422422 w 12192000"/>
              <a:gd name="connsiteY88" fmla="*/ 2128783 h 3017080"/>
              <a:gd name="connsiteX89" fmla="*/ 8350509 w 12192000"/>
              <a:gd name="connsiteY89" fmla="*/ 2116143 h 3017080"/>
              <a:gd name="connsiteX90" fmla="*/ 8323483 w 12192000"/>
              <a:gd name="connsiteY90" fmla="*/ 2116856 h 3017080"/>
              <a:gd name="connsiteX91" fmla="*/ 8285541 w 12192000"/>
              <a:gd name="connsiteY91" fmla="*/ 2114142 h 3017080"/>
              <a:gd name="connsiteX92" fmla="*/ 8156321 w 12192000"/>
              <a:gd name="connsiteY92" fmla="*/ 2105622 h 3017080"/>
              <a:gd name="connsiteX93" fmla="*/ 8115022 w 12192000"/>
              <a:gd name="connsiteY93" fmla="*/ 2097331 h 3017080"/>
              <a:gd name="connsiteX94" fmla="*/ 8109128 w 12192000"/>
              <a:gd name="connsiteY94" fmla="*/ 2095725 h 3017080"/>
              <a:gd name="connsiteX95" fmla="*/ 8061947 w 12192000"/>
              <a:gd name="connsiteY95" fmla="*/ 2076044 h 3017080"/>
              <a:gd name="connsiteX96" fmla="*/ 8056343 w 12192000"/>
              <a:gd name="connsiteY96" fmla="*/ 2079176 h 3017080"/>
              <a:gd name="connsiteX97" fmla="*/ 8039888 w 12192000"/>
              <a:gd name="connsiteY97" fmla="*/ 2079889 h 3017080"/>
              <a:gd name="connsiteX98" fmla="*/ 8027893 w 12192000"/>
              <a:gd name="connsiteY98" fmla="*/ 2071837 h 3017080"/>
              <a:gd name="connsiteX99" fmla="*/ 7968202 w 12192000"/>
              <a:gd name="connsiteY99" fmla="*/ 2048643 h 3017080"/>
              <a:gd name="connsiteX100" fmla="*/ 7879707 w 12192000"/>
              <a:gd name="connsiteY100" fmla="*/ 2019539 h 3017080"/>
              <a:gd name="connsiteX101" fmla="*/ 7867283 w 12192000"/>
              <a:gd name="connsiteY101" fmla="*/ 2011237 h 3017080"/>
              <a:gd name="connsiteX102" fmla="*/ 7843997 w 12192000"/>
              <a:gd name="connsiteY102" fmla="*/ 2004002 h 3017080"/>
              <a:gd name="connsiteX103" fmla="*/ 7819810 w 12192000"/>
              <a:gd name="connsiteY103" fmla="*/ 2003978 h 3017080"/>
              <a:gd name="connsiteX104" fmla="*/ 7766905 w 12192000"/>
              <a:gd name="connsiteY104" fmla="*/ 1994240 h 3017080"/>
              <a:gd name="connsiteX105" fmla="*/ 7748811 w 12192000"/>
              <a:gd name="connsiteY105" fmla="*/ 2001647 h 3017080"/>
              <a:gd name="connsiteX106" fmla="*/ 7745757 w 12192000"/>
              <a:gd name="connsiteY106" fmla="*/ 2003120 h 3017080"/>
              <a:gd name="connsiteX107" fmla="*/ 7732110 w 12192000"/>
              <a:gd name="connsiteY107" fmla="*/ 2004783 h 3017080"/>
              <a:gd name="connsiteX108" fmla="*/ 7730039 w 12192000"/>
              <a:gd name="connsiteY108" fmla="*/ 2010536 h 3017080"/>
              <a:gd name="connsiteX109" fmla="*/ 7685159 w 12192000"/>
              <a:gd name="connsiteY109" fmla="*/ 2018415 h 3017080"/>
              <a:gd name="connsiteX110" fmla="*/ 7561596 w 12192000"/>
              <a:gd name="connsiteY110" fmla="*/ 2020063 h 3017080"/>
              <a:gd name="connsiteX111" fmla="*/ 7488722 w 12192000"/>
              <a:gd name="connsiteY111" fmla="*/ 2024418 h 3017080"/>
              <a:gd name="connsiteX112" fmla="*/ 7462688 w 12192000"/>
              <a:gd name="connsiteY112" fmla="*/ 2031366 h 3017080"/>
              <a:gd name="connsiteX113" fmla="*/ 7425222 w 12192000"/>
              <a:gd name="connsiteY113" fmla="*/ 2037510 h 3017080"/>
              <a:gd name="connsiteX114" fmla="*/ 7360376 w 12192000"/>
              <a:gd name="connsiteY114" fmla="*/ 2052454 h 3017080"/>
              <a:gd name="connsiteX115" fmla="*/ 7297796 w 12192000"/>
              <a:gd name="connsiteY115" fmla="*/ 2059134 h 3017080"/>
              <a:gd name="connsiteX116" fmla="*/ 7255684 w 12192000"/>
              <a:gd name="connsiteY116" fmla="*/ 2060633 h 3017080"/>
              <a:gd name="connsiteX117" fmla="*/ 7249573 w 12192000"/>
              <a:gd name="connsiteY117" fmla="*/ 2060435 h 3017080"/>
              <a:gd name="connsiteX118" fmla="*/ 7198933 w 12192000"/>
              <a:gd name="connsiteY118" fmla="*/ 2052227 h 3017080"/>
              <a:gd name="connsiteX119" fmla="*/ 7194276 w 12192000"/>
              <a:gd name="connsiteY119" fmla="*/ 2056568 h 3017080"/>
              <a:gd name="connsiteX120" fmla="*/ 7178495 w 12192000"/>
              <a:gd name="connsiteY120" fmla="*/ 2061069 h 3017080"/>
              <a:gd name="connsiteX121" fmla="*/ 7164866 w 12192000"/>
              <a:gd name="connsiteY121" fmla="*/ 2056021 h 3017080"/>
              <a:gd name="connsiteX122" fmla="*/ 7101221 w 12192000"/>
              <a:gd name="connsiteY122" fmla="*/ 2047289 h 3017080"/>
              <a:gd name="connsiteX123" fmla="*/ 7008182 w 12192000"/>
              <a:gd name="connsiteY123" fmla="*/ 2039482 h 3017080"/>
              <a:gd name="connsiteX124" fmla="*/ 6994073 w 12192000"/>
              <a:gd name="connsiteY124" fmla="*/ 2034288 h 3017080"/>
              <a:gd name="connsiteX125" fmla="*/ 6902768 w 12192000"/>
              <a:gd name="connsiteY125" fmla="*/ 2021990 h 3017080"/>
              <a:gd name="connsiteX126" fmla="*/ 6854917 w 12192000"/>
              <a:gd name="connsiteY126" fmla="*/ 2020321 h 3017080"/>
              <a:gd name="connsiteX127" fmla="*/ 6849655 w 12192000"/>
              <a:gd name="connsiteY127" fmla="*/ 2025191 h 3017080"/>
              <a:gd name="connsiteX128" fmla="*/ 6835522 w 12192000"/>
              <a:gd name="connsiteY128" fmla="*/ 2024012 h 3017080"/>
              <a:gd name="connsiteX129" fmla="*/ 6707727 w 12192000"/>
              <a:gd name="connsiteY129" fmla="*/ 2006254 h 3017080"/>
              <a:gd name="connsiteX130" fmla="*/ 6561947 w 12192000"/>
              <a:gd name="connsiteY130" fmla="*/ 1975575 h 3017080"/>
              <a:gd name="connsiteX131" fmla="*/ 6464714 w 12192000"/>
              <a:gd name="connsiteY131" fmla="*/ 1978704 h 3017080"/>
              <a:gd name="connsiteX132" fmla="*/ 6242129 w 12192000"/>
              <a:gd name="connsiteY132" fmla="*/ 1915441 h 3017080"/>
              <a:gd name="connsiteX133" fmla="*/ 6080728 w 12192000"/>
              <a:gd name="connsiteY133" fmla="*/ 1895758 h 3017080"/>
              <a:gd name="connsiteX134" fmla="*/ 6069627 w 12192000"/>
              <a:gd name="connsiteY134" fmla="*/ 1885968 h 3017080"/>
              <a:gd name="connsiteX135" fmla="*/ 6055146 w 12192000"/>
              <a:gd name="connsiteY135" fmla="*/ 1879305 h 3017080"/>
              <a:gd name="connsiteX136" fmla="*/ 5953405 w 12192000"/>
              <a:gd name="connsiteY136" fmla="*/ 1849929 h 3017080"/>
              <a:gd name="connsiteX137" fmla="*/ 5940151 w 12192000"/>
              <a:gd name="connsiteY137" fmla="*/ 1852123 h 3017080"/>
              <a:gd name="connsiteX138" fmla="*/ 5917647 w 12192000"/>
              <a:gd name="connsiteY138" fmla="*/ 1852476 h 3017080"/>
              <a:gd name="connsiteX139" fmla="*/ 5860259 w 12192000"/>
              <a:gd name="connsiteY139" fmla="*/ 1865444 h 3017080"/>
              <a:gd name="connsiteX140" fmla="*/ 5821880 w 12192000"/>
              <a:gd name="connsiteY140" fmla="*/ 1854695 h 3017080"/>
              <a:gd name="connsiteX141" fmla="*/ 5813898 w 12192000"/>
              <a:gd name="connsiteY141" fmla="*/ 1853063 h 3017080"/>
              <a:gd name="connsiteX142" fmla="*/ 5813633 w 12192000"/>
              <a:gd name="connsiteY142" fmla="*/ 1853249 h 3017080"/>
              <a:gd name="connsiteX143" fmla="*/ 5804995 w 12192000"/>
              <a:gd name="connsiteY143" fmla="*/ 1851966 h 3017080"/>
              <a:gd name="connsiteX144" fmla="*/ 5799340 w 12192000"/>
              <a:gd name="connsiteY144" fmla="*/ 1850088 h 3017080"/>
              <a:gd name="connsiteX145" fmla="*/ 5783850 w 12192000"/>
              <a:gd name="connsiteY145" fmla="*/ 1846922 h 3017080"/>
              <a:gd name="connsiteX146" fmla="*/ 5777803 w 12192000"/>
              <a:gd name="connsiteY146" fmla="*/ 1847290 h 3017080"/>
              <a:gd name="connsiteX147" fmla="*/ 5774372 w 12192000"/>
              <a:gd name="connsiteY147" fmla="*/ 1849538 h 3017080"/>
              <a:gd name="connsiteX148" fmla="*/ 5740527 w 12192000"/>
              <a:gd name="connsiteY148" fmla="*/ 1850453 h 3017080"/>
              <a:gd name="connsiteX149" fmla="*/ 5671437 w 12192000"/>
              <a:gd name="connsiteY149" fmla="*/ 1845438 h 3017080"/>
              <a:gd name="connsiteX150" fmla="*/ 5633526 w 12192000"/>
              <a:gd name="connsiteY150" fmla="*/ 1839191 h 3017080"/>
              <a:gd name="connsiteX151" fmla="*/ 5527860 w 12192000"/>
              <a:gd name="connsiteY151" fmla="*/ 1825767 h 3017080"/>
              <a:gd name="connsiteX152" fmla="*/ 5420429 w 12192000"/>
              <a:gd name="connsiteY152" fmla="*/ 1815102 h 3017080"/>
              <a:gd name="connsiteX153" fmla="*/ 5339073 w 12192000"/>
              <a:gd name="connsiteY153" fmla="*/ 1819639 h 3017080"/>
              <a:gd name="connsiteX154" fmla="*/ 5334373 w 12192000"/>
              <a:gd name="connsiteY154" fmla="*/ 1817028 h 3017080"/>
              <a:gd name="connsiteX155" fmla="*/ 5326433 w 12192000"/>
              <a:gd name="connsiteY155" fmla="*/ 1814516 h 3017080"/>
              <a:gd name="connsiteX156" fmla="*/ 5326080 w 12192000"/>
              <a:gd name="connsiteY156" fmla="*/ 1814651 h 3017080"/>
              <a:gd name="connsiteX157" fmla="*/ 5318954 w 12192000"/>
              <a:gd name="connsiteY157" fmla="*/ 1811914 h 3017080"/>
              <a:gd name="connsiteX158" fmla="*/ 5286087 w 12192000"/>
              <a:gd name="connsiteY158" fmla="*/ 1796038 h 3017080"/>
              <a:gd name="connsiteX159" fmla="*/ 5223002 w 12192000"/>
              <a:gd name="connsiteY159" fmla="*/ 1799482 h 3017080"/>
              <a:gd name="connsiteX160" fmla="*/ 5200540 w 12192000"/>
              <a:gd name="connsiteY160" fmla="*/ 1796400 h 3017080"/>
              <a:gd name="connsiteX161" fmla="*/ 5154928 w 12192000"/>
              <a:gd name="connsiteY161" fmla="*/ 1781130 h 3017080"/>
              <a:gd name="connsiteX162" fmla="*/ 5149478 w 12192000"/>
              <a:gd name="connsiteY162" fmla="*/ 1780679 h 3017080"/>
              <a:gd name="connsiteX163" fmla="*/ 5130626 w 12192000"/>
              <a:gd name="connsiteY163" fmla="*/ 1768669 h 3017080"/>
              <a:gd name="connsiteX164" fmla="*/ 5102239 w 12192000"/>
              <a:gd name="connsiteY164" fmla="*/ 1753436 h 3017080"/>
              <a:gd name="connsiteX165" fmla="*/ 5099658 w 12192000"/>
              <a:gd name="connsiteY165" fmla="*/ 1753538 h 3017080"/>
              <a:gd name="connsiteX166" fmla="*/ 5088508 w 12192000"/>
              <a:gd name="connsiteY166" fmla="*/ 1745106 h 3017080"/>
              <a:gd name="connsiteX167" fmla="*/ 5082205 w 12192000"/>
              <a:gd name="connsiteY167" fmla="*/ 1734262 h 3017080"/>
              <a:gd name="connsiteX168" fmla="*/ 4931750 w 12192000"/>
              <a:gd name="connsiteY168" fmla="*/ 1691385 h 3017080"/>
              <a:gd name="connsiteX169" fmla="*/ 4824030 w 12192000"/>
              <a:gd name="connsiteY169" fmla="*/ 1643040 h 3017080"/>
              <a:gd name="connsiteX170" fmla="*/ 4758423 w 12192000"/>
              <a:gd name="connsiteY170" fmla="*/ 1579191 h 3017080"/>
              <a:gd name="connsiteX171" fmla="*/ 4514045 w 12192000"/>
              <a:gd name="connsiteY171" fmla="*/ 1535848 h 3017080"/>
              <a:gd name="connsiteX172" fmla="*/ 4458973 w 12192000"/>
              <a:gd name="connsiteY172" fmla="*/ 1525122 h 3017080"/>
              <a:gd name="connsiteX173" fmla="*/ 4423105 w 12192000"/>
              <a:gd name="connsiteY173" fmla="*/ 1500018 h 3017080"/>
              <a:gd name="connsiteX174" fmla="*/ 4400073 w 12192000"/>
              <a:gd name="connsiteY174" fmla="*/ 1499739 h 3017080"/>
              <a:gd name="connsiteX175" fmla="*/ 4395961 w 12192000"/>
              <a:gd name="connsiteY175" fmla="*/ 1499863 h 3017080"/>
              <a:gd name="connsiteX176" fmla="*/ 4382523 w 12192000"/>
              <a:gd name="connsiteY176" fmla="*/ 1496619 h 3017080"/>
              <a:gd name="connsiteX177" fmla="*/ 4374971 w 12192000"/>
              <a:gd name="connsiteY177" fmla="*/ 1500377 h 3017080"/>
              <a:gd name="connsiteX178" fmla="*/ 4352051 w 12192000"/>
              <a:gd name="connsiteY178" fmla="*/ 1498843 h 3017080"/>
              <a:gd name="connsiteX179" fmla="*/ 4328364 w 12192000"/>
              <a:gd name="connsiteY179" fmla="*/ 1491566 h 3017080"/>
              <a:gd name="connsiteX180" fmla="*/ 4220142 w 12192000"/>
              <a:gd name="connsiteY180" fmla="*/ 1451803 h 3017080"/>
              <a:gd name="connsiteX181" fmla="*/ 4152921 w 12192000"/>
              <a:gd name="connsiteY181" fmla="*/ 1430969 h 3017080"/>
              <a:gd name="connsiteX182" fmla="*/ 4123498 w 12192000"/>
              <a:gd name="connsiteY182" fmla="*/ 1427696 h 3017080"/>
              <a:gd name="connsiteX183" fmla="*/ 4085026 w 12192000"/>
              <a:gd name="connsiteY183" fmla="*/ 1420005 h 3017080"/>
              <a:gd name="connsiteX184" fmla="*/ 4014120 w 12192000"/>
              <a:gd name="connsiteY184" fmla="*/ 1410025 h 3017080"/>
              <a:gd name="connsiteX185" fmla="*/ 3924085 w 12192000"/>
              <a:gd name="connsiteY185" fmla="*/ 1390368 h 3017080"/>
              <a:gd name="connsiteX186" fmla="*/ 3875102 w 12192000"/>
              <a:gd name="connsiteY186" fmla="*/ 1356231 h 3017080"/>
              <a:gd name="connsiteX187" fmla="*/ 3866735 w 12192000"/>
              <a:gd name="connsiteY187" fmla="*/ 1358044 h 3017080"/>
              <a:gd name="connsiteX188" fmla="*/ 3824835 w 12192000"/>
              <a:gd name="connsiteY188" fmla="*/ 1344150 h 3017080"/>
              <a:gd name="connsiteX189" fmla="*/ 3698316 w 12192000"/>
              <a:gd name="connsiteY189" fmla="*/ 1271660 h 3017080"/>
              <a:gd name="connsiteX190" fmla="*/ 3615875 w 12192000"/>
              <a:gd name="connsiteY190" fmla="*/ 1245166 h 3017080"/>
              <a:gd name="connsiteX191" fmla="*/ 3583351 w 12192000"/>
              <a:gd name="connsiteY191" fmla="*/ 1239605 h 3017080"/>
              <a:gd name="connsiteX192" fmla="*/ 3529058 w 12192000"/>
              <a:gd name="connsiteY192" fmla="*/ 1230047 h 3017080"/>
              <a:gd name="connsiteX193" fmla="*/ 3438822 w 12192000"/>
              <a:gd name="connsiteY193" fmla="*/ 1205661 h 3017080"/>
              <a:gd name="connsiteX194" fmla="*/ 3390292 w 12192000"/>
              <a:gd name="connsiteY194" fmla="*/ 1197075 h 3017080"/>
              <a:gd name="connsiteX195" fmla="*/ 3315537 w 12192000"/>
              <a:gd name="connsiteY195" fmla="*/ 1185391 h 3017080"/>
              <a:gd name="connsiteX196" fmla="*/ 3305896 w 12192000"/>
              <a:gd name="connsiteY196" fmla="*/ 1180025 h 3017080"/>
              <a:gd name="connsiteX197" fmla="*/ 3260055 w 12192000"/>
              <a:gd name="connsiteY197" fmla="*/ 1189560 h 3017080"/>
              <a:gd name="connsiteX198" fmla="*/ 3136098 w 12192000"/>
              <a:gd name="connsiteY198" fmla="*/ 1171708 h 3017080"/>
              <a:gd name="connsiteX199" fmla="*/ 3113533 w 12192000"/>
              <a:gd name="connsiteY199" fmla="*/ 1171758 h 3017080"/>
              <a:gd name="connsiteX200" fmla="*/ 3087934 w 12192000"/>
              <a:gd name="connsiteY200" fmla="*/ 1162189 h 3017080"/>
              <a:gd name="connsiteX201" fmla="*/ 3033101 w 12192000"/>
              <a:gd name="connsiteY201" fmla="*/ 1146004 h 3017080"/>
              <a:gd name="connsiteX202" fmla="*/ 2999082 w 12192000"/>
              <a:gd name="connsiteY202" fmla="*/ 1129337 h 3017080"/>
              <a:gd name="connsiteX203" fmla="*/ 2988144 w 12192000"/>
              <a:gd name="connsiteY203" fmla="*/ 1133783 h 3017080"/>
              <a:gd name="connsiteX204" fmla="*/ 2964880 w 12192000"/>
              <a:gd name="connsiteY204" fmla="*/ 1133160 h 3017080"/>
              <a:gd name="connsiteX205" fmla="*/ 2871083 w 12192000"/>
              <a:gd name="connsiteY205" fmla="*/ 1114281 h 3017080"/>
              <a:gd name="connsiteX206" fmla="*/ 2853547 w 12192000"/>
              <a:gd name="connsiteY206" fmla="*/ 1113282 h 3017080"/>
              <a:gd name="connsiteX207" fmla="*/ 2834998 w 12192000"/>
              <a:gd name="connsiteY207" fmla="*/ 1105032 h 3017080"/>
              <a:gd name="connsiteX208" fmla="*/ 2832012 w 12192000"/>
              <a:gd name="connsiteY208" fmla="*/ 1103667 h 3017080"/>
              <a:gd name="connsiteX209" fmla="*/ 2831450 w 12192000"/>
              <a:gd name="connsiteY209" fmla="*/ 1103681 h 3017080"/>
              <a:gd name="connsiteX210" fmla="*/ 2830158 w 12192000"/>
              <a:gd name="connsiteY210" fmla="*/ 1102819 h 3017080"/>
              <a:gd name="connsiteX211" fmla="*/ 2817969 w 12192000"/>
              <a:gd name="connsiteY211" fmla="*/ 1097243 h 3017080"/>
              <a:gd name="connsiteX212" fmla="*/ 2812278 w 12192000"/>
              <a:gd name="connsiteY212" fmla="*/ 1097008 h 3017080"/>
              <a:gd name="connsiteX213" fmla="*/ 2735949 w 12192000"/>
              <a:gd name="connsiteY213" fmla="*/ 1069536 h 3017080"/>
              <a:gd name="connsiteX214" fmla="*/ 2700542 w 12192000"/>
              <a:gd name="connsiteY214" fmla="*/ 1056907 h 3017080"/>
              <a:gd name="connsiteX215" fmla="*/ 2690071 w 12192000"/>
              <a:gd name="connsiteY215" fmla="*/ 1056397 h 3017080"/>
              <a:gd name="connsiteX216" fmla="*/ 2655269 w 12192000"/>
              <a:gd name="connsiteY216" fmla="*/ 1042078 h 3017080"/>
              <a:gd name="connsiteX217" fmla="*/ 2637172 w 12192000"/>
              <a:gd name="connsiteY217" fmla="*/ 1039382 h 3017080"/>
              <a:gd name="connsiteX218" fmla="*/ 2544676 w 12192000"/>
              <a:gd name="connsiteY218" fmla="*/ 1019916 h 3017080"/>
              <a:gd name="connsiteX219" fmla="*/ 2521406 w 12192000"/>
              <a:gd name="connsiteY219" fmla="*/ 1022036 h 3017080"/>
              <a:gd name="connsiteX220" fmla="*/ 2462038 w 12192000"/>
              <a:gd name="connsiteY220" fmla="*/ 992687 h 3017080"/>
              <a:gd name="connsiteX221" fmla="*/ 2448962 w 12192000"/>
              <a:gd name="connsiteY221" fmla="*/ 988555 h 3017080"/>
              <a:gd name="connsiteX222" fmla="*/ 2444223 w 12192000"/>
              <a:gd name="connsiteY222" fmla="*/ 985580 h 3017080"/>
              <a:gd name="connsiteX223" fmla="*/ 2428175 w 12192000"/>
              <a:gd name="connsiteY223" fmla="*/ 997242 h 3017080"/>
              <a:gd name="connsiteX224" fmla="*/ 2398519 w 12192000"/>
              <a:gd name="connsiteY224" fmla="*/ 1001482 h 3017080"/>
              <a:gd name="connsiteX225" fmla="*/ 2385271 w 12192000"/>
              <a:gd name="connsiteY225" fmla="*/ 993786 h 3017080"/>
              <a:gd name="connsiteX226" fmla="*/ 2298174 w 12192000"/>
              <a:gd name="connsiteY226" fmla="*/ 956527 h 3017080"/>
              <a:gd name="connsiteX227" fmla="*/ 2271014 w 12192000"/>
              <a:gd name="connsiteY227" fmla="*/ 945440 h 3017080"/>
              <a:gd name="connsiteX228" fmla="*/ 2214838 w 12192000"/>
              <a:gd name="connsiteY228" fmla="*/ 924396 h 3017080"/>
              <a:gd name="connsiteX229" fmla="*/ 2038407 w 12192000"/>
              <a:gd name="connsiteY229" fmla="*/ 916628 h 3017080"/>
              <a:gd name="connsiteX230" fmla="*/ 1958268 w 12192000"/>
              <a:gd name="connsiteY230" fmla="*/ 931677 h 3017080"/>
              <a:gd name="connsiteX231" fmla="*/ 1740316 w 12192000"/>
              <a:gd name="connsiteY231" fmla="*/ 931710 h 3017080"/>
              <a:gd name="connsiteX232" fmla="*/ 1454477 w 12192000"/>
              <a:gd name="connsiteY232" fmla="*/ 973878 h 3017080"/>
              <a:gd name="connsiteX233" fmla="*/ 1385984 w 12192000"/>
              <a:gd name="connsiteY233" fmla="*/ 958621 h 3017080"/>
              <a:gd name="connsiteX234" fmla="*/ 1355604 w 12192000"/>
              <a:gd name="connsiteY234" fmla="*/ 960893 h 3017080"/>
              <a:gd name="connsiteX235" fmla="*/ 1305323 w 12192000"/>
              <a:gd name="connsiteY235" fmla="*/ 967511 h 3017080"/>
              <a:gd name="connsiteX236" fmla="*/ 1125607 w 12192000"/>
              <a:gd name="connsiteY236" fmla="*/ 968467 h 3017080"/>
              <a:gd name="connsiteX237" fmla="*/ 1016562 w 12192000"/>
              <a:gd name="connsiteY237" fmla="*/ 975260 h 3017080"/>
              <a:gd name="connsiteX238" fmla="*/ 818620 w 12192000"/>
              <a:gd name="connsiteY238" fmla="*/ 987723 h 3017080"/>
              <a:gd name="connsiteX239" fmla="*/ 611870 w 12192000"/>
              <a:gd name="connsiteY239" fmla="*/ 1002547 h 3017080"/>
              <a:gd name="connsiteX240" fmla="*/ 520325 w 12192000"/>
              <a:gd name="connsiteY240" fmla="*/ 1010590 h 3017080"/>
              <a:gd name="connsiteX241" fmla="*/ 386188 w 12192000"/>
              <a:gd name="connsiteY241" fmla="*/ 1040956 h 3017080"/>
              <a:gd name="connsiteX242" fmla="*/ 272629 w 12192000"/>
              <a:gd name="connsiteY242" fmla="*/ 1010300 h 3017080"/>
              <a:gd name="connsiteX243" fmla="*/ 113450 w 12192000"/>
              <a:gd name="connsiteY243" fmla="*/ 1038933 h 3017080"/>
              <a:gd name="connsiteX244" fmla="*/ 4256 w 12192000"/>
              <a:gd name="connsiteY244" fmla="*/ 1060111 h 3017080"/>
              <a:gd name="connsiteX245" fmla="*/ 0 w 12192000"/>
              <a:gd name="connsiteY245" fmla="*/ 1059714 h 3017080"/>
              <a:gd name="connsiteX246" fmla="*/ 0 w 12192000"/>
              <a:gd name="connsiteY246" fmla="*/ 0 h 3017080"/>
              <a:gd name="connsiteX0" fmla="*/ 0 w 12192000"/>
              <a:gd name="connsiteY0" fmla="*/ 0 h 3017080"/>
              <a:gd name="connsiteX1" fmla="*/ 12192000 w 12192000"/>
              <a:gd name="connsiteY1" fmla="*/ 0 h 3017080"/>
              <a:gd name="connsiteX2" fmla="*/ 12192000 w 12192000"/>
              <a:gd name="connsiteY2" fmla="*/ 2802781 h 3017080"/>
              <a:gd name="connsiteX3" fmla="*/ 12174273 w 12192000"/>
              <a:gd name="connsiteY3" fmla="*/ 2805362 h 3017080"/>
              <a:gd name="connsiteX4" fmla="*/ 12131191 w 12192000"/>
              <a:gd name="connsiteY4" fmla="*/ 2902520 h 3017080"/>
              <a:gd name="connsiteX5" fmla="*/ 11968818 w 12192000"/>
              <a:gd name="connsiteY5" fmla="*/ 2984045 h 3017080"/>
              <a:gd name="connsiteX6" fmla="*/ 11844564 w 12192000"/>
              <a:gd name="connsiteY6" fmla="*/ 3017080 h 3017080"/>
              <a:gd name="connsiteX7" fmla="*/ 11709884 w 12192000"/>
              <a:gd name="connsiteY7" fmla="*/ 3001635 h 3017080"/>
              <a:gd name="connsiteX8" fmla="*/ 11731349 w 12192000"/>
              <a:gd name="connsiteY8" fmla="*/ 2820269 h 3017080"/>
              <a:gd name="connsiteX9" fmla="*/ 11709385 w 12192000"/>
              <a:gd name="connsiteY9" fmla="*/ 2806825 h 3017080"/>
              <a:gd name="connsiteX10" fmla="*/ 11702308 w 12192000"/>
              <a:gd name="connsiteY10" fmla="*/ 2811365 h 3017080"/>
              <a:gd name="connsiteX11" fmla="*/ 11689476 w 12192000"/>
              <a:gd name="connsiteY11" fmla="*/ 2807391 h 3017080"/>
              <a:gd name="connsiteX12" fmla="*/ 11666486 w 12192000"/>
              <a:gd name="connsiteY12" fmla="*/ 2799625 h 3017080"/>
              <a:gd name="connsiteX13" fmla="*/ 11652374 w 12192000"/>
              <a:gd name="connsiteY13" fmla="*/ 2793272 h 3017080"/>
              <a:gd name="connsiteX14" fmla="*/ 11646471 w 12192000"/>
              <a:gd name="connsiteY14" fmla="*/ 2800341 h 3017080"/>
              <a:gd name="connsiteX15" fmla="*/ 11623313 w 12192000"/>
              <a:gd name="connsiteY15" fmla="*/ 2800343 h 3017080"/>
              <a:gd name="connsiteX16" fmla="*/ 11608697 w 12192000"/>
              <a:gd name="connsiteY16" fmla="*/ 2813460 h 3017080"/>
              <a:gd name="connsiteX17" fmla="*/ 11603621 w 12192000"/>
              <a:gd name="connsiteY17" fmla="*/ 2810965 h 3017080"/>
              <a:gd name="connsiteX18" fmla="*/ 11590100 w 12192000"/>
              <a:gd name="connsiteY18" fmla="*/ 2808130 h 3017080"/>
              <a:gd name="connsiteX19" fmla="*/ 11566270 w 12192000"/>
              <a:gd name="connsiteY19" fmla="*/ 2794050 h 3017080"/>
              <a:gd name="connsiteX20" fmla="*/ 11543180 w 12192000"/>
              <a:gd name="connsiteY20" fmla="*/ 2794523 h 3017080"/>
              <a:gd name="connsiteX21" fmla="*/ 11527456 w 12192000"/>
              <a:gd name="connsiteY21" fmla="*/ 2784758 h 3017080"/>
              <a:gd name="connsiteX22" fmla="*/ 11410019 w 12192000"/>
              <a:gd name="connsiteY22" fmla="*/ 2778739 h 3017080"/>
              <a:gd name="connsiteX23" fmla="*/ 11391662 w 12192000"/>
              <a:gd name="connsiteY23" fmla="*/ 2777813 h 3017080"/>
              <a:gd name="connsiteX24" fmla="*/ 11381950 w 12192000"/>
              <a:gd name="connsiteY24" fmla="*/ 2771457 h 3017080"/>
              <a:gd name="connsiteX25" fmla="*/ 11355280 w 12192000"/>
              <a:gd name="connsiteY25" fmla="*/ 2766974 h 3017080"/>
              <a:gd name="connsiteX26" fmla="*/ 11346286 w 12192000"/>
              <a:gd name="connsiteY26" fmla="*/ 2771221 h 3017080"/>
              <a:gd name="connsiteX27" fmla="*/ 11344784 w 12192000"/>
              <a:gd name="connsiteY27" fmla="*/ 2767480 h 3017080"/>
              <a:gd name="connsiteX28" fmla="*/ 11307999 w 12192000"/>
              <a:gd name="connsiteY28" fmla="*/ 2758374 h 3017080"/>
              <a:gd name="connsiteX29" fmla="*/ 11228674 w 12192000"/>
              <a:gd name="connsiteY29" fmla="*/ 2738503 h 3017080"/>
              <a:gd name="connsiteX30" fmla="*/ 11208775 w 12192000"/>
              <a:gd name="connsiteY30" fmla="*/ 2733735 h 3017080"/>
              <a:gd name="connsiteX31" fmla="*/ 11191329 w 12192000"/>
              <a:gd name="connsiteY31" fmla="*/ 2735896 h 3017080"/>
              <a:gd name="connsiteX32" fmla="*/ 11095293 w 12192000"/>
              <a:gd name="connsiteY32" fmla="*/ 2734181 h 3017080"/>
              <a:gd name="connsiteX33" fmla="*/ 11072290 w 12192000"/>
              <a:gd name="connsiteY33" fmla="*/ 2737734 h 3017080"/>
              <a:gd name="connsiteX34" fmla="*/ 10980239 w 12192000"/>
              <a:gd name="connsiteY34" fmla="*/ 2729000 h 3017080"/>
              <a:gd name="connsiteX35" fmla="*/ 10980167 w 12192000"/>
              <a:gd name="connsiteY35" fmla="*/ 2728972 h 3017080"/>
              <a:gd name="connsiteX36" fmla="*/ 10943501 w 12192000"/>
              <a:gd name="connsiteY36" fmla="*/ 2723352 h 3017080"/>
              <a:gd name="connsiteX37" fmla="*/ 10740825 w 12192000"/>
              <a:gd name="connsiteY37" fmla="*/ 2642544 h 3017080"/>
              <a:gd name="connsiteX38" fmla="*/ 10621021 w 12192000"/>
              <a:gd name="connsiteY38" fmla="*/ 2583972 h 3017080"/>
              <a:gd name="connsiteX39" fmla="*/ 10501779 w 12192000"/>
              <a:gd name="connsiteY39" fmla="*/ 2548735 h 3017080"/>
              <a:gd name="connsiteX40" fmla="*/ 10403355 w 12192000"/>
              <a:gd name="connsiteY40" fmla="*/ 2512953 h 3017080"/>
              <a:gd name="connsiteX41" fmla="*/ 10337449 w 12192000"/>
              <a:gd name="connsiteY41" fmla="*/ 2488172 h 3017080"/>
              <a:gd name="connsiteX42" fmla="*/ 10324327 w 12192000"/>
              <a:gd name="connsiteY42" fmla="*/ 2478939 h 3017080"/>
              <a:gd name="connsiteX43" fmla="*/ 10321929 w 12192000"/>
              <a:gd name="connsiteY43" fmla="*/ 2478993 h 3017080"/>
              <a:gd name="connsiteX44" fmla="*/ 10290461 w 12192000"/>
              <a:gd name="connsiteY44" fmla="*/ 2462144 h 3017080"/>
              <a:gd name="connsiteX45" fmla="*/ 10268970 w 12192000"/>
              <a:gd name="connsiteY45" fmla="*/ 2448931 h 3017080"/>
              <a:gd name="connsiteX46" fmla="*/ 10263699 w 12192000"/>
              <a:gd name="connsiteY46" fmla="*/ 2448340 h 3017080"/>
              <a:gd name="connsiteX47" fmla="*/ 10228272 w 12192000"/>
              <a:gd name="connsiteY47" fmla="*/ 2431997 h 3017080"/>
              <a:gd name="connsiteX48" fmla="*/ 10215997 w 12192000"/>
              <a:gd name="connsiteY48" fmla="*/ 2431103 h 3017080"/>
              <a:gd name="connsiteX49" fmla="*/ 10193885 w 12192000"/>
              <a:gd name="connsiteY49" fmla="*/ 2427360 h 3017080"/>
              <a:gd name="connsiteX50" fmla="*/ 10135557 w 12192000"/>
              <a:gd name="connsiteY50" fmla="*/ 2429769 h 3017080"/>
              <a:gd name="connsiteX51" fmla="*/ 10092108 w 12192000"/>
              <a:gd name="connsiteY51" fmla="*/ 2409075 h 3017080"/>
              <a:gd name="connsiteX52" fmla="*/ 10091815 w 12192000"/>
              <a:gd name="connsiteY52" fmla="*/ 2409211 h 3017080"/>
              <a:gd name="connsiteX53" fmla="*/ 10083558 w 12192000"/>
              <a:gd name="connsiteY53" fmla="*/ 2406369 h 3017080"/>
              <a:gd name="connsiteX54" fmla="*/ 10078319 w 12192000"/>
              <a:gd name="connsiteY54" fmla="*/ 2403481 h 3017080"/>
              <a:gd name="connsiteX55" fmla="*/ 10063647 w 12192000"/>
              <a:gd name="connsiteY55" fmla="*/ 2397528 h 3017080"/>
              <a:gd name="connsiteX56" fmla="*/ 10057660 w 12192000"/>
              <a:gd name="connsiteY56" fmla="*/ 2396793 h 3017080"/>
              <a:gd name="connsiteX57" fmla="*/ 10003124 w 12192000"/>
              <a:gd name="connsiteY57" fmla="*/ 2406692 h 3017080"/>
              <a:gd name="connsiteX58" fmla="*/ 9898644 w 12192000"/>
              <a:gd name="connsiteY58" fmla="*/ 2393136 h 3017080"/>
              <a:gd name="connsiteX59" fmla="*/ 9794969 w 12192000"/>
              <a:gd name="connsiteY59" fmla="*/ 2376665 h 3017080"/>
              <a:gd name="connsiteX60" fmla="*/ 9690708 w 12192000"/>
              <a:gd name="connsiteY60" fmla="*/ 2362478 h 3017080"/>
              <a:gd name="connsiteX61" fmla="*/ 9656590 w 12192000"/>
              <a:gd name="connsiteY61" fmla="*/ 2365107 h 3017080"/>
              <a:gd name="connsiteX62" fmla="*/ 9651013 w 12192000"/>
              <a:gd name="connsiteY62" fmla="*/ 2365379 h 3017080"/>
              <a:gd name="connsiteX63" fmla="*/ 9629535 w 12192000"/>
              <a:gd name="connsiteY63" fmla="*/ 2359562 h 3017080"/>
              <a:gd name="connsiteX64" fmla="*/ 9621002 w 12192000"/>
              <a:gd name="connsiteY64" fmla="*/ 2358015 h 3017080"/>
              <a:gd name="connsiteX65" fmla="*/ 9620811 w 12192000"/>
              <a:gd name="connsiteY65" fmla="*/ 2358209 h 3017080"/>
              <a:gd name="connsiteX66" fmla="*/ 9612783 w 12192000"/>
              <a:gd name="connsiteY66" fmla="*/ 2356304 h 3017080"/>
              <a:gd name="connsiteX67" fmla="*/ 9573299 w 12192000"/>
              <a:gd name="connsiteY67" fmla="*/ 2344048 h 3017080"/>
              <a:gd name="connsiteX68" fmla="*/ 9523299 w 12192000"/>
              <a:gd name="connsiteY68" fmla="*/ 2356751 h 3017080"/>
              <a:gd name="connsiteX69" fmla="*/ 9502217 w 12192000"/>
              <a:gd name="connsiteY69" fmla="*/ 2356672 h 3017080"/>
              <a:gd name="connsiteX70" fmla="*/ 9491052 w 12192000"/>
              <a:gd name="connsiteY70" fmla="*/ 2357876 h 3017080"/>
              <a:gd name="connsiteX71" fmla="*/ 9490420 w 12192000"/>
              <a:gd name="connsiteY71" fmla="*/ 2358754 h 3017080"/>
              <a:gd name="connsiteX72" fmla="*/ 9422814 w 12192000"/>
              <a:gd name="connsiteY72" fmla="*/ 2337048 h 3017080"/>
              <a:gd name="connsiteX73" fmla="*/ 9387555 w 12192000"/>
              <a:gd name="connsiteY73" fmla="*/ 2324836 h 3017080"/>
              <a:gd name="connsiteX74" fmla="*/ 9385480 w 12192000"/>
              <a:gd name="connsiteY74" fmla="*/ 2325313 h 3017080"/>
              <a:gd name="connsiteX75" fmla="*/ 9369766 w 12192000"/>
              <a:gd name="connsiteY75" fmla="*/ 2317902 h 3017080"/>
              <a:gd name="connsiteX76" fmla="*/ 9356267 w 12192000"/>
              <a:gd name="connsiteY76" fmla="*/ 2307218 h 3017080"/>
              <a:gd name="connsiteX77" fmla="*/ 9240605 w 12192000"/>
              <a:gd name="connsiteY77" fmla="*/ 2292733 h 3017080"/>
              <a:gd name="connsiteX78" fmla="*/ 9083251 w 12192000"/>
              <a:gd name="connsiteY78" fmla="*/ 2245348 h 3017080"/>
              <a:gd name="connsiteX79" fmla="*/ 8956025 w 12192000"/>
              <a:gd name="connsiteY79" fmla="*/ 2219438 h 3017080"/>
              <a:gd name="connsiteX80" fmla="*/ 8791834 w 12192000"/>
              <a:gd name="connsiteY80" fmla="*/ 2194608 h 3017080"/>
              <a:gd name="connsiteX81" fmla="*/ 8677385 w 12192000"/>
              <a:gd name="connsiteY81" fmla="*/ 2172946 h 3017080"/>
              <a:gd name="connsiteX82" fmla="*/ 8628381 w 12192000"/>
              <a:gd name="connsiteY82" fmla="*/ 2151256 h 3017080"/>
              <a:gd name="connsiteX83" fmla="*/ 8608955 w 12192000"/>
              <a:gd name="connsiteY83" fmla="*/ 2154253 h 3017080"/>
              <a:gd name="connsiteX84" fmla="*/ 8605623 w 12192000"/>
              <a:gd name="connsiteY84" fmla="*/ 2154974 h 3017080"/>
              <a:gd name="connsiteX85" fmla="*/ 8591946 w 12192000"/>
              <a:gd name="connsiteY85" fmla="*/ 2153429 h 3017080"/>
              <a:gd name="connsiteX86" fmla="*/ 8588503 w 12192000"/>
              <a:gd name="connsiteY86" fmla="*/ 2158528 h 3017080"/>
              <a:gd name="connsiteX87" fmla="*/ 8542929 w 12192000"/>
              <a:gd name="connsiteY87" fmla="*/ 2155780 h 3017080"/>
              <a:gd name="connsiteX88" fmla="*/ 8422422 w 12192000"/>
              <a:gd name="connsiteY88" fmla="*/ 2128783 h 3017080"/>
              <a:gd name="connsiteX89" fmla="*/ 8350509 w 12192000"/>
              <a:gd name="connsiteY89" fmla="*/ 2116143 h 3017080"/>
              <a:gd name="connsiteX90" fmla="*/ 8323483 w 12192000"/>
              <a:gd name="connsiteY90" fmla="*/ 2116856 h 3017080"/>
              <a:gd name="connsiteX91" fmla="*/ 8285541 w 12192000"/>
              <a:gd name="connsiteY91" fmla="*/ 2114142 h 3017080"/>
              <a:gd name="connsiteX92" fmla="*/ 8156321 w 12192000"/>
              <a:gd name="connsiteY92" fmla="*/ 2105622 h 3017080"/>
              <a:gd name="connsiteX93" fmla="*/ 8115022 w 12192000"/>
              <a:gd name="connsiteY93" fmla="*/ 2097331 h 3017080"/>
              <a:gd name="connsiteX94" fmla="*/ 8109128 w 12192000"/>
              <a:gd name="connsiteY94" fmla="*/ 2095725 h 3017080"/>
              <a:gd name="connsiteX95" fmla="*/ 8061947 w 12192000"/>
              <a:gd name="connsiteY95" fmla="*/ 2076044 h 3017080"/>
              <a:gd name="connsiteX96" fmla="*/ 8056343 w 12192000"/>
              <a:gd name="connsiteY96" fmla="*/ 2079176 h 3017080"/>
              <a:gd name="connsiteX97" fmla="*/ 8039888 w 12192000"/>
              <a:gd name="connsiteY97" fmla="*/ 2079889 h 3017080"/>
              <a:gd name="connsiteX98" fmla="*/ 8027893 w 12192000"/>
              <a:gd name="connsiteY98" fmla="*/ 2071837 h 3017080"/>
              <a:gd name="connsiteX99" fmla="*/ 7968202 w 12192000"/>
              <a:gd name="connsiteY99" fmla="*/ 2048643 h 3017080"/>
              <a:gd name="connsiteX100" fmla="*/ 7879707 w 12192000"/>
              <a:gd name="connsiteY100" fmla="*/ 2019539 h 3017080"/>
              <a:gd name="connsiteX101" fmla="*/ 7867283 w 12192000"/>
              <a:gd name="connsiteY101" fmla="*/ 2011237 h 3017080"/>
              <a:gd name="connsiteX102" fmla="*/ 7843997 w 12192000"/>
              <a:gd name="connsiteY102" fmla="*/ 2004002 h 3017080"/>
              <a:gd name="connsiteX103" fmla="*/ 7819810 w 12192000"/>
              <a:gd name="connsiteY103" fmla="*/ 2003978 h 3017080"/>
              <a:gd name="connsiteX104" fmla="*/ 7766905 w 12192000"/>
              <a:gd name="connsiteY104" fmla="*/ 1994240 h 3017080"/>
              <a:gd name="connsiteX105" fmla="*/ 7748811 w 12192000"/>
              <a:gd name="connsiteY105" fmla="*/ 2001647 h 3017080"/>
              <a:gd name="connsiteX106" fmla="*/ 7745757 w 12192000"/>
              <a:gd name="connsiteY106" fmla="*/ 2003120 h 3017080"/>
              <a:gd name="connsiteX107" fmla="*/ 7732110 w 12192000"/>
              <a:gd name="connsiteY107" fmla="*/ 2004783 h 3017080"/>
              <a:gd name="connsiteX108" fmla="*/ 7730039 w 12192000"/>
              <a:gd name="connsiteY108" fmla="*/ 2010536 h 3017080"/>
              <a:gd name="connsiteX109" fmla="*/ 7685159 w 12192000"/>
              <a:gd name="connsiteY109" fmla="*/ 2018415 h 3017080"/>
              <a:gd name="connsiteX110" fmla="*/ 7561596 w 12192000"/>
              <a:gd name="connsiteY110" fmla="*/ 2020063 h 3017080"/>
              <a:gd name="connsiteX111" fmla="*/ 7488722 w 12192000"/>
              <a:gd name="connsiteY111" fmla="*/ 2024418 h 3017080"/>
              <a:gd name="connsiteX112" fmla="*/ 7462688 w 12192000"/>
              <a:gd name="connsiteY112" fmla="*/ 2031366 h 3017080"/>
              <a:gd name="connsiteX113" fmla="*/ 7425222 w 12192000"/>
              <a:gd name="connsiteY113" fmla="*/ 2037510 h 3017080"/>
              <a:gd name="connsiteX114" fmla="*/ 7360376 w 12192000"/>
              <a:gd name="connsiteY114" fmla="*/ 2052454 h 3017080"/>
              <a:gd name="connsiteX115" fmla="*/ 7297796 w 12192000"/>
              <a:gd name="connsiteY115" fmla="*/ 2059134 h 3017080"/>
              <a:gd name="connsiteX116" fmla="*/ 7255684 w 12192000"/>
              <a:gd name="connsiteY116" fmla="*/ 2060633 h 3017080"/>
              <a:gd name="connsiteX117" fmla="*/ 7249573 w 12192000"/>
              <a:gd name="connsiteY117" fmla="*/ 2060435 h 3017080"/>
              <a:gd name="connsiteX118" fmla="*/ 7198933 w 12192000"/>
              <a:gd name="connsiteY118" fmla="*/ 2052227 h 3017080"/>
              <a:gd name="connsiteX119" fmla="*/ 7194276 w 12192000"/>
              <a:gd name="connsiteY119" fmla="*/ 2056568 h 3017080"/>
              <a:gd name="connsiteX120" fmla="*/ 7178495 w 12192000"/>
              <a:gd name="connsiteY120" fmla="*/ 2061069 h 3017080"/>
              <a:gd name="connsiteX121" fmla="*/ 7164866 w 12192000"/>
              <a:gd name="connsiteY121" fmla="*/ 2056021 h 3017080"/>
              <a:gd name="connsiteX122" fmla="*/ 7101221 w 12192000"/>
              <a:gd name="connsiteY122" fmla="*/ 2047289 h 3017080"/>
              <a:gd name="connsiteX123" fmla="*/ 7008182 w 12192000"/>
              <a:gd name="connsiteY123" fmla="*/ 2039482 h 3017080"/>
              <a:gd name="connsiteX124" fmla="*/ 6994073 w 12192000"/>
              <a:gd name="connsiteY124" fmla="*/ 2034288 h 3017080"/>
              <a:gd name="connsiteX125" fmla="*/ 6902768 w 12192000"/>
              <a:gd name="connsiteY125" fmla="*/ 2021990 h 3017080"/>
              <a:gd name="connsiteX126" fmla="*/ 6854917 w 12192000"/>
              <a:gd name="connsiteY126" fmla="*/ 2020321 h 3017080"/>
              <a:gd name="connsiteX127" fmla="*/ 6849655 w 12192000"/>
              <a:gd name="connsiteY127" fmla="*/ 2025191 h 3017080"/>
              <a:gd name="connsiteX128" fmla="*/ 6835522 w 12192000"/>
              <a:gd name="connsiteY128" fmla="*/ 2024012 h 3017080"/>
              <a:gd name="connsiteX129" fmla="*/ 6707727 w 12192000"/>
              <a:gd name="connsiteY129" fmla="*/ 2006254 h 3017080"/>
              <a:gd name="connsiteX130" fmla="*/ 6561947 w 12192000"/>
              <a:gd name="connsiteY130" fmla="*/ 1975575 h 3017080"/>
              <a:gd name="connsiteX131" fmla="*/ 6464714 w 12192000"/>
              <a:gd name="connsiteY131" fmla="*/ 1978704 h 3017080"/>
              <a:gd name="connsiteX132" fmla="*/ 6242129 w 12192000"/>
              <a:gd name="connsiteY132" fmla="*/ 1915441 h 3017080"/>
              <a:gd name="connsiteX133" fmla="*/ 6080728 w 12192000"/>
              <a:gd name="connsiteY133" fmla="*/ 1895758 h 3017080"/>
              <a:gd name="connsiteX134" fmla="*/ 6069627 w 12192000"/>
              <a:gd name="connsiteY134" fmla="*/ 1885968 h 3017080"/>
              <a:gd name="connsiteX135" fmla="*/ 6055146 w 12192000"/>
              <a:gd name="connsiteY135" fmla="*/ 1879305 h 3017080"/>
              <a:gd name="connsiteX136" fmla="*/ 5953405 w 12192000"/>
              <a:gd name="connsiteY136" fmla="*/ 1849929 h 3017080"/>
              <a:gd name="connsiteX137" fmla="*/ 5940151 w 12192000"/>
              <a:gd name="connsiteY137" fmla="*/ 1852123 h 3017080"/>
              <a:gd name="connsiteX138" fmla="*/ 5917647 w 12192000"/>
              <a:gd name="connsiteY138" fmla="*/ 1852476 h 3017080"/>
              <a:gd name="connsiteX139" fmla="*/ 5860259 w 12192000"/>
              <a:gd name="connsiteY139" fmla="*/ 1865444 h 3017080"/>
              <a:gd name="connsiteX140" fmla="*/ 5821880 w 12192000"/>
              <a:gd name="connsiteY140" fmla="*/ 1854695 h 3017080"/>
              <a:gd name="connsiteX141" fmla="*/ 5813898 w 12192000"/>
              <a:gd name="connsiteY141" fmla="*/ 1853063 h 3017080"/>
              <a:gd name="connsiteX142" fmla="*/ 5813633 w 12192000"/>
              <a:gd name="connsiteY142" fmla="*/ 1853249 h 3017080"/>
              <a:gd name="connsiteX143" fmla="*/ 5804995 w 12192000"/>
              <a:gd name="connsiteY143" fmla="*/ 1851966 h 3017080"/>
              <a:gd name="connsiteX144" fmla="*/ 5799340 w 12192000"/>
              <a:gd name="connsiteY144" fmla="*/ 1850088 h 3017080"/>
              <a:gd name="connsiteX145" fmla="*/ 5783850 w 12192000"/>
              <a:gd name="connsiteY145" fmla="*/ 1846922 h 3017080"/>
              <a:gd name="connsiteX146" fmla="*/ 5777803 w 12192000"/>
              <a:gd name="connsiteY146" fmla="*/ 1847290 h 3017080"/>
              <a:gd name="connsiteX147" fmla="*/ 5774372 w 12192000"/>
              <a:gd name="connsiteY147" fmla="*/ 1849538 h 3017080"/>
              <a:gd name="connsiteX148" fmla="*/ 5740527 w 12192000"/>
              <a:gd name="connsiteY148" fmla="*/ 1850453 h 3017080"/>
              <a:gd name="connsiteX149" fmla="*/ 5671437 w 12192000"/>
              <a:gd name="connsiteY149" fmla="*/ 1845438 h 3017080"/>
              <a:gd name="connsiteX150" fmla="*/ 5633526 w 12192000"/>
              <a:gd name="connsiteY150" fmla="*/ 1839191 h 3017080"/>
              <a:gd name="connsiteX151" fmla="*/ 5527860 w 12192000"/>
              <a:gd name="connsiteY151" fmla="*/ 1825767 h 3017080"/>
              <a:gd name="connsiteX152" fmla="*/ 5420429 w 12192000"/>
              <a:gd name="connsiteY152" fmla="*/ 1815102 h 3017080"/>
              <a:gd name="connsiteX153" fmla="*/ 5339073 w 12192000"/>
              <a:gd name="connsiteY153" fmla="*/ 1819639 h 3017080"/>
              <a:gd name="connsiteX154" fmla="*/ 5334373 w 12192000"/>
              <a:gd name="connsiteY154" fmla="*/ 1817028 h 3017080"/>
              <a:gd name="connsiteX155" fmla="*/ 5326433 w 12192000"/>
              <a:gd name="connsiteY155" fmla="*/ 1814516 h 3017080"/>
              <a:gd name="connsiteX156" fmla="*/ 5326080 w 12192000"/>
              <a:gd name="connsiteY156" fmla="*/ 1814651 h 3017080"/>
              <a:gd name="connsiteX157" fmla="*/ 5318954 w 12192000"/>
              <a:gd name="connsiteY157" fmla="*/ 1811914 h 3017080"/>
              <a:gd name="connsiteX158" fmla="*/ 5286087 w 12192000"/>
              <a:gd name="connsiteY158" fmla="*/ 1796038 h 3017080"/>
              <a:gd name="connsiteX159" fmla="*/ 5223002 w 12192000"/>
              <a:gd name="connsiteY159" fmla="*/ 1799482 h 3017080"/>
              <a:gd name="connsiteX160" fmla="*/ 5200540 w 12192000"/>
              <a:gd name="connsiteY160" fmla="*/ 1796400 h 3017080"/>
              <a:gd name="connsiteX161" fmla="*/ 5154928 w 12192000"/>
              <a:gd name="connsiteY161" fmla="*/ 1781130 h 3017080"/>
              <a:gd name="connsiteX162" fmla="*/ 5149478 w 12192000"/>
              <a:gd name="connsiteY162" fmla="*/ 1780679 h 3017080"/>
              <a:gd name="connsiteX163" fmla="*/ 5130626 w 12192000"/>
              <a:gd name="connsiteY163" fmla="*/ 1768669 h 3017080"/>
              <a:gd name="connsiteX164" fmla="*/ 5102239 w 12192000"/>
              <a:gd name="connsiteY164" fmla="*/ 1753436 h 3017080"/>
              <a:gd name="connsiteX165" fmla="*/ 5099658 w 12192000"/>
              <a:gd name="connsiteY165" fmla="*/ 1753538 h 3017080"/>
              <a:gd name="connsiteX166" fmla="*/ 5088508 w 12192000"/>
              <a:gd name="connsiteY166" fmla="*/ 1745106 h 3017080"/>
              <a:gd name="connsiteX167" fmla="*/ 5082205 w 12192000"/>
              <a:gd name="connsiteY167" fmla="*/ 1734262 h 3017080"/>
              <a:gd name="connsiteX168" fmla="*/ 4931750 w 12192000"/>
              <a:gd name="connsiteY168" fmla="*/ 1691385 h 3017080"/>
              <a:gd name="connsiteX169" fmla="*/ 4824030 w 12192000"/>
              <a:gd name="connsiteY169" fmla="*/ 1643040 h 3017080"/>
              <a:gd name="connsiteX170" fmla="*/ 4758423 w 12192000"/>
              <a:gd name="connsiteY170" fmla="*/ 1579191 h 3017080"/>
              <a:gd name="connsiteX171" fmla="*/ 4514045 w 12192000"/>
              <a:gd name="connsiteY171" fmla="*/ 1535848 h 3017080"/>
              <a:gd name="connsiteX172" fmla="*/ 4458973 w 12192000"/>
              <a:gd name="connsiteY172" fmla="*/ 1525122 h 3017080"/>
              <a:gd name="connsiteX173" fmla="*/ 4423105 w 12192000"/>
              <a:gd name="connsiteY173" fmla="*/ 1500018 h 3017080"/>
              <a:gd name="connsiteX174" fmla="*/ 4400073 w 12192000"/>
              <a:gd name="connsiteY174" fmla="*/ 1499739 h 3017080"/>
              <a:gd name="connsiteX175" fmla="*/ 4395961 w 12192000"/>
              <a:gd name="connsiteY175" fmla="*/ 1499863 h 3017080"/>
              <a:gd name="connsiteX176" fmla="*/ 4382523 w 12192000"/>
              <a:gd name="connsiteY176" fmla="*/ 1496619 h 3017080"/>
              <a:gd name="connsiteX177" fmla="*/ 4374971 w 12192000"/>
              <a:gd name="connsiteY177" fmla="*/ 1500377 h 3017080"/>
              <a:gd name="connsiteX178" fmla="*/ 4352051 w 12192000"/>
              <a:gd name="connsiteY178" fmla="*/ 1498843 h 3017080"/>
              <a:gd name="connsiteX179" fmla="*/ 4328364 w 12192000"/>
              <a:gd name="connsiteY179" fmla="*/ 1491566 h 3017080"/>
              <a:gd name="connsiteX180" fmla="*/ 4220142 w 12192000"/>
              <a:gd name="connsiteY180" fmla="*/ 1451803 h 3017080"/>
              <a:gd name="connsiteX181" fmla="*/ 4152921 w 12192000"/>
              <a:gd name="connsiteY181" fmla="*/ 1430969 h 3017080"/>
              <a:gd name="connsiteX182" fmla="*/ 4123498 w 12192000"/>
              <a:gd name="connsiteY182" fmla="*/ 1427696 h 3017080"/>
              <a:gd name="connsiteX183" fmla="*/ 4085026 w 12192000"/>
              <a:gd name="connsiteY183" fmla="*/ 1420005 h 3017080"/>
              <a:gd name="connsiteX184" fmla="*/ 4014120 w 12192000"/>
              <a:gd name="connsiteY184" fmla="*/ 1410025 h 3017080"/>
              <a:gd name="connsiteX185" fmla="*/ 3924085 w 12192000"/>
              <a:gd name="connsiteY185" fmla="*/ 1390368 h 3017080"/>
              <a:gd name="connsiteX186" fmla="*/ 3875102 w 12192000"/>
              <a:gd name="connsiteY186" fmla="*/ 1356231 h 3017080"/>
              <a:gd name="connsiteX187" fmla="*/ 3866735 w 12192000"/>
              <a:gd name="connsiteY187" fmla="*/ 1358044 h 3017080"/>
              <a:gd name="connsiteX188" fmla="*/ 3824835 w 12192000"/>
              <a:gd name="connsiteY188" fmla="*/ 1344150 h 3017080"/>
              <a:gd name="connsiteX189" fmla="*/ 3698316 w 12192000"/>
              <a:gd name="connsiteY189" fmla="*/ 1271660 h 3017080"/>
              <a:gd name="connsiteX190" fmla="*/ 3615875 w 12192000"/>
              <a:gd name="connsiteY190" fmla="*/ 1245166 h 3017080"/>
              <a:gd name="connsiteX191" fmla="*/ 3583351 w 12192000"/>
              <a:gd name="connsiteY191" fmla="*/ 1239605 h 3017080"/>
              <a:gd name="connsiteX192" fmla="*/ 3529058 w 12192000"/>
              <a:gd name="connsiteY192" fmla="*/ 1230047 h 3017080"/>
              <a:gd name="connsiteX193" fmla="*/ 3438822 w 12192000"/>
              <a:gd name="connsiteY193" fmla="*/ 1205661 h 3017080"/>
              <a:gd name="connsiteX194" fmla="*/ 3390292 w 12192000"/>
              <a:gd name="connsiteY194" fmla="*/ 1197075 h 3017080"/>
              <a:gd name="connsiteX195" fmla="*/ 3315537 w 12192000"/>
              <a:gd name="connsiteY195" fmla="*/ 1185391 h 3017080"/>
              <a:gd name="connsiteX196" fmla="*/ 3305896 w 12192000"/>
              <a:gd name="connsiteY196" fmla="*/ 1180025 h 3017080"/>
              <a:gd name="connsiteX197" fmla="*/ 3260055 w 12192000"/>
              <a:gd name="connsiteY197" fmla="*/ 1189560 h 3017080"/>
              <a:gd name="connsiteX198" fmla="*/ 3136098 w 12192000"/>
              <a:gd name="connsiteY198" fmla="*/ 1171708 h 3017080"/>
              <a:gd name="connsiteX199" fmla="*/ 3113533 w 12192000"/>
              <a:gd name="connsiteY199" fmla="*/ 1171758 h 3017080"/>
              <a:gd name="connsiteX200" fmla="*/ 3087934 w 12192000"/>
              <a:gd name="connsiteY200" fmla="*/ 1162189 h 3017080"/>
              <a:gd name="connsiteX201" fmla="*/ 3033101 w 12192000"/>
              <a:gd name="connsiteY201" fmla="*/ 1146004 h 3017080"/>
              <a:gd name="connsiteX202" fmla="*/ 2999082 w 12192000"/>
              <a:gd name="connsiteY202" fmla="*/ 1129337 h 3017080"/>
              <a:gd name="connsiteX203" fmla="*/ 2988144 w 12192000"/>
              <a:gd name="connsiteY203" fmla="*/ 1133783 h 3017080"/>
              <a:gd name="connsiteX204" fmla="*/ 2964880 w 12192000"/>
              <a:gd name="connsiteY204" fmla="*/ 1133160 h 3017080"/>
              <a:gd name="connsiteX205" fmla="*/ 2871083 w 12192000"/>
              <a:gd name="connsiteY205" fmla="*/ 1114281 h 3017080"/>
              <a:gd name="connsiteX206" fmla="*/ 2853547 w 12192000"/>
              <a:gd name="connsiteY206" fmla="*/ 1113282 h 3017080"/>
              <a:gd name="connsiteX207" fmla="*/ 2834998 w 12192000"/>
              <a:gd name="connsiteY207" fmla="*/ 1105032 h 3017080"/>
              <a:gd name="connsiteX208" fmla="*/ 2832012 w 12192000"/>
              <a:gd name="connsiteY208" fmla="*/ 1103667 h 3017080"/>
              <a:gd name="connsiteX209" fmla="*/ 2831450 w 12192000"/>
              <a:gd name="connsiteY209" fmla="*/ 1103681 h 3017080"/>
              <a:gd name="connsiteX210" fmla="*/ 2830158 w 12192000"/>
              <a:gd name="connsiteY210" fmla="*/ 1102819 h 3017080"/>
              <a:gd name="connsiteX211" fmla="*/ 2817969 w 12192000"/>
              <a:gd name="connsiteY211" fmla="*/ 1097243 h 3017080"/>
              <a:gd name="connsiteX212" fmla="*/ 2812278 w 12192000"/>
              <a:gd name="connsiteY212" fmla="*/ 1097008 h 3017080"/>
              <a:gd name="connsiteX213" fmla="*/ 2735949 w 12192000"/>
              <a:gd name="connsiteY213" fmla="*/ 1069536 h 3017080"/>
              <a:gd name="connsiteX214" fmla="*/ 2700542 w 12192000"/>
              <a:gd name="connsiteY214" fmla="*/ 1056907 h 3017080"/>
              <a:gd name="connsiteX215" fmla="*/ 2690071 w 12192000"/>
              <a:gd name="connsiteY215" fmla="*/ 1056397 h 3017080"/>
              <a:gd name="connsiteX216" fmla="*/ 2655269 w 12192000"/>
              <a:gd name="connsiteY216" fmla="*/ 1042078 h 3017080"/>
              <a:gd name="connsiteX217" fmla="*/ 2637172 w 12192000"/>
              <a:gd name="connsiteY217" fmla="*/ 1039382 h 3017080"/>
              <a:gd name="connsiteX218" fmla="*/ 2544676 w 12192000"/>
              <a:gd name="connsiteY218" fmla="*/ 1019916 h 3017080"/>
              <a:gd name="connsiteX219" fmla="*/ 2521406 w 12192000"/>
              <a:gd name="connsiteY219" fmla="*/ 1022036 h 3017080"/>
              <a:gd name="connsiteX220" fmla="*/ 2462038 w 12192000"/>
              <a:gd name="connsiteY220" fmla="*/ 992687 h 3017080"/>
              <a:gd name="connsiteX221" fmla="*/ 2448962 w 12192000"/>
              <a:gd name="connsiteY221" fmla="*/ 988555 h 3017080"/>
              <a:gd name="connsiteX222" fmla="*/ 2444223 w 12192000"/>
              <a:gd name="connsiteY222" fmla="*/ 985580 h 3017080"/>
              <a:gd name="connsiteX223" fmla="*/ 2428175 w 12192000"/>
              <a:gd name="connsiteY223" fmla="*/ 997242 h 3017080"/>
              <a:gd name="connsiteX224" fmla="*/ 2398519 w 12192000"/>
              <a:gd name="connsiteY224" fmla="*/ 1001482 h 3017080"/>
              <a:gd name="connsiteX225" fmla="*/ 2385271 w 12192000"/>
              <a:gd name="connsiteY225" fmla="*/ 993786 h 3017080"/>
              <a:gd name="connsiteX226" fmla="*/ 2298174 w 12192000"/>
              <a:gd name="connsiteY226" fmla="*/ 956527 h 3017080"/>
              <a:gd name="connsiteX227" fmla="*/ 2271014 w 12192000"/>
              <a:gd name="connsiteY227" fmla="*/ 945440 h 3017080"/>
              <a:gd name="connsiteX228" fmla="*/ 2214838 w 12192000"/>
              <a:gd name="connsiteY228" fmla="*/ 924396 h 3017080"/>
              <a:gd name="connsiteX229" fmla="*/ 2038407 w 12192000"/>
              <a:gd name="connsiteY229" fmla="*/ 916628 h 3017080"/>
              <a:gd name="connsiteX230" fmla="*/ 1958268 w 12192000"/>
              <a:gd name="connsiteY230" fmla="*/ 931677 h 3017080"/>
              <a:gd name="connsiteX231" fmla="*/ 1740316 w 12192000"/>
              <a:gd name="connsiteY231" fmla="*/ 931710 h 3017080"/>
              <a:gd name="connsiteX232" fmla="*/ 1454477 w 12192000"/>
              <a:gd name="connsiteY232" fmla="*/ 973878 h 3017080"/>
              <a:gd name="connsiteX233" fmla="*/ 1385984 w 12192000"/>
              <a:gd name="connsiteY233" fmla="*/ 958621 h 3017080"/>
              <a:gd name="connsiteX234" fmla="*/ 1355604 w 12192000"/>
              <a:gd name="connsiteY234" fmla="*/ 960893 h 3017080"/>
              <a:gd name="connsiteX235" fmla="*/ 1305323 w 12192000"/>
              <a:gd name="connsiteY235" fmla="*/ 967511 h 3017080"/>
              <a:gd name="connsiteX236" fmla="*/ 1125607 w 12192000"/>
              <a:gd name="connsiteY236" fmla="*/ 968467 h 3017080"/>
              <a:gd name="connsiteX237" fmla="*/ 1016562 w 12192000"/>
              <a:gd name="connsiteY237" fmla="*/ 975260 h 3017080"/>
              <a:gd name="connsiteX238" fmla="*/ 818620 w 12192000"/>
              <a:gd name="connsiteY238" fmla="*/ 987723 h 3017080"/>
              <a:gd name="connsiteX239" fmla="*/ 611870 w 12192000"/>
              <a:gd name="connsiteY239" fmla="*/ 1002547 h 3017080"/>
              <a:gd name="connsiteX240" fmla="*/ 520325 w 12192000"/>
              <a:gd name="connsiteY240" fmla="*/ 1010590 h 3017080"/>
              <a:gd name="connsiteX241" fmla="*/ 386188 w 12192000"/>
              <a:gd name="connsiteY241" fmla="*/ 1040956 h 3017080"/>
              <a:gd name="connsiteX242" fmla="*/ 272629 w 12192000"/>
              <a:gd name="connsiteY242" fmla="*/ 1010300 h 3017080"/>
              <a:gd name="connsiteX243" fmla="*/ 113450 w 12192000"/>
              <a:gd name="connsiteY243" fmla="*/ 1038933 h 3017080"/>
              <a:gd name="connsiteX244" fmla="*/ 4256 w 12192000"/>
              <a:gd name="connsiteY244" fmla="*/ 1060111 h 3017080"/>
              <a:gd name="connsiteX245" fmla="*/ 0 w 12192000"/>
              <a:gd name="connsiteY245" fmla="*/ 1059714 h 3017080"/>
              <a:gd name="connsiteX246" fmla="*/ 0 w 12192000"/>
              <a:gd name="connsiteY246" fmla="*/ 0 h 3017080"/>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731349 w 12192000"/>
              <a:gd name="connsiteY8" fmla="*/ 2820269 h 3005983"/>
              <a:gd name="connsiteX9" fmla="*/ 11709385 w 12192000"/>
              <a:gd name="connsiteY9" fmla="*/ 2806825 h 3005983"/>
              <a:gd name="connsiteX10" fmla="*/ 11702308 w 12192000"/>
              <a:gd name="connsiteY10" fmla="*/ 2811365 h 3005983"/>
              <a:gd name="connsiteX11" fmla="*/ 11689476 w 12192000"/>
              <a:gd name="connsiteY11" fmla="*/ 2807391 h 3005983"/>
              <a:gd name="connsiteX12" fmla="*/ 11666486 w 12192000"/>
              <a:gd name="connsiteY12" fmla="*/ 2799625 h 3005983"/>
              <a:gd name="connsiteX13" fmla="*/ 11652374 w 12192000"/>
              <a:gd name="connsiteY13" fmla="*/ 2793272 h 3005983"/>
              <a:gd name="connsiteX14" fmla="*/ 11646471 w 12192000"/>
              <a:gd name="connsiteY14" fmla="*/ 2800341 h 3005983"/>
              <a:gd name="connsiteX15" fmla="*/ 11623313 w 12192000"/>
              <a:gd name="connsiteY15" fmla="*/ 2800343 h 3005983"/>
              <a:gd name="connsiteX16" fmla="*/ 11608697 w 12192000"/>
              <a:gd name="connsiteY16" fmla="*/ 2813460 h 3005983"/>
              <a:gd name="connsiteX17" fmla="*/ 11603621 w 12192000"/>
              <a:gd name="connsiteY17" fmla="*/ 2810965 h 3005983"/>
              <a:gd name="connsiteX18" fmla="*/ 11590100 w 12192000"/>
              <a:gd name="connsiteY18" fmla="*/ 2808130 h 3005983"/>
              <a:gd name="connsiteX19" fmla="*/ 11566270 w 12192000"/>
              <a:gd name="connsiteY19" fmla="*/ 2794050 h 3005983"/>
              <a:gd name="connsiteX20" fmla="*/ 11543180 w 12192000"/>
              <a:gd name="connsiteY20" fmla="*/ 2794523 h 3005983"/>
              <a:gd name="connsiteX21" fmla="*/ 11527456 w 12192000"/>
              <a:gd name="connsiteY21" fmla="*/ 2784758 h 3005983"/>
              <a:gd name="connsiteX22" fmla="*/ 11410019 w 12192000"/>
              <a:gd name="connsiteY22" fmla="*/ 2778739 h 3005983"/>
              <a:gd name="connsiteX23" fmla="*/ 11391662 w 12192000"/>
              <a:gd name="connsiteY23" fmla="*/ 2777813 h 3005983"/>
              <a:gd name="connsiteX24" fmla="*/ 11381950 w 12192000"/>
              <a:gd name="connsiteY24" fmla="*/ 2771457 h 3005983"/>
              <a:gd name="connsiteX25" fmla="*/ 11355280 w 12192000"/>
              <a:gd name="connsiteY25" fmla="*/ 2766974 h 3005983"/>
              <a:gd name="connsiteX26" fmla="*/ 11346286 w 12192000"/>
              <a:gd name="connsiteY26" fmla="*/ 2771221 h 3005983"/>
              <a:gd name="connsiteX27" fmla="*/ 11344784 w 12192000"/>
              <a:gd name="connsiteY27" fmla="*/ 2767480 h 3005983"/>
              <a:gd name="connsiteX28" fmla="*/ 11307999 w 12192000"/>
              <a:gd name="connsiteY28" fmla="*/ 2758374 h 3005983"/>
              <a:gd name="connsiteX29" fmla="*/ 11228674 w 12192000"/>
              <a:gd name="connsiteY29" fmla="*/ 2738503 h 3005983"/>
              <a:gd name="connsiteX30" fmla="*/ 11208775 w 12192000"/>
              <a:gd name="connsiteY30" fmla="*/ 2733735 h 3005983"/>
              <a:gd name="connsiteX31" fmla="*/ 11191329 w 12192000"/>
              <a:gd name="connsiteY31" fmla="*/ 2735896 h 3005983"/>
              <a:gd name="connsiteX32" fmla="*/ 11095293 w 12192000"/>
              <a:gd name="connsiteY32" fmla="*/ 2734181 h 3005983"/>
              <a:gd name="connsiteX33" fmla="*/ 11072290 w 12192000"/>
              <a:gd name="connsiteY33" fmla="*/ 2737734 h 3005983"/>
              <a:gd name="connsiteX34" fmla="*/ 10980239 w 12192000"/>
              <a:gd name="connsiteY34" fmla="*/ 2729000 h 3005983"/>
              <a:gd name="connsiteX35" fmla="*/ 10980167 w 12192000"/>
              <a:gd name="connsiteY35" fmla="*/ 2728972 h 3005983"/>
              <a:gd name="connsiteX36" fmla="*/ 10943501 w 12192000"/>
              <a:gd name="connsiteY36" fmla="*/ 2723352 h 3005983"/>
              <a:gd name="connsiteX37" fmla="*/ 10740825 w 12192000"/>
              <a:gd name="connsiteY37" fmla="*/ 2642544 h 3005983"/>
              <a:gd name="connsiteX38" fmla="*/ 10621021 w 12192000"/>
              <a:gd name="connsiteY38" fmla="*/ 2583972 h 3005983"/>
              <a:gd name="connsiteX39" fmla="*/ 10501779 w 12192000"/>
              <a:gd name="connsiteY39" fmla="*/ 2548735 h 3005983"/>
              <a:gd name="connsiteX40" fmla="*/ 10403355 w 12192000"/>
              <a:gd name="connsiteY40" fmla="*/ 2512953 h 3005983"/>
              <a:gd name="connsiteX41" fmla="*/ 10337449 w 12192000"/>
              <a:gd name="connsiteY41" fmla="*/ 2488172 h 3005983"/>
              <a:gd name="connsiteX42" fmla="*/ 10324327 w 12192000"/>
              <a:gd name="connsiteY42" fmla="*/ 2478939 h 3005983"/>
              <a:gd name="connsiteX43" fmla="*/ 10321929 w 12192000"/>
              <a:gd name="connsiteY43" fmla="*/ 2478993 h 3005983"/>
              <a:gd name="connsiteX44" fmla="*/ 10290461 w 12192000"/>
              <a:gd name="connsiteY44" fmla="*/ 2462144 h 3005983"/>
              <a:gd name="connsiteX45" fmla="*/ 10268970 w 12192000"/>
              <a:gd name="connsiteY45" fmla="*/ 2448931 h 3005983"/>
              <a:gd name="connsiteX46" fmla="*/ 10263699 w 12192000"/>
              <a:gd name="connsiteY46" fmla="*/ 2448340 h 3005983"/>
              <a:gd name="connsiteX47" fmla="*/ 10228272 w 12192000"/>
              <a:gd name="connsiteY47" fmla="*/ 2431997 h 3005983"/>
              <a:gd name="connsiteX48" fmla="*/ 10215997 w 12192000"/>
              <a:gd name="connsiteY48" fmla="*/ 2431103 h 3005983"/>
              <a:gd name="connsiteX49" fmla="*/ 10193885 w 12192000"/>
              <a:gd name="connsiteY49" fmla="*/ 2427360 h 3005983"/>
              <a:gd name="connsiteX50" fmla="*/ 10135557 w 12192000"/>
              <a:gd name="connsiteY50" fmla="*/ 2429769 h 3005983"/>
              <a:gd name="connsiteX51" fmla="*/ 10092108 w 12192000"/>
              <a:gd name="connsiteY51" fmla="*/ 2409075 h 3005983"/>
              <a:gd name="connsiteX52" fmla="*/ 10091815 w 12192000"/>
              <a:gd name="connsiteY52" fmla="*/ 2409211 h 3005983"/>
              <a:gd name="connsiteX53" fmla="*/ 10083558 w 12192000"/>
              <a:gd name="connsiteY53" fmla="*/ 2406369 h 3005983"/>
              <a:gd name="connsiteX54" fmla="*/ 10078319 w 12192000"/>
              <a:gd name="connsiteY54" fmla="*/ 2403481 h 3005983"/>
              <a:gd name="connsiteX55" fmla="*/ 10063647 w 12192000"/>
              <a:gd name="connsiteY55" fmla="*/ 2397528 h 3005983"/>
              <a:gd name="connsiteX56" fmla="*/ 10057660 w 12192000"/>
              <a:gd name="connsiteY56" fmla="*/ 2396793 h 3005983"/>
              <a:gd name="connsiteX57" fmla="*/ 10003124 w 12192000"/>
              <a:gd name="connsiteY57" fmla="*/ 2406692 h 3005983"/>
              <a:gd name="connsiteX58" fmla="*/ 9898644 w 12192000"/>
              <a:gd name="connsiteY58" fmla="*/ 2393136 h 3005983"/>
              <a:gd name="connsiteX59" fmla="*/ 9794969 w 12192000"/>
              <a:gd name="connsiteY59" fmla="*/ 2376665 h 3005983"/>
              <a:gd name="connsiteX60" fmla="*/ 9690708 w 12192000"/>
              <a:gd name="connsiteY60" fmla="*/ 2362478 h 3005983"/>
              <a:gd name="connsiteX61" fmla="*/ 9656590 w 12192000"/>
              <a:gd name="connsiteY61" fmla="*/ 2365107 h 3005983"/>
              <a:gd name="connsiteX62" fmla="*/ 9651013 w 12192000"/>
              <a:gd name="connsiteY62" fmla="*/ 2365379 h 3005983"/>
              <a:gd name="connsiteX63" fmla="*/ 9629535 w 12192000"/>
              <a:gd name="connsiteY63" fmla="*/ 2359562 h 3005983"/>
              <a:gd name="connsiteX64" fmla="*/ 9621002 w 12192000"/>
              <a:gd name="connsiteY64" fmla="*/ 2358015 h 3005983"/>
              <a:gd name="connsiteX65" fmla="*/ 9620811 w 12192000"/>
              <a:gd name="connsiteY65" fmla="*/ 2358209 h 3005983"/>
              <a:gd name="connsiteX66" fmla="*/ 9612783 w 12192000"/>
              <a:gd name="connsiteY66" fmla="*/ 2356304 h 3005983"/>
              <a:gd name="connsiteX67" fmla="*/ 9573299 w 12192000"/>
              <a:gd name="connsiteY67" fmla="*/ 2344048 h 3005983"/>
              <a:gd name="connsiteX68" fmla="*/ 9523299 w 12192000"/>
              <a:gd name="connsiteY68" fmla="*/ 2356751 h 3005983"/>
              <a:gd name="connsiteX69" fmla="*/ 9502217 w 12192000"/>
              <a:gd name="connsiteY69" fmla="*/ 2356672 h 3005983"/>
              <a:gd name="connsiteX70" fmla="*/ 9491052 w 12192000"/>
              <a:gd name="connsiteY70" fmla="*/ 2357876 h 3005983"/>
              <a:gd name="connsiteX71" fmla="*/ 9490420 w 12192000"/>
              <a:gd name="connsiteY71" fmla="*/ 2358754 h 3005983"/>
              <a:gd name="connsiteX72" fmla="*/ 9422814 w 12192000"/>
              <a:gd name="connsiteY72" fmla="*/ 2337048 h 3005983"/>
              <a:gd name="connsiteX73" fmla="*/ 9387555 w 12192000"/>
              <a:gd name="connsiteY73" fmla="*/ 2324836 h 3005983"/>
              <a:gd name="connsiteX74" fmla="*/ 9385480 w 12192000"/>
              <a:gd name="connsiteY74" fmla="*/ 2325313 h 3005983"/>
              <a:gd name="connsiteX75" fmla="*/ 9369766 w 12192000"/>
              <a:gd name="connsiteY75" fmla="*/ 2317902 h 3005983"/>
              <a:gd name="connsiteX76" fmla="*/ 9356267 w 12192000"/>
              <a:gd name="connsiteY76" fmla="*/ 2307218 h 3005983"/>
              <a:gd name="connsiteX77" fmla="*/ 9240605 w 12192000"/>
              <a:gd name="connsiteY77" fmla="*/ 2292733 h 3005983"/>
              <a:gd name="connsiteX78" fmla="*/ 9083251 w 12192000"/>
              <a:gd name="connsiteY78" fmla="*/ 2245348 h 3005983"/>
              <a:gd name="connsiteX79" fmla="*/ 8956025 w 12192000"/>
              <a:gd name="connsiteY79" fmla="*/ 2219438 h 3005983"/>
              <a:gd name="connsiteX80" fmla="*/ 8791834 w 12192000"/>
              <a:gd name="connsiteY80" fmla="*/ 2194608 h 3005983"/>
              <a:gd name="connsiteX81" fmla="*/ 8677385 w 12192000"/>
              <a:gd name="connsiteY81" fmla="*/ 2172946 h 3005983"/>
              <a:gd name="connsiteX82" fmla="*/ 8628381 w 12192000"/>
              <a:gd name="connsiteY82" fmla="*/ 2151256 h 3005983"/>
              <a:gd name="connsiteX83" fmla="*/ 8608955 w 12192000"/>
              <a:gd name="connsiteY83" fmla="*/ 2154253 h 3005983"/>
              <a:gd name="connsiteX84" fmla="*/ 8605623 w 12192000"/>
              <a:gd name="connsiteY84" fmla="*/ 2154974 h 3005983"/>
              <a:gd name="connsiteX85" fmla="*/ 8591946 w 12192000"/>
              <a:gd name="connsiteY85" fmla="*/ 2153429 h 3005983"/>
              <a:gd name="connsiteX86" fmla="*/ 8588503 w 12192000"/>
              <a:gd name="connsiteY86" fmla="*/ 2158528 h 3005983"/>
              <a:gd name="connsiteX87" fmla="*/ 8542929 w 12192000"/>
              <a:gd name="connsiteY87" fmla="*/ 2155780 h 3005983"/>
              <a:gd name="connsiteX88" fmla="*/ 8422422 w 12192000"/>
              <a:gd name="connsiteY88" fmla="*/ 2128783 h 3005983"/>
              <a:gd name="connsiteX89" fmla="*/ 8350509 w 12192000"/>
              <a:gd name="connsiteY89" fmla="*/ 2116143 h 3005983"/>
              <a:gd name="connsiteX90" fmla="*/ 8323483 w 12192000"/>
              <a:gd name="connsiteY90" fmla="*/ 2116856 h 3005983"/>
              <a:gd name="connsiteX91" fmla="*/ 8285541 w 12192000"/>
              <a:gd name="connsiteY91" fmla="*/ 2114142 h 3005983"/>
              <a:gd name="connsiteX92" fmla="*/ 8156321 w 12192000"/>
              <a:gd name="connsiteY92" fmla="*/ 2105622 h 3005983"/>
              <a:gd name="connsiteX93" fmla="*/ 8115022 w 12192000"/>
              <a:gd name="connsiteY93" fmla="*/ 2097331 h 3005983"/>
              <a:gd name="connsiteX94" fmla="*/ 8109128 w 12192000"/>
              <a:gd name="connsiteY94" fmla="*/ 2095725 h 3005983"/>
              <a:gd name="connsiteX95" fmla="*/ 8061947 w 12192000"/>
              <a:gd name="connsiteY95" fmla="*/ 2076044 h 3005983"/>
              <a:gd name="connsiteX96" fmla="*/ 8056343 w 12192000"/>
              <a:gd name="connsiteY96" fmla="*/ 2079176 h 3005983"/>
              <a:gd name="connsiteX97" fmla="*/ 8039888 w 12192000"/>
              <a:gd name="connsiteY97" fmla="*/ 2079889 h 3005983"/>
              <a:gd name="connsiteX98" fmla="*/ 8027893 w 12192000"/>
              <a:gd name="connsiteY98" fmla="*/ 2071837 h 3005983"/>
              <a:gd name="connsiteX99" fmla="*/ 7968202 w 12192000"/>
              <a:gd name="connsiteY99" fmla="*/ 2048643 h 3005983"/>
              <a:gd name="connsiteX100" fmla="*/ 7879707 w 12192000"/>
              <a:gd name="connsiteY100" fmla="*/ 2019539 h 3005983"/>
              <a:gd name="connsiteX101" fmla="*/ 7867283 w 12192000"/>
              <a:gd name="connsiteY101" fmla="*/ 2011237 h 3005983"/>
              <a:gd name="connsiteX102" fmla="*/ 7843997 w 12192000"/>
              <a:gd name="connsiteY102" fmla="*/ 2004002 h 3005983"/>
              <a:gd name="connsiteX103" fmla="*/ 7819810 w 12192000"/>
              <a:gd name="connsiteY103" fmla="*/ 2003978 h 3005983"/>
              <a:gd name="connsiteX104" fmla="*/ 7766905 w 12192000"/>
              <a:gd name="connsiteY104" fmla="*/ 1994240 h 3005983"/>
              <a:gd name="connsiteX105" fmla="*/ 7748811 w 12192000"/>
              <a:gd name="connsiteY105" fmla="*/ 2001647 h 3005983"/>
              <a:gd name="connsiteX106" fmla="*/ 7745757 w 12192000"/>
              <a:gd name="connsiteY106" fmla="*/ 2003120 h 3005983"/>
              <a:gd name="connsiteX107" fmla="*/ 7732110 w 12192000"/>
              <a:gd name="connsiteY107" fmla="*/ 2004783 h 3005983"/>
              <a:gd name="connsiteX108" fmla="*/ 7730039 w 12192000"/>
              <a:gd name="connsiteY108" fmla="*/ 2010536 h 3005983"/>
              <a:gd name="connsiteX109" fmla="*/ 7685159 w 12192000"/>
              <a:gd name="connsiteY109" fmla="*/ 2018415 h 3005983"/>
              <a:gd name="connsiteX110" fmla="*/ 7561596 w 12192000"/>
              <a:gd name="connsiteY110" fmla="*/ 2020063 h 3005983"/>
              <a:gd name="connsiteX111" fmla="*/ 7488722 w 12192000"/>
              <a:gd name="connsiteY111" fmla="*/ 2024418 h 3005983"/>
              <a:gd name="connsiteX112" fmla="*/ 7462688 w 12192000"/>
              <a:gd name="connsiteY112" fmla="*/ 2031366 h 3005983"/>
              <a:gd name="connsiteX113" fmla="*/ 7425222 w 12192000"/>
              <a:gd name="connsiteY113" fmla="*/ 2037510 h 3005983"/>
              <a:gd name="connsiteX114" fmla="*/ 7360376 w 12192000"/>
              <a:gd name="connsiteY114" fmla="*/ 2052454 h 3005983"/>
              <a:gd name="connsiteX115" fmla="*/ 7297796 w 12192000"/>
              <a:gd name="connsiteY115" fmla="*/ 2059134 h 3005983"/>
              <a:gd name="connsiteX116" fmla="*/ 7255684 w 12192000"/>
              <a:gd name="connsiteY116" fmla="*/ 2060633 h 3005983"/>
              <a:gd name="connsiteX117" fmla="*/ 7249573 w 12192000"/>
              <a:gd name="connsiteY117" fmla="*/ 2060435 h 3005983"/>
              <a:gd name="connsiteX118" fmla="*/ 7198933 w 12192000"/>
              <a:gd name="connsiteY118" fmla="*/ 2052227 h 3005983"/>
              <a:gd name="connsiteX119" fmla="*/ 7194276 w 12192000"/>
              <a:gd name="connsiteY119" fmla="*/ 2056568 h 3005983"/>
              <a:gd name="connsiteX120" fmla="*/ 7178495 w 12192000"/>
              <a:gd name="connsiteY120" fmla="*/ 2061069 h 3005983"/>
              <a:gd name="connsiteX121" fmla="*/ 7164866 w 12192000"/>
              <a:gd name="connsiteY121" fmla="*/ 2056021 h 3005983"/>
              <a:gd name="connsiteX122" fmla="*/ 7101221 w 12192000"/>
              <a:gd name="connsiteY122" fmla="*/ 2047289 h 3005983"/>
              <a:gd name="connsiteX123" fmla="*/ 7008182 w 12192000"/>
              <a:gd name="connsiteY123" fmla="*/ 2039482 h 3005983"/>
              <a:gd name="connsiteX124" fmla="*/ 6994073 w 12192000"/>
              <a:gd name="connsiteY124" fmla="*/ 2034288 h 3005983"/>
              <a:gd name="connsiteX125" fmla="*/ 6902768 w 12192000"/>
              <a:gd name="connsiteY125" fmla="*/ 2021990 h 3005983"/>
              <a:gd name="connsiteX126" fmla="*/ 6854917 w 12192000"/>
              <a:gd name="connsiteY126" fmla="*/ 2020321 h 3005983"/>
              <a:gd name="connsiteX127" fmla="*/ 6849655 w 12192000"/>
              <a:gd name="connsiteY127" fmla="*/ 2025191 h 3005983"/>
              <a:gd name="connsiteX128" fmla="*/ 6835522 w 12192000"/>
              <a:gd name="connsiteY128" fmla="*/ 2024012 h 3005983"/>
              <a:gd name="connsiteX129" fmla="*/ 6707727 w 12192000"/>
              <a:gd name="connsiteY129" fmla="*/ 2006254 h 3005983"/>
              <a:gd name="connsiteX130" fmla="*/ 6561947 w 12192000"/>
              <a:gd name="connsiteY130" fmla="*/ 1975575 h 3005983"/>
              <a:gd name="connsiteX131" fmla="*/ 6464714 w 12192000"/>
              <a:gd name="connsiteY131" fmla="*/ 1978704 h 3005983"/>
              <a:gd name="connsiteX132" fmla="*/ 6242129 w 12192000"/>
              <a:gd name="connsiteY132" fmla="*/ 1915441 h 3005983"/>
              <a:gd name="connsiteX133" fmla="*/ 6080728 w 12192000"/>
              <a:gd name="connsiteY133" fmla="*/ 1895758 h 3005983"/>
              <a:gd name="connsiteX134" fmla="*/ 6069627 w 12192000"/>
              <a:gd name="connsiteY134" fmla="*/ 1885968 h 3005983"/>
              <a:gd name="connsiteX135" fmla="*/ 6055146 w 12192000"/>
              <a:gd name="connsiteY135" fmla="*/ 1879305 h 3005983"/>
              <a:gd name="connsiteX136" fmla="*/ 5953405 w 12192000"/>
              <a:gd name="connsiteY136" fmla="*/ 1849929 h 3005983"/>
              <a:gd name="connsiteX137" fmla="*/ 5940151 w 12192000"/>
              <a:gd name="connsiteY137" fmla="*/ 1852123 h 3005983"/>
              <a:gd name="connsiteX138" fmla="*/ 5917647 w 12192000"/>
              <a:gd name="connsiteY138" fmla="*/ 1852476 h 3005983"/>
              <a:gd name="connsiteX139" fmla="*/ 5860259 w 12192000"/>
              <a:gd name="connsiteY139" fmla="*/ 1865444 h 3005983"/>
              <a:gd name="connsiteX140" fmla="*/ 5821880 w 12192000"/>
              <a:gd name="connsiteY140" fmla="*/ 1854695 h 3005983"/>
              <a:gd name="connsiteX141" fmla="*/ 5813898 w 12192000"/>
              <a:gd name="connsiteY141" fmla="*/ 1853063 h 3005983"/>
              <a:gd name="connsiteX142" fmla="*/ 5813633 w 12192000"/>
              <a:gd name="connsiteY142" fmla="*/ 1853249 h 3005983"/>
              <a:gd name="connsiteX143" fmla="*/ 5804995 w 12192000"/>
              <a:gd name="connsiteY143" fmla="*/ 1851966 h 3005983"/>
              <a:gd name="connsiteX144" fmla="*/ 5799340 w 12192000"/>
              <a:gd name="connsiteY144" fmla="*/ 1850088 h 3005983"/>
              <a:gd name="connsiteX145" fmla="*/ 5783850 w 12192000"/>
              <a:gd name="connsiteY145" fmla="*/ 1846922 h 3005983"/>
              <a:gd name="connsiteX146" fmla="*/ 5777803 w 12192000"/>
              <a:gd name="connsiteY146" fmla="*/ 1847290 h 3005983"/>
              <a:gd name="connsiteX147" fmla="*/ 5774372 w 12192000"/>
              <a:gd name="connsiteY147" fmla="*/ 1849538 h 3005983"/>
              <a:gd name="connsiteX148" fmla="*/ 5740527 w 12192000"/>
              <a:gd name="connsiteY148" fmla="*/ 1850453 h 3005983"/>
              <a:gd name="connsiteX149" fmla="*/ 5671437 w 12192000"/>
              <a:gd name="connsiteY149" fmla="*/ 1845438 h 3005983"/>
              <a:gd name="connsiteX150" fmla="*/ 5633526 w 12192000"/>
              <a:gd name="connsiteY150" fmla="*/ 1839191 h 3005983"/>
              <a:gd name="connsiteX151" fmla="*/ 5527860 w 12192000"/>
              <a:gd name="connsiteY151" fmla="*/ 1825767 h 3005983"/>
              <a:gd name="connsiteX152" fmla="*/ 5420429 w 12192000"/>
              <a:gd name="connsiteY152" fmla="*/ 1815102 h 3005983"/>
              <a:gd name="connsiteX153" fmla="*/ 5339073 w 12192000"/>
              <a:gd name="connsiteY153" fmla="*/ 1819639 h 3005983"/>
              <a:gd name="connsiteX154" fmla="*/ 5334373 w 12192000"/>
              <a:gd name="connsiteY154" fmla="*/ 1817028 h 3005983"/>
              <a:gd name="connsiteX155" fmla="*/ 5326433 w 12192000"/>
              <a:gd name="connsiteY155" fmla="*/ 1814516 h 3005983"/>
              <a:gd name="connsiteX156" fmla="*/ 5326080 w 12192000"/>
              <a:gd name="connsiteY156" fmla="*/ 1814651 h 3005983"/>
              <a:gd name="connsiteX157" fmla="*/ 5318954 w 12192000"/>
              <a:gd name="connsiteY157" fmla="*/ 1811914 h 3005983"/>
              <a:gd name="connsiteX158" fmla="*/ 5286087 w 12192000"/>
              <a:gd name="connsiteY158" fmla="*/ 1796038 h 3005983"/>
              <a:gd name="connsiteX159" fmla="*/ 5223002 w 12192000"/>
              <a:gd name="connsiteY159" fmla="*/ 1799482 h 3005983"/>
              <a:gd name="connsiteX160" fmla="*/ 5200540 w 12192000"/>
              <a:gd name="connsiteY160" fmla="*/ 1796400 h 3005983"/>
              <a:gd name="connsiteX161" fmla="*/ 5154928 w 12192000"/>
              <a:gd name="connsiteY161" fmla="*/ 1781130 h 3005983"/>
              <a:gd name="connsiteX162" fmla="*/ 5149478 w 12192000"/>
              <a:gd name="connsiteY162" fmla="*/ 1780679 h 3005983"/>
              <a:gd name="connsiteX163" fmla="*/ 5130626 w 12192000"/>
              <a:gd name="connsiteY163" fmla="*/ 1768669 h 3005983"/>
              <a:gd name="connsiteX164" fmla="*/ 5102239 w 12192000"/>
              <a:gd name="connsiteY164" fmla="*/ 1753436 h 3005983"/>
              <a:gd name="connsiteX165" fmla="*/ 5099658 w 12192000"/>
              <a:gd name="connsiteY165" fmla="*/ 1753538 h 3005983"/>
              <a:gd name="connsiteX166" fmla="*/ 5088508 w 12192000"/>
              <a:gd name="connsiteY166" fmla="*/ 1745106 h 3005983"/>
              <a:gd name="connsiteX167" fmla="*/ 5082205 w 12192000"/>
              <a:gd name="connsiteY167" fmla="*/ 1734262 h 3005983"/>
              <a:gd name="connsiteX168" fmla="*/ 4931750 w 12192000"/>
              <a:gd name="connsiteY168" fmla="*/ 1691385 h 3005983"/>
              <a:gd name="connsiteX169" fmla="*/ 4824030 w 12192000"/>
              <a:gd name="connsiteY169" fmla="*/ 1643040 h 3005983"/>
              <a:gd name="connsiteX170" fmla="*/ 4758423 w 12192000"/>
              <a:gd name="connsiteY170" fmla="*/ 1579191 h 3005983"/>
              <a:gd name="connsiteX171" fmla="*/ 4514045 w 12192000"/>
              <a:gd name="connsiteY171" fmla="*/ 1535848 h 3005983"/>
              <a:gd name="connsiteX172" fmla="*/ 4458973 w 12192000"/>
              <a:gd name="connsiteY172" fmla="*/ 1525122 h 3005983"/>
              <a:gd name="connsiteX173" fmla="*/ 4423105 w 12192000"/>
              <a:gd name="connsiteY173" fmla="*/ 1500018 h 3005983"/>
              <a:gd name="connsiteX174" fmla="*/ 4400073 w 12192000"/>
              <a:gd name="connsiteY174" fmla="*/ 1499739 h 3005983"/>
              <a:gd name="connsiteX175" fmla="*/ 4395961 w 12192000"/>
              <a:gd name="connsiteY175" fmla="*/ 1499863 h 3005983"/>
              <a:gd name="connsiteX176" fmla="*/ 4382523 w 12192000"/>
              <a:gd name="connsiteY176" fmla="*/ 1496619 h 3005983"/>
              <a:gd name="connsiteX177" fmla="*/ 4374971 w 12192000"/>
              <a:gd name="connsiteY177" fmla="*/ 1500377 h 3005983"/>
              <a:gd name="connsiteX178" fmla="*/ 4352051 w 12192000"/>
              <a:gd name="connsiteY178" fmla="*/ 1498843 h 3005983"/>
              <a:gd name="connsiteX179" fmla="*/ 4328364 w 12192000"/>
              <a:gd name="connsiteY179" fmla="*/ 1491566 h 3005983"/>
              <a:gd name="connsiteX180" fmla="*/ 4220142 w 12192000"/>
              <a:gd name="connsiteY180" fmla="*/ 1451803 h 3005983"/>
              <a:gd name="connsiteX181" fmla="*/ 4152921 w 12192000"/>
              <a:gd name="connsiteY181" fmla="*/ 1430969 h 3005983"/>
              <a:gd name="connsiteX182" fmla="*/ 4123498 w 12192000"/>
              <a:gd name="connsiteY182" fmla="*/ 1427696 h 3005983"/>
              <a:gd name="connsiteX183" fmla="*/ 4085026 w 12192000"/>
              <a:gd name="connsiteY183" fmla="*/ 1420005 h 3005983"/>
              <a:gd name="connsiteX184" fmla="*/ 4014120 w 12192000"/>
              <a:gd name="connsiteY184" fmla="*/ 1410025 h 3005983"/>
              <a:gd name="connsiteX185" fmla="*/ 3924085 w 12192000"/>
              <a:gd name="connsiteY185" fmla="*/ 1390368 h 3005983"/>
              <a:gd name="connsiteX186" fmla="*/ 3875102 w 12192000"/>
              <a:gd name="connsiteY186" fmla="*/ 1356231 h 3005983"/>
              <a:gd name="connsiteX187" fmla="*/ 3866735 w 12192000"/>
              <a:gd name="connsiteY187" fmla="*/ 1358044 h 3005983"/>
              <a:gd name="connsiteX188" fmla="*/ 3824835 w 12192000"/>
              <a:gd name="connsiteY188" fmla="*/ 1344150 h 3005983"/>
              <a:gd name="connsiteX189" fmla="*/ 3698316 w 12192000"/>
              <a:gd name="connsiteY189" fmla="*/ 1271660 h 3005983"/>
              <a:gd name="connsiteX190" fmla="*/ 3615875 w 12192000"/>
              <a:gd name="connsiteY190" fmla="*/ 1245166 h 3005983"/>
              <a:gd name="connsiteX191" fmla="*/ 3583351 w 12192000"/>
              <a:gd name="connsiteY191" fmla="*/ 1239605 h 3005983"/>
              <a:gd name="connsiteX192" fmla="*/ 3529058 w 12192000"/>
              <a:gd name="connsiteY192" fmla="*/ 1230047 h 3005983"/>
              <a:gd name="connsiteX193" fmla="*/ 3438822 w 12192000"/>
              <a:gd name="connsiteY193" fmla="*/ 1205661 h 3005983"/>
              <a:gd name="connsiteX194" fmla="*/ 3390292 w 12192000"/>
              <a:gd name="connsiteY194" fmla="*/ 1197075 h 3005983"/>
              <a:gd name="connsiteX195" fmla="*/ 3315537 w 12192000"/>
              <a:gd name="connsiteY195" fmla="*/ 1185391 h 3005983"/>
              <a:gd name="connsiteX196" fmla="*/ 3305896 w 12192000"/>
              <a:gd name="connsiteY196" fmla="*/ 1180025 h 3005983"/>
              <a:gd name="connsiteX197" fmla="*/ 3260055 w 12192000"/>
              <a:gd name="connsiteY197" fmla="*/ 1189560 h 3005983"/>
              <a:gd name="connsiteX198" fmla="*/ 3136098 w 12192000"/>
              <a:gd name="connsiteY198" fmla="*/ 1171708 h 3005983"/>
              <a:gd name="connsiteX199" fmla="*/ 3113533 w 12192000"/>
              <a:gd name="connsiteY199" fmla="*/ 1171758 h 3005983"/>
              <a:gd name="connsiteX200" fmla="*/ 3087934 w 12192000"/>
              <a:gd name="connsiteY200" fmla="*/ 1162189 h 3005983"/>
              <a:gd name="connsiteX201" fmla="*/ 3033101 w 12192000"/>
              <a:gd name="connsiteY201" fmla="*/ 1146004 h 3005983"/>
              <a:gd name="connsiteX202" fmla="*/ 2999082 w 12192000"/>
              <a:gd name="connsiteY202" fmla="*/ 1129337 h 3005983"/>
              <a:gd name="connsiteX203" fmla="*/ 2988144 w 12192000"/>
              <a:gd name="connsiteY203" fmla="*/ 1133783 h 3005983"/>
              <a:gd name="connsiteX204" fmla="*/ 2964880 w 12192000"/>
              <a:gd name="connsiteY204" fmla="*/ 1133160 h 3005983"/>
              <a:gd name="connsiteX205" fmla="*/ 2871083 w 12192000"/>
              <a:gd name="connsiteY205" fmla="*/ 1114281 h 3005983"/>
              <a:gd name="connsiteX206" fmla="*/ 2853547 w 12192000"/>
              <a:gd name="connsiteY206" fmla="*/ 1113282 h 3005983"/>
              <a:gd name="connsiteX207" fmla="*/ 2834998 w 12192000"/>
              <a:gd name="connsiteY207" fmla="*/ 1105032 h 3005983"/>
              <a:gd name="connsiteX208" fmla="*/ 2832012 w 12192000"/>
              <a:gd name="connsiteY208" fmla="*/ 1103667 h 3005983"/>
              <a:gd name="connsiteX209" fmla="*/ 2831450 w 12192000"/>
              <a:gd name="connsiteY209" fmla="*/ 1103681 h 3005983"/>
              <a:gd name="connsiteX210" fmla="*/ 2830158 w 12192000"/>
              <a:gd name="connsiteY210" fmla="*/ 1102819 h 3005983"/>
              <a:gd name="connsiteX211" fmla="*/ 2817969 w 12192000"/>
              <a:gd name="connsiteY211" fmla="*/ 1097243 h 3005983"/>
              <a:gd name="connsiteX212" fmla="*/ 2812278 w 12192000"/>
              <a:gd name="connsiteY212" fmla="*/ 1097008 h 3005983"/>
              <a:gd name="connsiteX213" fmla="*/ 2735949 w 12192000"/>
              <a:gd name="connsiteY213" fmla="*/ 1069536 h 3005983"/>
              <a:gd name="connsiteX214" fmla="*/ 2700542 w 12192000"/>
              <a:gd name="connsiteY214" fmla="*/ 1056907 h 3005983"/>
              <a:gd name="connsiteX215" fmla="*/ 2690071 w 12192000"/>
              <a:gd name="connsiteY215" fmla="*/ 1056397 h 3005983"/>
              <a:gd name="connsiteX216" fmla="*/ 2655269 w 12192000"/>
              <a:gd name="connsiteY216" fmla="*/ 1042078 h 3005983"/>
              <a:gd name="connsiteX217" fmla="*/ 2637172 w 12192000"/>
              <a:gd name="connsiteY217" fmla="*/ 1039382 h 3005983"/>
              <a:gd name="connsiteX218" fmla="*/ 2544676 w 12192000"/>
              <a:gd name="connsiteY218" fmla="*/ 1019916 h 3005983"/>
              <a:gd name="connsiteX219" fmla="*/ 2521406 w 12192000"/>
              <a:gd name="connsiteY219" fmla="*/ 1022036 h 3005983"/>
              <a:gd name="connsiteX220" fmla="*/ 2462038 w 12192000"/>
              <a:gd name="connsiteY220" fmla="*/ 992687 h 3005983"/>
              <a:gd name="connsiteX221" fmla="*/ 2448962 w 12192000"/>
              <a:gd name="connsiteY221" fmla="*/ 988555 h 3005983"/>
              <a:gd name="connsiteX222" fmla="*/ 2444223 w 12192000"/>
              <a:gd name="connsiteY222" fmla="*/ 985580 h 3005983"/>
              <a:gd name="connsiteX223" fmla="*/ 2428175 w 12192000"/>
              <a:gd name="connsiteY223" fmla="*/ 997242 h 3005983"/>
              <a:gd name="connsiteX224" fmla="*/ 2398519 w 12192000"/>
              <a:gd name="connsiteY224" fmla="*/ 1001482 h 3005983"/>
              <a:gd name="connsiteX225" fmla="*/ 2385271 w 12192000"/>
              <a:gd name="connsiteY225" fmla="*/ 993786 h 3005983"/>
              <a:gd name="connsiteX226" fmla="*/ 2298174 w 12192000"/>
              <a:gd name="connsiteY226" fmla="*/ 956527 h 3005983"/>
              <a:gd name="connsiteX227" fmla="*/ 2271014 w 12192000"/>
              <a:gd name="connsiteY227" fmla="*/ 945440 h 3005983"/>
              <a:gd name="connsiteX228" fmla="*/ 2214838 w 12192000"/>
              <a:gd name="connsiteY228" fmla="*/ 924396 h 3005983"/>
              <a:gd name="connsiteX229" fmla="*/ 2038407 w 12192000"/>
              <a:gd name="connsiteY229" fmla="*/ 916628 h 3005983"/>
              <a:gd name="connsiteX230" fmla="*/ 1958268 w 12192000"/>
              <a:gd name="connsiteY230" fmla="*/ 931677 h 3005983"/>
              <a:gd name="connsiteX231" fmla="*/ 1740316 w 12192000"/>
              <a:gd name="connsiteY231" fmla="*/ 931710 h 3005983"/>
              <a:gd name="connsiteX232" fmla="*/ 1454477 w 12192000"/>
              <a:gd name="connsiteY232" fmla="*/ 973878 h 3005983"/>
              <a:gd name="connsiteX233" fmla="*/ 1385984 w 12192000"/>
              <a:gd name="connsiteY233" fmla="*/ 958621 h 3005983"/>
              <a:gd name="connsiteX234" fmla="*/ 1355604 w 12192000"/>
              <a:gd name="connsiteY234" fmla="*/ 960893 h 3005983"/>
              <a:gd name="connsiteX235" fmla="*/ 1305323 w 12192000"/>
              <a:gd name="connsiteY235" fmla="*/ 967511 h 3005983"/>
              <a:gd name="connsiteX236" fmla="*/ 1125607 w 12192000"/>
              <a:gd name="connsiteY236" fmla="*/ 968467 h 3005983"/>
              <a:gd name="connsiteX237" fmla="*/ 1016562 w 12192000"/>
              <a:gd name="connsiteY237" fmla="*/ 975260 h 3005983"/>
              <a:gd name="connsiteX238" fmla="*/ 818620 w 12192000"/>
              <a:gd name="connsiteY238" fmla="*/ 987723 h 3005983"/>
              <a:gd name="connsiteX239" fmla="*/ 611870 w 12192000"/>
              <a:gd name="connsiteY239" fmla="*/ 1002547 h 3005983"/>
              <a:gd name="connsiteX240" fmla="*/ 520325 w 12192000"/>
              <a:gd name="connsiteY240" fmla="*/ 1010590 h 3005983"/>
              <a:gd name="connsiteX241" fmla="*/ 386188 w 12192000"/>
              <a:gd name="connsiteY241" fmla="*/ 1040956 h 3005983"/>
              <a:gd name="connsiteX242" fmla="*/ 272629 w 12192000"/>
              <a:gd name="connsiteY242" fmla="*/ 1010300 h 3005983"/>
              <a:gd name="connsiteX243" fmla="*/ 113450 w 12192000"/>
              <a:gd name="connsiteY243" fmla="*/ 1038933 h 3005983"/>
              <a:gd name="connsiteX244" fmla="*/ 4256 w 12192000"/>
              <a:gd name="connsiteY244" fmla="*/ 1060111 h 3005983"/>
              <a:gd name="connsiteX245" fmla="*/ 0 w 12192000"/>
              <a:gd name="connsiteY245" fmla="*/ 1059714 h 3005983"/>
              <a:gd name="connsiteX246" fmla="*/ 0 w 12192000"/>
              <a:gd name="connsiteY246"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731349 w 12192000"/>
              <a:gd name="connsiteY8" fmla="*/ 2820269 h 3005983"/>
              <a:gd name="connsiteX9" fmla="*/ 11709385 w 12192000"/>
              <a:gd name="connsiteY9" fmla="*/ 2806825 h 3005983"/>
              <a:gd name="connsiteX10" fmla="*/ 11689476 w 12192000"/>
              <a:gd name="connsiteY10" fmla="*/ 2807391 h 3005983"/>
              <a:gd name="connsiteX11" fmla="*/ 11666486 w 12192000"/>
              <a:gd name="connsiteY11" fmla="*/ 2799625 h 3005983"/>
              <a:gd name="connsiteX12" fmla="*/ 11652374 w 12192000"/>
              <a:gd name="connsiteY12" fmla="*/ 2793272 h 3005983"/>
              <a:gd name="connsiteX13" fmla="*/ 11646471 w 12192000"/>
              <a:gd name="connsiteY13" fmla="*/ 2800341 h 3005983"/>
              <a:gd name="connsiteX14" fmla="*/ 11623313 w 12192000"/>
              <a:gd name="connsiteY14" fmla="*/ 2800343 h 3005983"/>
              <a:gd name="connsiteX15" fmla="*/ 11608697 w 12192000"/>
              <a:gd name="connsiteY15" fmla="*/ 2813460 h 3005983"/>
              <a:gd name="connsiteX16" fmla="*/ 11603621 w 12192000"/>
              <a:gd name="connsiteY16" fmla="*/ 2810965 h 3005983"/>
              <a:gd name="connsiteX17" fmla="*/ 11590100 w 12192000"/>
              <a:gd name="connsiteY17" fmla="*/ 2808130 h 3005983"/>
              <a:gd name="connsiteX18" fmla="*/ 11566270 w 12192000"/>
              <a:gd name="connsiteY18" fmla="*/ 2794050 h 3005983"/>
              <a:gd name="connsiteX19" fmla="*/ 11543180 w 12192000"/>
              <a:gd name="connsiteY19" fmla="*/ 2794523 h 3005983"/>
              <a:gd name="connsiteX20" fmla="*/ 11527456 w 12192000"/>
              <a:gd name="connsiteY20" fmla="*/ 2784758 h 3005983"/>
              <a:gd name="connsiteX21" fmla="*/ 11410019 w 12192000"/>
              <a:gd name="connsiteY21" fmla="*/ 2778739 h 3005983"/>
              <a:gd name="connsiteX22" fmla="*/ 11391662 w 12192000"/>
              <a:gd name="connsiteY22" fmla="*/ 2777813 h 3005983"/>
              <a:gd name="connsiteX23" fmla="*/ 11381950 w 12192000"/>
              <a:gd name="connsiteY23" fmla="*/ 2771457 h 3005983"/>
              <a:gd name="connsiteX24" fmla="*/ 11355280 w 12192000"/>
              <a:gd name="connsiteY24" fmla="*/ 2766974 h 3005983"/>
              <a:gd name="connsiteX25" fmla="*/ 11346286 w 12192000"/>
              <a:gd name="connsiteY25" fmla="*/ 2771221 h 3005983"/>
              <a:gd name="connsiteX26" fmla="*/ 11344784 w 12192000"/>
              <a:gd name="connsiteY26" fmla="*/ 2767480 h 3005983"/>
              <a:gd name="connsiteX27" fmla="*/ 11307999 w 12192000"/>
              <a:gd name="connsiteY27" fmla="*/ 2758374 h 3005983"/>
              <a:gd name="connsiteX28" fmla="*/ 11228674 w 12192000"/>
              <a:gd name="connsiteY28" fmla="*/ 2738503 h 3005983"/>
              <a:gd name="connsiteX29" fmla="*/ 11208775 w 12192000"/>
              <a:gd name="connsiteY29" fmla="*/ 2733735 h 3005983"/>
              <a:gd name="connsiteX30" fmla="*/ 11191329 w 12192000"/>
              <a:gd name="connsiteY30" fmla="*/ 2735896 h 3005983"/>
              <a:gd name="connsiteX31" fmla="*/ 11095293 w 12192000"/>
              <a:gd name="connsiteY31" fmla="*/ 2734181 h 3005983"/>
              <a:gd name="connsiteX32" fmla="*/ 11072290 w 12192000"/>
              <a:gd name="connsiteY32" fmla="*/ 2737734 h 3005983"/>
              <a:gd name="connsiteX33" fmla="*/ 10980239 w 12192000"/>
              <a:gd name="connsiteY33" fmla="*/ 2729000 h 3005983"/>
              <a:gd name="connsiteX34" fmla="*/ 10980167 w 12192000"/>
              <a:gd name="connsiteY34" fmla="*/ 2728972 h 3005983"/>
              <a:gd name="connsiteX35" fmla="*/ 10943501 w 12192000"/>
              <a:gd name="connsiteY35" fmla="*/ 2723352 h 3005983"/>
              <a:gd name="connsiteX36" fmla="*/ 10740825 w 12192000"/>
              <a:gd name="connsiteY36" fmla="*/ 2642544 h 3005983"/>
              <a:gd name="connsiteX37" fmla="*/ 10621021 w 12192000"/>
              <a:gd name="connsiteY37" fmla="*/ 2583972 h 3005983"/>
              <a:gd name="connsiteX38" fmla="*/ 10501779 w 12192000"/>
              <a:gd name="connsiteY38" fmla="*/ 2548735 h 3005983"/>
              <a:gd name="connsiteX39" fmla="*/ 10403355 w 12192000"/>
              <a:gd name="connsiteY39" fmla="*/ 2512953 h 3005983"/>
              <a:gd name="connsiteX40" fmla="*/ 10337449 w 12192000"/>
              <a:gd name="connsiteY40" fmla="*/ 2488172 h 3005983"/>
              <a:gd name="connsiteX41" fmla="*/ 10324327 w 12192000"/>
              <a:gd name="connsiteY41" fmla="*/ 2478939 h 3005983"/>
              <a:gd name="connsiteX42" fmla="*/ 10321929 w 12192000"/>
              <a:gd name="connsiteY42" fmla="*/ 2478993 h 3005983"/>
              <a:gd name="connsiteX43" fmla="*/ 10290461 w 12192000"/>
              <a:gd name="connsiteY43" fmla="*/ 2462144 h 3005983"/>
              <a:gd name="connsiteX44" fmla="*/ 10268970 w 12192000"/>
              <a:gd name="connsiteY44" fmla="*/ 2448931 h 3005983"/>
              <a:gd name="connsiteX45" fmla="*/ 10263699 w 12192000"/>
              <a:gd name="connsiteY45" fmla="*/ 2448340 h 3005983"/>
              <a:gd name="connsiteX46" fmla="*/ 10228272 w 12192000"/>
              <a:gd name="connsiteY46" fmla="*/ 2431997 h 3005983"/>
              <a:gd name="connsiteX47" fmla="*/ 10215997 w 12192000"/>
              <a:gd name="connsiteY47" fmla="*/ 2431103 h 3005983"/>
              <a:gd name="connsiteX48" fmla="*/ 10193885 w 12192000"/>
              <a:gd name="connsiteY48" fmla="*/ 2427360 h 3005983"/>
              <a:gd name="connsiteX49" fmla="*/ 10135557 w 12192000"/>
              <a:gd name="connsiteY49" fmla="*/ 2429769 h 3005983"/>
              <a:gd name="connsiteX50" fmla="*/ 10092108 w 12192000"/>
              <a:gd name="connsiteY50" fmla="*/ 2409075 h 3005983"/>
              <a:gd name="connsiteX51" fmla="*/ 10091815 w 12192000"/>
              <a:gd name="connsiteY51" fmla="*/ 2409211 h 3005983"/>
              <a:gd name="connsiteX52" fmla="*/ 10083558 w 12192000"/>
              <a:gd name="connsiteY52" fmla="*/ 2406369 h 3005983"/>
              <a:gd name="connsiteX53" fmla="*/ 10078319 w 12192000"/>
              <a:gd name="connsiteY53" fmla="*/ 2403481 h 3005983"/>
              <a:gd name="connsiteX54" fmla="*/ 10063647 w 12192000"/>
              <a:gd name="connsiteY54" fmla="*/ 2397528 h 3005983"/>
              <a:gd name="connsiteX55" fmla="*/ 10057660 w 12192000"/>
              <a:gd name="connsiteY55" fmla="*/ 2396793 h 3005983"/>
              <a:gd name="connsiteX56" fmla="*/ 10003124 w 12192000"/>
              <a:gd name="connsiteY56" fmla="*/ 2406692 h 3005983"/>
              <a:gd name="connsiteX57" fmla="*/ 9898644 w 12192000"/>
              <a:gd name="connsiteY57" fmla="*/ 2393136 h 3005983"/>
              <a:gd name="connsiteX58" fmla="*/ 9794969 w 12192000"/>
              <a:gd name="connsiteY58" fmla="*/ 2376665 h 3005983"/>
              <a:gd name="connsiteX59" fmla="*/ 9690708 w 12192000"/>
              <a:gd name="connsiteY59" fmla="*/ 2362478 h 3005983"/>
              <a:gd name="connsiteX60" fmla="*/ 9656590 w 12192000"/>
              <a:gd name="connsiteY60" fmla="*/ 2365107 h 3005983"/>
              <a:gd name="connsiteX61" fmla="*/ 9651013 w 12192000"/>
              <a:gd name="connsiteY61" fmla="*/ 2365379 h 3005983"/>
              <a:gd name="connsiteX62" fmla="*/ 9629535 w 12192000"/>
              <a:gd name="connsiteY62" fmla="*/ 2359562 h 3005983"/>
              <a:gd name="connsiteX63" fmla="*/ 9621002 w 12192000"/>
              <a:gd name="connsiteY63" fmla="*/ 2358015 h 3005983"/>
              <a:gd name="connsiteX64" fmla="*/ 9620811 w 12192000"/>
              <a:gd name="connsiteY64" fmla="*/ 2358209 h 3005983"/>
              <a:gd name="connsiteX65" fmla="*/ 9612783 w 12192000"/>
              <a:gd name="connsiteY65" fmla="*/ 2356304 h 3005983"/>
              <a:gd name="connsiteX66" fmla="*/ 9573299 w 12192000"/>
              <a:gd name="connsiteY66" fmla="*/ 2344048 h 3005983"/>
              <a:gd name="connsiteX67" fmla="*/ 9523299 w 12192000"/>
              <a:gd name="connsiteY67" fmla="*/ 2356751 h 3005983"/>
              <a:gd name="connsiteX68" fmla="*/ 9502217 w 12192000"/>
              <a:gd name="connsiteY68" fmla="*/ 2356672 h 3005983"/>
              <a:gd name="connsiteX69" fmla="*/ 9491052 w 12192000"/>
              <a:gd name="connsiteY69" fmla="*/ 2357876 h 3005983"/>
              <a:gd name="connsiteX70" fmla="*/ 9490420 w 12192000"/>
              <a:gd name="connsiteY70" fmla="*/ 2358754 h 3005983"/>
              <a:gd name="connsiteX71" fmla="*/ 9422814 w 12192000"/>
              <a:gd name="connsiteY71" fmla="*/ 2337048 h 3005983"/>
              <a:gd name="connsiteX72" fmla="*/ 9387555 w 12192000"/>
              <a:gd name="connsiteY72" fmla="*/ 2324836 h 3005983"/>
              <a:gd name="connsiteX73" fmla="*/ 9385480 w 12192000"/>
              <a:gd name="connsiteY73" fmla="*/ 2325313 h 3005983"/>
              <a:gd name="connsiteX74" fmla="*/ 9369766 w 12192000"/>
              <a:gd name="connsiteY74" fmla="*/ 2317902 h 3005983"/>
              <a:gd name="connsiteX75" fmla="*/ 9356267 w 12192000"/>
              <a:gd name="connsiteY75" fmla="*/ 2307218 h 3005983"/>
              <a:gd name="connsiteX76" fmla="*/ 9240605 w 12192000"/>
              <a:gd name="connsiteY76" fmla="*/ 2292733 h 3005983"/>
              <a:gd name="connsiteX77" fmla="*/ 9083251 w 12192000"/>
              <a:gd name="connsiteY77" fmla="*/ 2245348 h 3005983"/>
              <a:gd name="connsiteX78" fmla="*/ 8956025 w 12192000"/>
              <a:gd name="connsiteY78" fmla="*/ 2219438 h 3005983"/>
              <a:gd name="connsiteX79" fmla="*/ 8791834 w 12192000"/>
              <a:gd name="connsiteY79" fmla="*/ 2194608 h 3005983"/>
              <a:gd name="connsiteX80" fmla="*/ 8677385 w 12192000"/>
              <a:gd name="connsiteY80" fmla="*/ 2172946 h 3005983"/>
              <a:gd name="connsiteX81" fmla="*/ 8628381 w 12192000"/>
              <a:gd name="connsiteY81" fmla="*/ 2151256 h 3005983"/>
              <a:gd name="connsiteX82" fmla="*/ 8608955 w 12192000"/>
              <a:gd name="connsiteY82" fmla="*/ 2154253 h 3005983"/>
              <a:gd name="connsiteX83" fmla="*/ 8605623 w 12192000"/>
              <a:gd name="connsiteY83" fmla="*/ 2154974 h 3005983"/>
              <a:gd name="connsiteX84" fmla="*/ 8591946 w 12192000"/>
              <a:gd name="connsiteY84" fmla="*/ 2153429 h 3005983"/>
              <a:gd name="connsiteX85" fmla="*/ 8588503 w 12192000"/>
              <a:gd name="connsiteY85" fmla="*/ 2158528 h 3005983"/>
              <a:gd name="connsiteX86" fmla="*/ 8542929 w 12192000"/>
              <a:gd name="connsiteY86" fmla="*/ 2155780 h 3005983"/>
              <a:gd name="connsiteX87" fmla="*/ 8422422 w 12192000"/>
              <a:gd name="connsiteY87" fmla="*/ 2128783 h 3005983"/>
              <a:gd name="connsiteX88" fmla="*/ 8350509 w 12192000"/>
              <a:gd name="connsiteY88" fmla="*/ 2116143 h 3005983"/>
              <a:gd name="connsiteX89" fmla="*/ 8323483 w 12192000"/>
              <a:gd name="connsiteY89" fmla="*/ 2116856 h 3005983"/>
              <a:gd name="connsiteX90" fmla="*/ 8285541 w 12192000"/>
              <a:gd name="connsiteY90" fmla="*/ 2114142 h 3005983"/>
              <a:gd name="connsiteX91" fmla="*/ 8156321 w 12192000"/>
              <a:gd name="connsiteY91" fmla="*/ 2105622 h 3005983"/>
              <a:gd name="connsiteX92" fmla="*/ 8115022 w 12192000"/>
              <a:gd name="connsiteY92" fmla="*/ 2097331 h 3005983"/>
              <a:gd name="connsiteX93" fmla="*/ 8109128 w 12192000"/>
              <a:gd name="connsiteY93" fmla="*/ 2095725 h 3005983"/>
              <a:gd name="connsiteX94" fmla="*/ 8061947 w 12192000"/>
              <a:gd name="connsiteY94" fmla="*/ 2076044 h 3005983"/>
              <a:gd name="connsiteX95" fmla="*/ 8056343 w 12192000"/>
              <a:gd name="connsiteY95" fmla="*/ 2079176 h 3005983"/>
              <a:gd name="connsiteX96" fmla="*/ 8039888 w 12192000"/>
              <a:gd name="connsiteY96" fmla="*/ 2079889 h 3005983"/>
              <a:gd name="connsiteX97" fmla="*/ 8027893 w 12192000"/>
              <a:gd name="connsiteY97" fmla="*/ 2071837 h 3005983"/>
              <a:gd name="connsiteX98" fmla="*/ 7968202 w 12192000"/>
              <a:gd name="connsiteY98" fmla="*/ 2048643 h 3005983"/>
              <a:gd name="connsiteX99" fmla="*/ 7879707 w 12192000"/>
              <a:gd name="connsiteY99" fmla="*/ 2019539 h 3005983"/>
              <a:gd name="connsiteX100" fmla="*/ 7867283 w 12192000"/>
              <a:gd name="connsiteY100" fmla="*/ 2011237 h 3005983"/>
              <a:gd name="connsiteX101" fmla="*/ 7843997 w 12192000"/>
              <a:gd name="connsiteY101" fmla="*/ 2004002 h 3005983"/>
              <a:gd name="connsiteX102" fmla="*/ 7819810 w 12192000"/>
              <a:gd name="connsiteY102" fmla="*/ 2003978 h 3005983"/>
              <a:gd name="connsiteX103" fmla="*/ 7766905 w 12192000"/>
              <a:gd name="connsiteY103" fmla="*/ 1994240 h 3005983"/>
              <a:gd name="connsiteX104" fmla="*/ 7748811 w 12192000"/>
              <a:gd name="connsiteY104" fmla="*/ 2001647 h 3005983"/>
              <a:gd name="connsiteX105" fmla="*/ 7745757 w 12192000"/>
              <a:gd name="connsiteY105" fmla="*/ 2003120 h 3005983"/>
              <a:gd name="connsiteX106" fmla="*/ 7732110 w 12192000"/>
              <a:gd name="connsiteY106" fmla="*/ 2004783 h 3005983"/>
              <a:gd name="connsiteX107" fmla="*/ 7730039 w 12192000"/>
              <a:gd name="connsiteY107" fmla="*/ 2010536 h 3005983"/>
              <a:gd name="connsiteX108" fmla="*/ 7685159 w 12192000"/>
              <a:gd name="connsiteY108" fmla="*/ 2018415 h 3005983"/>
              <a:gd name="connsiteX109" fmla="*/ 7561596 w 12192000"/>
              <a:gd name="connsiteY109" fmla="*/ 2020063 h 3005983"/>
              <a:gd name="connsiteX110" fmla="*/ 7488722 w 12192000"/>
              <a:gd name="connsiteY110" fmla="*/ 2024418 h 3005983"/>
              <a:gd name="connsiteX111" fmla="*/ 7462688 w 12192000"/>
              <a:gd name="connsiteY111" fmla="*/ 2031366 h 3005983"/>
              <a:gd name="connsiteX112" fmla="*/ 7425222 w 12192000"/>
              <a:gd name="connsiteY112" fmla="*/ 2037510 h 3005983"/>
              <a:gd name="connsiteX113" fmla="*/ 7360376 w 12192000"/>
              <a:gd name="connsiteY113" fmla="*/ 2052454 h 3005983"/>
              <a:gd name="connsiteX114" fmla="*/ 7297796 w 12192000"/>
              <a:gd name="connsiteY114" fmla="*/ 2059134 h 3005983"/>
              <a:gd name="connsiteX115" fmla="*/ 7255684 w 12192000"/>
              <a:gd name="connsiteY115" fmla="*/ 2060633 h 3005983"/>
              <a:gd name="connsiteX116" fmla="*/ 7249573 w 12192000"/>
              <a:gd name="connsiteY116" fmla="*/ 2060435 h 3005983"/>
              <a:gd name="connsiteX117" fmla="*/ 7198933 w 12192000"/>
              <a:gd name="connsiteY117" fmla="*/ 2052227 h 3005983"/>
              <a:gd name="connsiteX118" fmla="*/ 7194276 w 12192000"/>
              <a:gd name="connsiteY118" fmla="*/ 2056568 h 3005983"/>
              <a:gd name="connsiteX119" fmla="*/ 7178495 w 12192000"/>
              <a:gd name="connsiteY119" fmla="*/ 2061069 h 3005983"/>
              <a:gd name="connsiteX120" fmla="*/ 7164866 w 12192000"/>
              <a:gd name="connsiteY120" fmla="*/ 2056021 h 3005983"/>
              <a:gd name="connsiteX121" fmla="*/ 7101221 w 12192000"/>
              <a:gd name="connsiteY121" fmla="*/ 2047289 h 3005983"/>
              <a:gd name="connsiteX122" fmla="*/ 7008182 w 12192000"/>
              <a:gd name="connsiteY122" fmla="*/ 2039482 h 3005983"/>
              <a:gd name="connsiteX123" fmla="*/ 6994073 w 12192000"/>
              <a:gd name="connsiteY123" fmla="*/ 2034288 h 3005983"/>
              <a:gd name="connsiteX124" fmla="*/ 6902768 w 12192000"/>
              <a:gd name="connsiteY124" fmla="*/ 2021990 h 3005983"/>
              <a:gd name="connsiteX125" fmla="*/ 6854917 w 12192000"/>
              <a:gd name="connsiteY125" fmla="*/ 2020321 h 3005983"/>
              <a:gd name="connsiteX126" fmla="*/ 6849655 w 12192000"/>
              <a:gd name="connsiteY126" fmla="*/ 2025191 h 3005983"/>
              <a:gd name="connsiteX127" fmla="*/ 6835522 w 12192000"/>
              <a:gd name="connsiteY127" fmla="*/ 2024012 h 3005983"/>
              <a:gd name="connsiteX128" fmla="*/ 6707727 w 12192000"/>
              <a:gd name="connsiteY128" fmla="*/ 2006254 h 3005983"/>
              <a:gd name="connsiteX129" fmla="*/ 6561947 w 12192000"/>
              <a:gd name="connsiteY129" fmla="*/ 1975575 h 3005983"/>
              <a:gd name="connsiteX130" fmla="*/ 6464714 w 12192000"/>
              <a:gd name="connsiteY130" fmla="*/ 1978704 h 3005983"/>
              <a:gd name="connsiteX131" fmla="*/ 6242129 w 12192000"/>
              <a:gd name="connsiteY131" fmla="*/ 1915441 h 3005983"/>
              <a:gd name="connsiteX132" fmla="*/ 6080728 w 12192000"/>
              <a:gd name="connsiteY132" fmla="*/ 1895758 h 3005983"/>
              <a:gd name="connsiteX133" fmla="*/ 6069627 w 12192000"/>
              <a:gd name="connsiteY133" fmla="*/ 1885968 h 3005983"/>
              <a:gd name="connsiteX134" fmla="*/ 6055146 w 12192000"/>
              <a:gd name="connsiteY134" fmla="*/ 1879305 h 3005983"/>
              <a:gd name="connsiteX135" fmla="*/ 5953405 w 12192000"/>
              <a:gd name="connsiteY135" fmla="*/ 1849929 h 3005983"/>
              <a:gd name="connsiteX136" fmla="*/ 5940151 w 12192000"/>
              <a:gd name="connsiteY136" fmla="*/ 1852123 h 3005983"/>
              <a:gd name="connsiteX137" fmla="*/ 5917647 w 12192000"/>
              <a:gd name="connsiteY137" fmla="*/ 1852476 h 3005983"/>
              <a:gd name="connsiteX138" fmla="*/ 5860259 w 12192000"/>
              <a:gd name="connsiteY138" fmla="*/ 1865444 h 3005983"/>
              <a:gd name="connsiteX139" fmla="*/ 5821880 w 12192000"/>
              <a:gd name="connsiteY139" fmla="*/ 1854695 h 3005983"/>
              <a:gd name="connsiteX140" fmla="*/ 5813898 w 12192000"/>
              <a:gd name="connsiteY140" fmla="*/ 1853063 h 3005983"/>
              <a:gd name="connsiteX141" fmla="*/ 5813633 w 12192000"/>
              <a:gd name="connsiteY141" fmla="*/ 1853249 h 3005983"/>
              <a:gd name="connsiteX142" fmla="*/ 5804995 w 12192000"/>
              <a:gd name="connsiteY142" fmla="*/ 1851966 h 3005983"/>
              <a:gd name="connsiteX143" fmla="*/ 5799340 w 12192000"/>
              <a:gd name="connsiteY143" fmla="*/ 1850088 h 3005983"/>
              <a:gd name="connsiteX144" fmla="*/ 5783850 w 12192000"/>
              <a:gd name="connsiteY144" fmla="*/ 1846922 h 3005983"/>
              <a:gd name="connsiteX145" fmla="*/ 5777803 w 12192000"/>
              <a:gd name="connsiteY145" fmla="*/ 1847290 h 3005983"/>
              <a:gd name="connsiteX146" fmla="*/ 5774372 w 12192000"/>
              <a:gd name="connsiteY146" fmla="*/ 1849538 h 3005983"/>
              <a:gd name="connsiteX147" fmla="*/ 5740527 w 12192000"/>
              <a:gd name="connsiteY147" fmla="*/ 1850453 h 3005983"/>
              <a:gd name="connsiteX148" fmla="*/ 5671437 w 12192000"/>
              <a:gd name="connsiteY148" fmla="*/ 1845438 h 3005983"/>
              <a:gd name="connsiteX149" fmla="*/ 5633526 w 12192000"/>
              <a:gd name="connsiteY149" fmla="*/ 1839191 h 3005983"/>
              <a:gd name="connsiteX150" fmla="*/ 5527860 w 12192000"/>
              <a:gd name="connsiteY150" fmla="*/ 1825767 h 3005983"/>
              <a:gd name="connsiteX151" fmla="*/ 5420429 w 12192000"/>
              <a:gd name="connsiteY151" fmla="*/ 1815102 h 3005983"/>
              <a:gd name="connsiteX152" fmla="*/ 5339073 w 12192000"/>
              <a:gd name="connsiteY152" fmla="*/ 1819639 h 3005983"/>
              <a:gd name="connsiteX153" fmla="*/ 5334373 w 12192000"/>
              <a:gd name="connsiteY153" fmla="*/ 1817028 h 3005983"/>
              <a:gd name="connsiteX154" fmla="*/ 5326433 w 12192000"/>
              <a:gd name="connsiteY154" fmla="*/ 1814516 h 3005983"/>
              <a:gd name="connsiteX155" fmla="*/ 5326080 w 12192000"/>
              <a:gd name="connsiteY155" fmla="*/ 1814651 h 3005983"/>
              <a:gd name="connsiteX156" fmla="*/ 5318954 w 12192000"/>
              <a:gd name="connsiteY156" fmla="*/ 1811914 h 3005983"/>
              <a:gd name="connsiteX157" fmla="*/ 5286087 w 12192000"/>
              <a:gd name="connsiteY157" fmla="*/ 1796038 h 3005983"/>
              <a:gd name="connsiteX158" fmla="*/ 5223002 w 12192000"/>
              <a:gd name="connsiteY158" fmla="*/ 1799482 h 3005983"/>
              <a:gd name="connsiteX159" fmla="*/ 5200540 w 12192000"/>
              <a:gd name="connsiteY159" fmla="*/ 1796400 h 3005983"/>
              <a:gd name="connsiteX160" fmla="*/ 5154928 w 12192000"/>
              <a:gd name="connsiteY160" fmla="*/ 1781130 h 3005983"/>
              <a:gd name="connsiteX161" fmla="*/ 5149478 w 12192000"/>
              <a:gd name="connsiteY161" fmla="*/ 1780679 h 3005983"/>
              <a:gd name="connsiteX162" fmla="*/ 5130626 w 12192000"/>
              <a:gd name="connsiteY162" fmla="*/ 1768669 h 3005983"/>
              <a:gd name="connsiteX163" fmla="*/ 5102239 w 12192000"/>
              <a:gd name="connsiteY163" fmla="*/ 1753436 h 3005983"/>
              <a:gd name="connsiteX164" fmla="*/ 5099658 w 12192000"/>
              <a:gd name="connsiteY164" fmla="*/ 1753538 h 3005983"/>
              <a:gd name="connsiteX165" fmla="*/ 5088508 w 12192000"/>
              <a:gd name="connsiteY165" fmla="*/ 1745106 h 3005983"/>
              <a:gd name="connsiteX166" fmla="*/ 5082205 w 12192000"/>
              <a:gd name="connsiteY166" fmla="*/ 1734262 h 3005983"/>
              <a:gd name="connsiteX167" fmla="*/ 4931750 w 12192000"/>
              <a:gd name="connsiteY167" fmla="*/ 1691385 h 3005983"/>
              <a:gd name="connsiteX168" fmla="*/ 4824030 w 12192000"/>
              <a:gd name="connsiteY168" fmla="*/ 1643040 h 3005983"/>
              <a:gd name="connsiteX169" fmla="*/ 4758423 w 12192000"/>
              <a:gd name="connsiteY169" fmla="*/ 1579191 h 3005983"/>
              <a:gd name="connsiteX170" fmla="*/ 4514045 w 12192000"/>
              <a:gd name="connsiteY170" fmla="*/ 1535848 h 3005983"/>
              <a:gd name="connsiteX171" fmla="*/ 4458973 w 12192000"/>
              <a:gd name="connsiteY171" fmla="*/ 1525122 h 3005983"/>
              <a:gd name="connsiteX172" fmla="*/ 4423105 w 12192000"/>
              <a:gd name="connsiteY172" fmla="*/ 1500018 h 3005983"/>
              <a:gd name="connsiteX173" fmla="*/ 4400073 w 12192000"/>
              <a:gd name="connsiteY173" fmla="*/ 1499739 h 3005983"/>
              <a:gd name="connsiteX174" fmla="*/ 4395961 w 12192000"/>
              <a:gd name="connsiteY174" fmla="*/ 1499863 h 3005983"/>
              <a:gd name="connsiteX175" fmla="*/ 4382523 w 12192000"/>
              <a:gd name="connsiteY175" fmla="*/ 1496619 h 3005983"/>
              <a:gd name="connsiteX176" fmla="*/ 4374971 w 12192000"/>
              <a:gd name="connsiteY176" fmla="*/ 1500377 h 3005983"/>
              <a:gd name="connsiteX177" fmla="*/ 4352051 w 12192000"/>
              <a:gd name="connsiteY177" fmla="*/ 1498843 h 3005983"/>
              <a:gd name="connsiteX178" fmla="*/ 4328364 w 12192000"/>
              <a:gd name="connsiteY178" fmla="*/ 1491566 h 3005983"/>
              <a:gd name="connsiteX179" fmla="*/ 4220142 w 12192000"/>
              <a:gd name="connsiteY179" fmla="*/ 1451803 h 3005983"/>
              <a:gd name="connsiteX180" fmla="*/ 4152921 w 12192000"/>
              <a:gd name="connsiteY180" fmla="*/ 1430969 h 3005983"/>
              <a:gd name="connsiteX181" fmla="*/ 4123498 w 12192000"/>
              <a:gd name="connsiteY181" fmla="*/ 1427696 h 3005983"/>
              <a:gd name="connsiteX182" fmla="*/ 4085026 w 12192000"/>
              <a:gd name="connsiteY182" fmla="*/ 1420005 h 3005983"/>
              <a:gd name="connsiteX183" fmla="*/ 4014120 w 12192000"/>
              <a:gd name="connsiteY183" fmla="*/ 1410025 h 3005983"/>
              <a:gd name="connsiteX184" fmla="*/ 3924085 w 12192000"/>
              <a:gd name="connsiteY184" fmla="*/ 1390368 h 3005983"/>
              <a:gd name="connsiteX185" fmla="*/ 3875102 w 12192000"/>
              <a:gd name="connsiteY185" fmla="*/ 1356231 h 3005983"/>
              <a:gd name="connsiteX186" fmla="*/ 3866735 w 12192000"/>
              <a:gd name="connsiteY186" fmla="*/ 1358044 h 3005983"/>
              <a:gd name="connsiteX187" fmla="*/ 3824835 w 12192000"/>
              <a:gd name="connsiteY187" fmla="*/ 1344150 h 3005983"/>
              <a:gd name="connsiteX188" fmla="*/ 3698316 w 12192000"/>
              <a:gd name="connsiteY188" fmla="*/ 1271660 h 3005983"/>
              <a:gd name="connsiteX189" fmla="*/ 3615875 w 12192000"/>
              <a:gd name="connsiteY189" fmla="*/ 1245166 h 3005983"/>
              <a:gd name="connsiteX190" fmla="*/ 3583351 w 12192000"/>
              <a:gd name="connsiteY190" fmla="*/ 1239605 h 3005983"/>
              <a:gd name="connsiteX191" fmla="*/ 3529058 w 12192000"/>
              <a:gd name="connsiteY191" fmla="*/ 1230047 h 3005983"/>
              <a:gd name="connsiteX192" fmla="*/ 3438822 w 12192000"/>
              <a:gd name="connsiteY192" fmla="*/ 1205661 h 3005983"/>
              <a:gd name="connsiteX193" fmla="*/ 3390292 w 12192000"/>
              <a:gd name="connsiteY193" fmla="*/ 1197075 h 3005983"/>
              <a:gd name="connsiteX194" fmla="*/ 3315537 w 12192000"/>
              <a:gd name="connsiteY194" fmla="*/ 1185391 h 3005983"/>
              <a:gd name="connsiteX195" fmla="*/ 3305896 w 12192000"/>
              <a:gd name="connsiteY195" fmla="*/ 1180025 h 3005983"/>
              <a:gd name="connsiteX196" fmla="*/ 3260055 w 12192000"/>
              <a:gd name="connsiteY196" fmla="*/ 1189560 h 3005983"/>
              <a:gd name="connsiteX197" fmla="*/ 3136098 w 12192000"/>
              <a:gd name="connsiteY197" fmla="*/ 1171708 h 3005983"/>
              <a:gd name="connsiteX198" fmla="*/ 3113533 w 12192000"/>
              <a:gd name="connsiteY198" fmla="*/ 1171758 h 3005983"/>
              <a:gd name="connsiteX199" fmla="*/ 3087934 w 12192000"/>
              <a:gd name="connsiteY199" fmla="*/ 1162189 h 3005983"/>
              <a:gd name="connsiteX200" fmla="*/ 3033101 w 12192000"/>
              <a:gd name="connsiteY200" fmla="*/ 1146004 h 3005983"/>
              <a:gd name="connsiteX201" fmla="*/ 2999082 w 12192000"/>
              <a:gd name="connsiteY201" fmla="*/ 1129337 h 3005983"/>
              <a:gd name="connsiteX202" fmla="*/ 2988144 w 12192000"/>
              <a:gd name="connsiteY202" fmla="*/ 1133783 h 3005983"/>
              <a:gd name="connsiteX203" fmla="*/ 2964880 w 12192000"/>
              <a:gd name="connsiteY203" fmla="*/ 1133160 h 3005983"/>
              <a:gd name="connsiteX204" fmla="*/ 2871083 w 12192000"/>
              <a:gd name="connsiteY204" fmla="*/ 1114281 h 3005983"/>
              <a:gd name="connsiteX205" fmla="*/ 2853547 w 12192000"/>
              <a:gd name="connsiteY205" fmla="*/ 1113282 h 3005983"/>
              <a:gd name="connsiteX206" fmla="*/ 2834998 w 12192000"/>
              <a:gd name="connsiteY206" fmla="*/ 1105032 h 3005983"/>
              <a:gd name="connsiteX207" fmla="*/ 2832012 w 12192000"/>
              <a:gd name="connsiteY207" fmla="*/ 1103667 h 3005983"/>
              <a:gd name="connsiteX208" fmla="*/ 2831450 w 12192000"/>
              <a:gd name="connsiteY208" fmla="*/ 1103681 h 3005983"/>
              <a:gd name="connsiteX209" fmla="*/ 2830158 w 12192000"/>
              <a:gd name="connsiteY209" fmla="*/ 1102819 h 3005983"/>
              <a:gd name="connsiteX210" fmla="*/ 2817969 w 12192000"/>
              <a:gd name="connsiteY210" fmla="*/ 1097243 h 3005983"/>
              <a:gd name="connsiteX211" fmla="*/ 2812278 w 12192000"/>
              <a:gd name="connsiteY211" fmla="*/ 1097008 h 3005983"/>
              <a:gd name="connsiteX212" fmla="*/ 2735949 w 12192000"/>
              <a:gd name="connsiteY212" fmla="*/ 1069536 h 3005983"/>
              <a:gd name="connsiteX213" fmla="*/ 2700542 w 12192000"/>
              <a:gd name="connsiteY213" fmla="*/ 1056907 h 3005983"/>
              <a:gd name="connsiteX214" fmla="*/ 2690071 w 12192000"/>
              <a:gd name="connsiteY214" fmla="*/ 1056397 h 3005983"/>
              <a:gd name="connsiteX215" fmla="*/ 2655269 w 12192000"/>
              <a:gd name="connsiteY215" fmla="*/ 1042078 h 3005983"/>
              <a:gd name="connsiteX216" fmla="*/ 2637172 w 12192000"/>
              <a:gd name="connsiteY216" fmla="*/ 1039382 h 3005983"/>
              <a:gd name="connsiteX217" fmla="*/ 2544676 w 12192000"/>
              <a:gd name="connsiteY217" fmla="*/ 1019916 h 3005983"/>
              <a:gd name="connsiteX218" fmla="*/ 2521406 w 12192000"/>
              <a:gd name="connsiteY218" fmla="*/ 1022036 h 3005983"/>
              <a:gd name="connsiteX219" fmla="*/ 2462038 w 12192000"/>
              <a:gd name="connsiteY219" fmla="*/ 992687 h 3005983"/>
              <a:gd name="connsiteX220" fmla="*/ 2448962 w 12192000"/>
              <a:gd name="connsiteY220" fmla="*/ 988555 h 3005983"/>
              <a:gd name="connsiteX221" fmla="*/ 2444223 w 12192000"/>
              <a:gd name="connsiteY221" fmla="*/ 985580 h 3005983"/>
              <a:gd name="connsiteX222" fmla="*/ 2428175 w 12192000"/>
              <a:gd name="connsiteY222" fmla="*/ 997242 h 3005983"/>
              <a:gd name="connsiteX223" fmla="*/ 2398519 w 12192000"/>
              <a:gd name="connsiteY223" fmla="*/ 1001482 h 3005983"/>
              <a:gd name="connsiteX224" fmla="*/ 2385271 w 12192000"/>
              <a:gd name="connsiteY224" fmla="*/ 993786 h 3005983"/>
              <a:gd name="connsiteX225" fmla="*/ 2298174 w 12192000"/>
              <a:gd name="connsiteY225" fmla="*/ 956527 h 3005983"/>
              <a:gd name="connsiteX226" fmla="*/ 2271014 w 12192000"/>
              <a:gd name="connsiteY226" fmla="*/ 945440 h 3005983"/>
              <a:gd name="connsiteX227" fmla="*/ 2214838 w 12192000"/>
              <a:gd name="connsiteY227" fmla="*/ 924396 h 3005983"/>
              <a:gd name="connsiteX228" fmla="*/ 2038407 w 12192000"/>
              <a:gd name="connsiteY228" fmla="*/ 916628 h 3005983"/>
              <a:gd name="connsiteX229" fmla="*/ 1958268 w 12192000"/>
              <a:gd name="connsiteY229" fmla="*/ 931677 h 3005983"/>
              <a:gd name="connsiteX230" fmla="*/ 1740316 w 12192000"/>
              <a:gd name="connsiteY230" fmla="*/ 931710 h 3005983"/>
              <a:gd name="connsiteX231" fmla="*/ 1454477 w 12192000"/>
              <a:gd name="connsiteY231" fmla="*/ 973878 h 3005983"/>
              <a:gd name="connsiteX232" fmla="*/ 1385984 w 12192000"/>
              <a:gd name="connsiteY232" fmla="*/ 958621 h 3005983"/>
              <a:gd name="connsiteX233" fmla="*/ 1355604 w 12192000"/>
              <a:gd name="connsiteY233" fmla="*/ 960893 h 3005983"/>
              <a:gd name="connsiteX234" fmla="*/ 1305323 w 12192000"/>
              <a:gd name="connsiteY234" fmla="*/ 967511 h 3005983"/>
              <a:gd name="connsiteX235" fmla="*/ 1125607 w 12192000"/>
              <a:gd name="connsiteY235" fmla="*/ 968467 h 3005983"/>
              <a:gd name="connsiteX236" fmla="*/ 1016562 w 12192000"/>
              <a:gd name="connsiteY236" fmla="*/ 975260 h 3005983"/>
              <a:gd name="connsiteX237" fmla="*/ 818620 w 12192000"/>
              <a:gd name="connsiteY237" fmla="*/ 987723 h 3005983"/>
              <a:gd name="connsiteX238" fmla="*/ 611870 w 12192000"/>
              <a:gd name="connsiteY238" fmla="*/ 1002547 h 3005983"/>
              <a:gd name="connsiteX239" fmla="*/ 520325 w 12192000"/>
              <a:gd name="connsiteY239" fmla="*/ 1010590 h 3005983"/>
              <a:gd name="connsiteX240" fmla="*/ 386188 w 12192000"/>
              <a:gd name="connsiteY240" fmla="*/ 1040956 h 3005983"/>
              <a:gd name="connsiteX241" fmla="*/ 272629 w 12192000"/>
              <a:gd name="connsiteY241" fmla="*/ 1010300 h 3005983"/>
              <a:gd name="connsiteX242" fmla="*/ 113450 w 12192000"/>
              <a:gd name="connsiteY242" fmla="*/ 1038933 h 3005983"/>
              <a:gd name="connsiteX243" fmla="*/ 4256 w 12192000"/>
              <a:gd name="connsiteY243" fmla="*/ 1060111 h 3005983"/>
              <a:gd name="connsiteX244" fmla="*/ 0 w 12192000"/>
              <a:gd name="connsiteY244" fmla="*/ 1059714 h 3005983"/>
              <a:gd name="connsiteX245" fmla="*/ 0 w 12192000"/>
              <a:gd name="connsiteY245"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731349 w 12192000"/>
              <a:gd name="connsiteY8" fmla="*/ 2820269 h 3005983"/>
              <a:gd name="connsiteX9" fmla="*/ 11689476 w 12192000"/>
              <a:gd name="connsiteY9" fmla="*/ 2807391 h 3005983"/>
              <a:gd name="connsiteX10" fmla="*/ 11666486 w 12192000"/>
              <a:gd name="connsiteY10" fmla="*/ 2799625 h 3005983"/>
              <a:gd name="connsiteX11" fmla="*/ 11652374 w 12192000"/>
              <a:gd name="connsiteY11" fmla="*/ 2793272 h 3005983"/>
              <a:gd name="connsiteX12" fmla="*/ 11646471 w 12192000"/>
              <a:gd name="connsiteY12" fmla="*/ 2800341 h 3005983"/>
              <a:gd name="connsiteX13" fmla="*/ 11623313 w 12192000"/>
              <a:gd name="connsiteY13" fmla="*/ 2800343 h 3005983"/>
              <a:gd name="connsiteX14" fmla="*/ 11608697 w 12192000"/>
              <a:gd name="connsiteY14" fmla="*/ 2813460 h 3005983"/>
              <a:gd name="connsiteX15" fmla="*/ 11603621 w 12192000"/>
              <a:gd name="connsiteY15" fmla="*/ 2810965 h 3005983"/>
              <a:gd name="connsiteX16" fmla="*/ 11590100 w 12192000"/>
              <a:gd name="connsiteY16" fmla="*/ 2808130 h 3005983"/>
              <a:gd name="connsiteX17" fmla="*/ 11566270 w 12192000"/>
              <a:gd name="connsiteY17" fmla="*/ 2794050 h 3005983"/>
              <a:gd name="connsiteX18" fmla="*/ 11543180 w 12192000"/>
              <a:gd name="connsiteY18" fmla="*/ 2794523 h 3005983"/>
              <a:gd name="connsiteX19" fmla="*/ 11527456 w 12192000"/>
              <a:gd name="connsiteY19" fmla="*/ 2784758 h 3005983"/>
              <a:gd name="connsiteX20" fmla="*/ 11410019 w 12192000"/>
              <a:gd name="connsiteY20" fmla="*/ 2778739 h 3005983"/>
              <a:gd name="connsiteX21" fmla="*/ 11391662 w 12192000"/>
              <a:gd name="connsiteY21" fmla="*/ 2777813 h 3005983"/>
              <a:gd name="connsiteX22" fmla="*/ 11381950 w 12192000"/>
              <a:gd name="connsiteY22" fmla="*/ 2771457 h 3005983"/>
              <a:gd name="connsiteX23" fmla="*/ 11355280 w 12192000"/>
              <a:gd name="connsiteY23" fmla="*/ 2766974 h 3005983"/>
              <a:gd name="connsiteX24" fmla="*/ 11346286 w 12192000"/>
              <a:gd name="connsiteY24" fmla="*/ 2771221 h 3005983"/>
              <a:gd name="connsiteX25" fmla="*/ 11344784 w 12192000"/>
              <a:gd name="connsiteY25" fmla="*/ 2767480 h 3005983"/>
              <a:gd name="connsiteX26" fmla="*/ 11307999 w 12192000"/>
              <a:gd name="connsiteY26" fmla="*/ 2758374 h 3005983"/>
              <a:gd name="connsiteX27" fmla="*/ 11228674 w 12192000"/>
              <a:gd name="connsiteY27" fmla="*/ 2738503 h 3005983"/>
              <a:gd name="connsiteX28" fmla="*/ 11208775 w 12192000"/>
              <a:gd name="connsiteY28" fmla="*/ 2733735 h 3005983"/>
              <a:gd name="connsiteX29" fmla="*/ 11191329 w 12192000"/>
              <a:gd name="connsiteY29" fmla="*/ 2735896 h 3005983"/>
              <a:gd name="connsiteX30" fmla="*/ 11095293 w 12192000"/>
              <a:gd name="connsiteY30" fmla="*/ 2734181 h 3005983"/>
              <a:gd name="connsiteX31" fmla="*/ 11072290 w 12192000"/>
              <a:gd name="connsiteY31" fmla="*/ 2737734 h 3005983"/>
              <a:gd name="connsiteX32" fmla="*/ 10980239 w 12192000"/>
              <a:gd name="connsiteY32" fmla="*/ 2729000 h 3005983"/>
              <a:gd name="connsiteX33" fmla="*/ 10980167 w 12192000"/>
              <a:gd name="connsiteY33" fmla="*/ 2728972 h 3005983"/>
              <a:gd name="connsiteX34" fmla="*/ 10943501 w 12192000"/>
              <a:gd name="connsiteY34" fmla="*/ 2723352 h 3005983"/>
              <a:gd name="connsiteX35" fmla="*/ 10740825 w 12192000"/>
              <a:gd name="connsiteY35" fmla="*/ 2642544 h 3005983"/>
              <a:gd name="connsiteX36" fmla="*/ 10621021 w 12192000"/>
              <a:gd name="connsiteY36" fmla="*/ 2583972 h 3005983"/>
              <a:gd name="connsiteX37" fmla="*/ 10501779 w 12192000"/>
              <a:gd name="connsiteY37" fmla="*/ 2548735 h 3005983"/>
              <a:gd name="connsiteX38" fmla="*/ 10403355 w 12192000"/>
              <a:gd name="connsiteY38" fmla="*/ 2512953 h 3005983"/>
              <a:gd name="connsiteX39" fmla="*/ 10337449 w 12192000"/>
              <a:gd name="connsiteY39" fmla="*/ 2488172 h 3005983"/>
              <a:gd name="connsiteX40" fmla="*/ 10324327 w 12192000"/>
              <a:gd name="connsiteY40" fmla="*/ 2478939 h 3005983"/>
              <a:gd name="connsiteX41" fmla="*/ 10321929 w 12192000"/>
              <a:gd name="connsiteY41" fmla="*/ 2478993 h 3005983"/>
              <a:gd name="connsiteX42" fmla="*/ 10290461 w 12192000"/>
              <a:gd name="connsiteY42" fmla="*/ 2462144 h 3005983"/>
              <a:gd name="connsiteX43" fmla="*/ 10268970 w 12192000"/>
              <a:gd name="connsiteY43" fmla="*/ 2448931 h 3005983"/>
              <a:gd name="connsiteX44" fmla="*/ 10263699 w 12192000"/>
              <a:gd name="connsiteY44" fmla="*/ 2448340 h 3005983"/>
              <a:gd name="connsiteX45" fmla="*/ 10228272 w 12192000"/>
              <a:gd name="connsiteY45" fmla="*/ 2431997 h 3005983"/>
              <a:gd name="connsiteX46" fmla="*/ 10215997 w 12192000"/>
              <a:gd name="connsiteY46" fmla="*/ 2431103 h 3005983"/>
              <a:gd name="connsiteX47" fmla="*/ 10193885 w 12192000"/>
              <a:gd name="connsiteY47" fmla="*/ 2427360 h 3005983"/>
              <a:gd name="connsiteX48" fmla="*/ 10135557 w 12192000"/>
              <a:gd name="connsiteY48" fmla="*/ 2429769 h 3005983"/>
              <a:gd name="connsiteX49" fmla="*/ 10092108 w 12192000"/>
              <a:gd name="connsiteY49" fmla="*/ 2409075 h 3005983"/>
              <a:gd name="connsiteX50" fmla="*/ 10091815 w 12192000"/>
              <a:gd name="connsiteY50" fmla="*/ 2409211 h 3005983"/>
              <a:gd name="connsiteX51" fmla="*/ 10083558 w 12192000"/>
              <a:gd name="connsiteY51" fmla="*/ 2406369 h 3005983"/>
              <a:gd name="connsiteX52" fmla="*/ 10078319 w 12192000"/>
              <a:gd name="connsiteY52" fmla="*/ 2403481 h 3005983"/>
              <a:gd name="connsiteX53" fmla="*/ 10063647 w 12192000"/>
              <a:gd name="connsiteY53" fmla="*/ 2397528 h 3005983"/>
              <a:gd name="connsiteX54" fmla="*/ 10057660 w 12192000"/>
              <a:gd name="connsiteY54" fmla="*/ 2396793 h 3005983"/>
              <a:gd name="connsiteX55" fmla="*/ 10003124 w 12192000"/>
              <a:gd name="connsiteY55" fmla="*/ 2406692 h 3005983"/>
              <a:gd name="connsiteX56" fmla="*/ 9898644 w 12192000"/>
              <a:gd name="connsiteY56" fmla="*/ 2393136 h 3005983"/>
              <a:gd name="connsiteX57" fmla="*/ 9794969 w 12192000"/>
              <a:gd name="connsiteY57" fmla="*/ 2376665 h 3005983"/>
              <a:gd name="connsiteX58" fmla="*/ 9690708 w 12192000"/>
              <a:gd name="connsiteY58" fmla="*/ 2362478 h 3005983"/>
              <a:gd name="connsiteX59" fmla="*/ 9656590 w 12192000"/>
              <a:gd name="connsiteY59" fmla="*/ 2365107 h 3005983"/>
              <a:gd name="connsiteX60" fmla="*/ 9651013 w 12192000"/>
              <a:gd name="connsiteY60" fmla="*/ 2365379 h 3005983"/>
              <a:gd name="connsiteX61" fmla="*/ 9629535 w 12192000"/>
              <a:gd name="connsiteY61" fmla="*/ 2359562 h 3005983"/>
              <a:gd name="connsiteX62" fmla="*/ 9621002 w 12192000"/>
              <a:gd name="connsiteY62" fmla="*/ 2358015 h 3005983"/>
              <a:gd name="connsiteX63" fmla="*/ 9620811 w 12192000"/>
              <a:gd name="connsiteY63" fmla="*/ 2358209 h 3005983"/>
              <a:gd name="connsiteX64" fmla="*/ 9612783 w 12192000"/>
              <a:gd name="connsiteY64" fmla="*/ 2356304 h 3005983"/>
              <a:gd name="connsiteX65" fmla="*/ 9573299 w 12192000"/>
              <a:gd name="connsiteY65" fmla="*/ 2344048 h 3005983"/>
              <a:gd name="connsiteX66" fmla="*/ 9523299 w 12192000"/>
              <a:gd name="connsiteY66" fmla="*/ 2356751 h 3005983"/>
              <a:gd name="connsiteX67" fmla="*/ 9502217 w 12192000"/>
              <a:gd name="connsiteY67" fmla="*/ 2356672 h 3005983"/>
              <a:gd name="connsiteX68" fmla="*/ 9491052 w 12192000"/>
              <a:gd name="connsiteY68" fmla="*/ 2357876 h 3005983"/>
              <a:gd name="connsiteX69" fmla="*/ 9490420 w 12192000"/>
              <a:gd name="connsiteY69" fmla="*/ 2358754 h 3005983"/>
              <a:gd name="connsiteX70" fmla="*/ 9422814 w 12192000"/>
              <a:gd name="connsiteY70" fmla="*/ 2337048 h 3005983"/>
              <a:gd name="connsiteX71" fmla="*/ 9387555 w 12192000"/>
              <a:gd name="connsiteY71" fmla="*/ 2324836 h 3005983"/>
              <a:gd name="connsiteX72" fmla="*/ 9385480 w 12192000"/>
              <a:gd name="connsiteY72" fmla="*/ 2325313 h 3005983"/>
              <a:gd name="connsiteX73" fmla="*/ 9369766 w 12192000"/>
              <a:gd name="connsiteY73" fmla="*/ 2317902 h 3005983"/>
              <a:gd name="connsiteX74" fmla="*/ 9356267 w 12192000"/>
              <a:gd name="connsiteY74" fmla="*/ 2307218 h 3005983"/>
              <a:gd name="connsiteX75" fmla="*/ 9240605 w 12192000"/>
              <a:gd name="connsiteY75" fmla="*/ 2292733 h 3005983"/>
              <a:gd name="connsiteX76" fmla="*/ 9083251 w 12192000"/>
              <a:gd name="connsiteY76" fmla="*/ 2245348 h 3005983"/>
              <a:gd name="connsiteX77" fmla="*/ 8956025 w 12192000"/>
              <a:gd name="connsiteY77" fmla="*/ 2219438 h 3005983"/>
              <a:gd name="connsiteX78" fmla="*/ 8791834 w 12192000"/>
              <a:gd name="connsiteY78" fmla="*/ 2194608 h 3005983"/>
              <a:gd name="connsiteX79" fmla="*/ 8677385 w 12192000"/>
              <a:gd name="connsiteY79" fmla="*/ 2172946 h 3005983"/>
              <a:gd name="connsiteX80" fmla="*/ 8628381 w 12192000"/>
              <a:gd name="connsiteY80" fmla="*/ 2151256 h 3005983"/>
              <a:gd name="connsiteX81" fmla="*/ 8608955 w 12192000"/>
              <a:gd name="connsiteY81" fmla="*/ 2154253 h 3005983"/>
              <a:gd name="connsiteX82" fmla="*/ 8605623 w 12192000"/>
              <a:gd name="connsiteY82" fmla="*/ 2154974 h 3005983"/>
              <a:gd name="connsiteX83" fmla="*/ 8591946 w 12192000"/>
              <a:gd name="connsiteY83" fmla="*/ 2153429 h 3005983"/>
              <a:gd name="connsiteX84" fmla="*/ 8588503 w 12192000"/>
              <a:gd name="connsiteY84" fmla="*/ 2158528 h 3005983"/>
              <a:gd name="connsiteX85" fmla="*/ 8542929 w 12192000"/>
              <a:gd name="connsiteY85" fmla="*/ 2155780 h 3005983"/>
              <a:gd name="connsiteX86" fmla="*/ 8422422 w 12192000"/>
              <a:gd name="connsiteY86" fmla="*/ 2128783 h 3005983"/>
              <a:gd name="connsiteX87" fmla="*/ 8350509 w 12192000"/>
              <a:gd name="connsiteY87" fmla="*/ 2116143 h 3005983"/>
              <a:gd name="connsiteX88" fmla="*/ 8323483 w 12192000"/>
              <a:gd name="connsiteY88" fmla="*/ 2116856 h 3005983"/>
              <a:gd name="connsiteX89" fmla="*/ 8285541 w 12192000"/>
              <a:gd name="connsiteY89" fmla="*/ 2114142 h 3005983"/>
              <a:gd name="connsiteX90" fmla="*/ 8156321 w 12192000"/>
              <a:gd name="connsiteY90" fmla="*/ 2105622 h 3005983"/>
              <a:gd name="connsiteX91" fmla="*/ 8115022 w 12192000"/>
              <a:gd name="connsiteY91" fmla="*/ 2097331 h 3005983"/>
              <a:gd name="connsiteX92" fmla="*/ 8109128 w 12192000"/>
              <a:gd name="connsiteY92" fmla="*/ 2095725 h 3005983"/>
              <a:gd name="connsiteX93" fmla="*/ 8061947 w 12192000"/>
              <a:gd name="connsiteY93" fmla="*/ 2076044 h 3005983"/>
              <a:gd name="connsiteX94" fmla="*/ 8056343 w 12192000"/>
              <a:gd name="connsiteY94" fmla="*/ 2079176 h 3005983"/>
              <a:gd name="connsiteX95" fmla="*/ 8039888 w 12192000"/>
              <a:gd name="connsiteY95" fmla="*/ 2079889 h 3005983"/>
              <a:gd name="connsiteX96" fmla="*/ 8027893 w 12192000"/>
              <a:gd name="connsiteY96" fmla="*/ 2071837 h 3005983"/>
              <a:gd name="connsiteX97" fmla="*/ 7968202 w 12192000"/>
              <a:gd name="connsiteY97" fmla="*/ 2048643 h 3005983"/>
              <a:gd name="connsiteX98" fmla="*/ 7879707 w 12192000"/>
              <a:gd name="connsiteY98" fmla="*/ 2019539 h 3005983"/>
              <a:gd name="connsiteX99" fmla="*/ 7867283 w 12192000"/>
              <a:gd name="connsiteY99" fmla="*/ 2011237 h 3005983"/>
              <a:gd name="connsiteX100" fmla="*/ 7843997 w 12192000"/>
              <a:gd name="connsiteY100" fmla="*/ 2004002 h 3005983"/>
              <a:gd name="connsiteX101" fmla="*/ 7819810 w 12192000"/>
              <a:gd name="connsiteY101" fmla="*/ 2003978 h 3005983"/>
              <a:gd name="connsiteX102" fmla="*/ 7766905 w 12192000"/>
              <a:gd name="connsiteY102" fmla="*/ 1994240 h 3005983"/>
              <a:gd name="connsiteX103" fmla="*/ 7748811 w 12192000"/>
              <a:gd name="connsiteY103" fmla="*/ 2001647 h 3005983"/>
              <a:gd name="connsiteX104" fmla="*/ 7745757 w 12192000"/>
              <a:gd name="connsiteY104" fmla="*/ 2003120 h 3005983"/>
              <a:gd name="connsiteX105" fmla="*/ 7732110 w 12192000"/>
              <a:gd name="connsiteY105" fmla="*/ 2004783 h 3005983"/>
              <a:gd name="connsiteX106" fmla="*/ 7730039 w 12192000"/>
              <a:gd name="connsiteY106" fmla="*/ 2010536 h 3005983"/>
              <a:gd name="connsiteX107" fmla="*/ 7685159 w 12192000"/>
              <a:gd name="connsiteY107" fmla="*/ 2018415 h 3005983"/>
              <a:gd name="connsiteX108" fmla="*/ 7561596 w 12192000"/>
              <a:gd name="connsiteY108" fmla="*/ 2020063 h 3005983"/>
              <a:gd name="connsiteX109" fmla="*/ 7488722 w 12192000"/>
              <a:gd name="connsiteY109" fmla="*/ 2024418 h 3005983"/>
              <a:gd name="connsiteX110" fmla="*/ 7462688 w 12192000"/>
              <a:gd name="connsiteY110" fmla="*/ 2031366 h 3005983"/>
              <a:gd name="connsiteX111" fmla="*/ 7425222 w 12192000"/>
              <a:gd name="connsiteY111" fmla="*/ 2037510 h 3005983"/>
              <a:gd name="connsiteX112" fmla="*/ 7360376 w 12192000"/>
              <a:gd name="connsiteY112" fmla="*/ 2052454 h 3005983"/>
              <a:gd name="connsiteX113" fmla="*/ 7297796 w 12192000"/>
              <a:gd name="connsiteY113" fmla="*/ 2059134 h 3005983"/>
              <a:gd name="connsiteX114" fmla="*/ 7255684 w 12192000"/>
              <a:gd name="connsiteY114" fmla="*/ 2060633 h 3005983"/>
              <a:gd name="connsiteX115" fmla="*/ 7249573 w 12192000"/>
              <a:gd name="connsiteY115" fmla="*/ 2060435 h 3005983"/>
              <a:gd name="connsiteX116" fmla="*/ 7198933 w 12192000"/>
              <a:gd name="connsiteY116" fmla="*/ 2052227 h 3005983"/>
              <a:gd name="connsiteX117" fmla="*/ 7194276 w 12192000"/>
              <a:gd name="connsiteY117" fmla="*/ 2056568 h 3005983"/>
              <a:gd name="connsiteX118" fmla="*/ 7178495 w 12192000"/>
              <a:gd name="connsiteY118" fmla="*/ 2061069 h 3005983"/>
              <a:gd name="connsiteX119" fmla="*/ 7164866 w 12192000"/>
              <a:gd name="connsiteY119" fmla="*/ 2056021 h 3005983"/>
              <a:gd name="connsiteX120" fmla="*/ 7101221 w 12192000"/>
              <a:gd name="connsiteY120" fmla="*/ 2047289 h 3005983"/>
              <a:gd name="connsiteX121" fmla="*/ 7008182 w 12192000"/>
              <a:gd name="connsiteY121" fmla="*/ 2039482 h 3005983"/>
              <a:gd name="connsiteX122" fmla="*/ 6994073 w 12192000"/>
              <a:gd name="connsiteY122" fmla="*/ 2034288 h 3005983"/>
              <a:gd name="connsiteX123" fmla="*/ 6902768 w 12192000"/>
              <a:gd name="connsiteY123" fmla="*/ 2021990 h 3005983"/>
              <a:gd name="connsiteX124" fmla="*/ 6854917 w 12192000"/>
              <a:gd name="connsiteY124" fmla="*/ 2020321 h 3005983"/>
              <a:gd name="connsiteX125" fmla="*/ 6849655 w 12192000"/>
              <a:gd name="connsiteY125" fmla="*/ 2025191 h 3005983"/>
              <a:gd name="connsiteX126" fmla="*/ 6835522 w 12192000"/>
              <a:gd name="connsiteY126" fmla="*/ 2024012 h 3005983"/>
              <a:gd name="connsiteX127" fmla="*/ 6707727 w 12192000"/>
              <a:gd name="connsiteY127" fmla="*/ 2006254 h 3005983"/>
              <a:gd name="connsiteX128" fmla="*/ 6561947 w 12192000"/>
              <a:gd name="connsiteY128" fmla="*/ 1975575 h 3005983"/>
              <a:gd name="connsiteX129" fmla="*/ 6464714 w 12192000"/>
              <a:gd name="connsiteY129" fmla="*/ 1978704 h 3005983"/>
              <a:gd name="connsiteX130" fmla="*/ 6242129 w 12192000"/>
              <a:gd name="connsiteY130" fmla="*/ 1915441 h 3005983"/>
              <a:gd name="connsiteX131" fmla="*/ 6080728 w 12192000"/>
              <a:gd name="connsiteY131" fmla="*/ 1895758 h 3005983"/>
              <a:gd name="connsiteX132" fmla="*/ 6069627 w 12192000"/>
              <a:gd name="connsiteY132" fmla="*/ 1885968 h 3005983"/>
              <a:gd name="connsiteX133" fmla="*/ 6055146 w 12192000"/>
              <a:gd name="connsiteY133" fmla="*/ 1879305 h 3005983"/>
              <a:gd name="connsiteX134" fmla="*/ 5953405 w 12192000"/>
              <a:gd name="connsiteY134" fmla="*/ 1849929 h 3005983"/>
              <a:gd name="connsiteX135" fmla="*/ 5940151 w 12192000"/>
              <a:gd name="connsiteY135" fmla="*/ 1852123 h 3005983"/>
              <a:gd name="connsiteX136" fmla="*/ 5917647 w 12192000"/>
              <a:gd name="connsiteY136" fmla="*/ 1852476 h 3005983"/>
              <a:gd name="connsiteX137" fmla="*/ 5860259 w 12192000"/>
              <a:gd name="connsiteY137" fmla="*/ 1865444 h 3005983"/>
              <a:gd name="connsiteX138" fmla="*/ 5821880 w 12192000"/>
              <a:gd name="connsiteY138" fmla="*/ 1854695 h 3005983"/>
              <a:gd name="connsiteX139" fmla="*/ 5813898 w 12192000"/>
              <a:gd name="connsiteY139" fmla="*/ 1853063 h 3005983"/>
              <a:gd name="connsiteX140" fmla="*/ 5813633 w 12192000"/>
              <a:gd name="connsiteY140" fmla="*/ 1853249 h 3005983"/>
              <a:gd name="connsiteX141" fmla="*/ 5804995 w 12192000"/>
              <a:gd name="connsiteY141" fmla="*/ 1851966 h 3005983"/>
              <a:gd name="connsiteX142" fmla="*/ 5799340 w 12192000"/>
              <a:gd name="connsiteY142" fmla="*/ 1850088 h 3005983"/>
              <a:gd name="connsiteX143" fmla="*/ 5783850 w 12192000"/>
              <a:gd name="connsiteY143" fmla="*/ 1846922 h 3005983"/>
              <a:gd name="connsiteX144" fmla="*/ 5777803 w 12192000"/>
              <a:gd name="connsiteY144" fmla="*/ 1847290 h 3005983"/>
              <a:gd name="connsiteX145" fmla="*/ 5774372 w 12192000"/>
              <a:gd name="connsiteY145" fmla="*/ 1849538 h 3005983"/>
              <a:gd name="connsiteX146" fmla="*/ 5740527 w 12192000"/>
              <a:gd name="connsiteY146" fmla="*/ 1850453 h 3005983"/>
              <a:gd name="connsiteX147" fmla="*/ 5671437 w 12192000"/>
              <a:gd name="connsiteY147" fmla="*/ 1845438 h 3005983"/>
              <a:gd name="connsiteX148" fmla="*/ 5633526 w 12192000"/>
              <a:gd name="connsiteY148" fmla="*/ 1839191 h 3005983"/>
              <a:gd name="connsiteX149" fmla="*/ 5527860 w 12192000"/>
              <a:gd name="connsiteY149" fmla="*/ 1825767 h 3005983"/>
              <a:gd name="connsiteX150" fmla="*/ 5420429 w 12192000"/>
              <a:gd name="connsiteY150" fmla="*/ 1815102 h 3005983"/>
              <a:gd name="connsiteX151" fmla="*/ 5339073 w 12192000"/>
              <a:gd name="connsiteY151" fmla="*/ 1819639 h 3005983"/>
              <a:gd name="connsiteX152" fmla="*/ 5334373 w 12192000"/>
              <a:gd name="connsiteY152" fmla="*/ 1817028 h 3005983"/>
              <a:gd name="connsiteX153" fmla="*/ 5326433 w 12192000"/>
              <a:gd name="connsiteY153" fmla="*/ 1814516 h 3005983"/>
              <a:gd name="connsiteX154" fmla="*/ 5326080 w 12192000"/>
              <a:gd name="connsiteY154" fmla="*/ 1814651 h 3005983"/>
              <a:gd name="connsiteX155" fmla="*/ 5318954 w 12192000"/>
              <a:gd name="connsiteY155" fmla="*/ 1811914 h 3005983"/>
              <a:gd name="connsiteX156" fmla="*/ 5286087 w 12192000"/>
              <a:gd name="connsiteY156" fmla="*/ 1796038 h 3005983"/>
              <a:gd name="connsiteX157" fmla="*/ 5223002 w 12192000"/>
              <a:gd name="connsiteY157" fmla="*/ 1799482 h 3005983"/>
              <a:gd name="connsiteX158" fmla="*/ 5200540 w 12192000"/>
              <a:gd name="connsiteY158" fmla="*/ 1796400 h 3005983"/>
              <a:gd name="connsiteX159" fmla="*/ 5154928 w 12192000"/>
              <a:gd name="connsiteY159" fmla="*/ 1781130 h 3005983"/>
              <a:gd name="connsiteX160" fmla="*/ 5149478 w 12192000"/>
              <a:gd name="connsiteY160" fmla="*/ 1780679 h 3005983"/>
              <a:gd name="connsiteX161" fmla="*/ 5130626 w 12192000"/>
              <a:gd name="connsiteY161" fmla="*/ 1768669 h 3005983"/>
              <a:gd name="connsiteX162" fmla="*/ 5102239 w 12192000"/>
              <a:gd name="connsiteY162" fmla="*/ 1753436 h 3005983"/>
              <a:gd name="connsiteX163" fmla="*/ 5099658 w 12192000"/>
              <a:gd name="connsiteY163" fmla="*/ 1753538 h 3005983"/>
              <a:gd name="connsiteX164" fmla="*/ 5088508 w 12192000"/>
              <a:gd name="connsiteY164" fmla="*/ 1745106 h 3005983"/>
              <a:gd name="connsiteX165" fmla="*/ 5082205 w 12192000"/>
              <a:gd name="connsiteY165" fmla="*/ 1734262 h 3005983"/>
              <a:gd name="connsiteX166" fmla="*/ 4931750 w 12192000"/>
              <a:gd name="connsiteY166" fmla="*/ 1691385 h 3005983"/>
              <a:gd name="connsiteX167" fmla="*/ 4824030 w 12192000"/>
              <a:gd name="connsiteY167" fmla="*/ 1643040 h 3005983"/>
              <a:gd name="connsiteX168" fmla="*/ 4758423 w 12192000"/>
              <a:gd name="connsiteY168" fmla="*/ 1579191 h 3005983"/>
              <a:gd name="connsiteX169" fmla="*/ 4514045 w 12192000"/>
              <a:gd name="connsiteY169" fmla="*/ 1535848 h 3005983"/>
              <a:gd name="connsiteX170" fmla="*/ 4458973 w 12192000"/>
              <a:gd name="connsiteY170" fmla="*/ 1525122 h 3005983"/>
              <a:gd name="connsiteX171" fmla="*/ 4423105 w 12192000"/>
              <a:gd name="connsiteY171" fmla="*/ 1500018 h 3005983"/>
              <a:gd name="connsiteX172" fmla="*/ 4400073 w 12192000"/>
              <a:gd name="connsiteY172" fmla="*/ 1499739 h 3005983"/>
              <a:gd name="connsiteX173" fmla="*/ 4395961 w 12192000"/>
              <a:gd name="connsiteY173" fmla="*/ 1499863 h 3005983"/>
              <a:gd name="connsiteX174" fmla="*/ 4382523 w 12192000"/>
              <a:gd name="connsiteY174" fmla="*/ 1496619 h 3005983"/>
              <a:gd name="connsiteX175" fmla="*/ 4374971 w 12192000"/>
              <a:gd name="connsiteY175" fmla="*/ 1500377 h 3005983"/>
              <a:gd name="connsiteX176" fmla="*/ 4352051 w 12192000"/>
              <a:gd name="connsiteY176" fmla="*/ 1498843 h 3005983"/>
              <a:gd name="connsiteX177" fmla="*/ 4328364 w 12192000"/>
              <a:gd name="connsiteY177" fmla="*/ 1491566 h 3005983"/>
              <a:gd name="connsiteX178" fmla="*/ 4220142 w 12192000"/>
              <a:gd name="connsiteY178" fmla="*/ 1451803 h 3005983"/>
              <a:gd name="connsiteX179" fmla="*/ 4152921 w 12192000"/>
              <a:gd name="connsiteY179" fmla="*/ 1430969 h 3005983"/>
              <a:gd name="connsiteX180" fmla="*/ 4123498 w 12192000"/>
              <a:gd name="connsiteY180" fmla="*/ 1427696 h 3005983"/>
              <a:gd name="connsiteX181" fmla="*/ 4085026 w 12192000"/>
              <a:gd name="connsiteY181" fmla="*/ 1420005 h 3005983"/>
              <a:gd name="connsiteX182" fmla="*/ 4014120 w 12192000"/>
              <a:gd name="connsiteY182" fmla="*/ 1410025 h 3005983"/>
              <a:gd name="connsiteX183" fmla="*/ 3924085 w 12192000"/>
              <a:gd name="connsiteY183" fmla="*/ 1390368 h 3005983"/>
              <a:gd name="connsiteX184" fmla="*/ 3875102 w 12192000"/>
              <a:gd name="connsiteY184" fmla="*/ 1356231 h 3005983"/>
              <a:gd name="connsiteX185" fmla="*/ 3866735 w 12192000"/>
              <a:gd name="connsiteY185" fmla="*/ 1358044 h 3005983"/>
              <a:gd name="connsiteX186" fmla="*/ 3824835 w 12192000"/>
              <a:gd name="connsiteY186" fmla="*/ 1344150 h 3005983"/>
              <a:gd name="connsiteX187" fmla="*/ 3698316 w 12192000"/>
              <a:gd name="connsiteY187" fmla="*/ 1271660 h 3005983"/>
              <a:gd name="connsiteX188" fmla="*/ 3615875 w 12192000"/>
              <a:gd name="connsiteY188" fmla="*/ 1245166 h 3005983"/>
              <a:gd name="connsiteX189" fmla="*/ 3583351 w 12192000"/>
              <a:gd name="connsiteY189" fmla="*/ 1239605 h 3005983"/>
              <a:gd name="connsiteX190" fmla="*/ 3529058 w 12192000"/>
              <a:gd name="connsiteY190" fmla="*/ 1230047 h 3005983"/>
              <a:gd name="connsiteX191" fmla="*/ 3438822 w 12192000"/>
              <a:gd name="connsiteY191" fmla="*/ 1205661 h 3005983"/>
              <a:gd name="connsiteX192" fmla="*/ 3390292 w 12192000"/>
              <a:gd name="connsiteY192" fmla="*/ 1197075 h 3005983"/>
              <a:gd name="connsiteX193" fmla="*/ 3315537 w 12192000"/>
              <a:gd name="connsiteY193" fmla="*/ 1185391 h 3005983"/>
              <a:gd name="connsiteX194" fmla="*/ 3305896 w 12192000"/>
              <a:gd name="connsiteY194" fmla="*/ 1180025 h 3005983"/>
              <a:gd name="connsiteX195" fmla="*/ 3260055 w 12192000"/>
              <a:gd name="connsiteY195" fmla="*/ 1189560 h 3005983"/>
              <a:gd name="connsiteX196" fmla="*/ 3136098 w 12192000"/>
              <a:gd name="connsiteY196" fmla="*/ 1171708 h 3005983"/>
              <a:gd name="connsiteX197" fmla="*/ 3113533 w 12192000"/>
              <a:gd name="connsiteY197" fmla="*/ 1171758 h 3005983"/>
              <a:gd name="connsiteX198" fmla="*/ 3087934 w 12192000"/>
              <a:gd name="connsiteY198" fmla="*/ 1162189 h 3005983"/>
              <a:gd name="connsiteX199" fmla="*/ 3033101 w 12192000"/>
              <a:gd name="connsiteY199" fmla="*/ 1146004 h 3005983"/>
              <a:gd name="connsiteX200" fmla="*/ 2999082 w 12192000"/>
              <a:gd name="connsiteY200" fmla="*/ 1129337 h 3005983"/>
              <a:gd name="connsiteX201" fmla="*/ 2988144 w 12192000"/>
              <a:gd name="connsiteY201" fmla="*/ 1133783 h 3005983"/>
              <a:gd name="connsiteX202" fmla="*/ 2964880 w 12192000"/>
              <a:gd name="connsiteY202" fmla="*/ 1133160 h 3005983"/>
              <a:gd name="connsiteX203" fmla="*/ 2871083 w 12192000"/>
              <a:gd name="connsiteY203" fmla="*/ 1114281 h 3005983"/>
              <a:gd name="connsiteX204" fmla="*/ 2853547 w 12192000"/>
              <a:gd name="connsiteY204" fmla="*/ 1113282 h 3005983"/>
              <a:gd name="connsiteX205" fmla="*/ 2834998 w 12192000"/>
              <a:gd name="connsiteY205" fmla="*/ 1105032 h 3005983"/>
              <a:gd name="connsiteX206" fmla="*/ 2832012 w 12192000"/>
              <a:gd name="connsiteY206" fmla="*/ 1103667 h 3005983"/>
              <a:gd name="connsiteX207" fmla="*/ 2831450 w 12192000"/>
              <a:gd name="connsiteY207" fmla="*/ 1103681 h 3005983"/>
              <a:gd name="connsiteX208" fmla="*/ 2830158 w 12192000"/>
              <a:gd name="connsiteY208" fmla="*/ 1102819 h 3005983"/>
              <a:gd name="connsiteX209" fmla="*/ 2817969 w 12192000"/>
              <a:gd name="connsiteY209" fmla="*/ 1097243 h 3005983"/>
              <a:gd name="connsiteX210" fmla="*/ 2812278 w 12192000"/>
              <a:gd name="connsiteY210" fmla="*/ 1097008 h 3005983"/>
              <a:gd name="connsiteX211" fmla="*/ 2735949 w 12192000"/>
              <a:gd name="connsiteY211" fmla="*/ 1069536 h 3005983"/>
              <a:gd name="connsiteX212" fmla="*/ 2700542 w 12192000"/>
              <a:gd name="connsiteY212" fmla="*/ 1056907 h 3005983"/>
              <a:gd name="connsiteX213" fmla="*/ 2690071 w 12192000"/>
              <a:gd name="connsiteY213" fmla="*/ 1056397 h 3005983"/>
              <a:gd name="connsiteX214" fmla="*/ 2655269 w 12192000"/>
              <a:gd name="connsiteY214" fmla="*/ 1042078 h 3005983"/>
              <a:gd name="connsiteX215" fmla="*/ 2637172 w 12192000"/>
              <a:gd name="connsiteY215" fmla="*/ 1039382 h 3005983"/>
              <a:gd name="connsiteX216" fmla="*/ 2544676 w 12192000"/>
              <a:gd name="connsiteY216" fmla="*/ 1019916 h 3005983"/>
              <a:gd name="connsiteX217" fmla="*/ 2521406 w 12192000"/>
              <a:gd name="connsiteY217" fmla="*/ 1022036 h 3005983"/>
              <a:gd name="connsiteX218" fmla="*/ 2462038 w 12192000"/>
              <a:gd name="connsiteY218" fmla="*/ 992687 h 3005983"/>
              <a:gd name="connsiteX219" fmla="*/ 2448962 w 12192000"/>
              <a:gd name="connsiteY219" fmla="*/ 988555 h 3005983"/>
              <a:gd name="connsiteX220" fmla="*/ 2444223 w 12192000"/>
              <a:gd name="connsiteY220" fmla="*/ 985580 h 3005983"/>
              <a:gd name="connsiteX221" fmla="*/ 2428175 w 12192000"/>
              <a:gd name="connsiteY221" fmla="*/ 997242 h 3005983"/>
              <a:gd name="connsiteX222" fmla="*/ 2398519 w 12192000"/>
              <a:gd name="connsiteY222" fmla="*/ 1001482 h 3005983"/>
              <a:gd name="connsiteX223" fmla="*/ 2385271 w 12192000"/>
              <a:gd name="connsiteY223" fmla="*/ 993786 h 3005983"/>
              <a:gd name="connsiteX224" fmla="*/ 2298174 w 12192000"/>
              <a:gd name="connsiteY224" fmla="*/ 956527 h 3005983"/>
              <a:gd name="connsiteX225" fmla="*/ 2271014 w 12192000"/>
              <a:gd name="connsiteY225" fmla="*/ 945440 h 3005983"/>
              <a:gd name="connsiteX226" fmla="*/ 2214838 w 12192000"/>
              <a:gd name="connsiteY226" fmla="*/ 924396 h 3005983"/>
              <a:gd name="connsiteX227" fmla="*/ 2038407 w 12192000"/>
              <a:gd name="connsiteY227" fmla="*/ 916628 h 3005983"/>
              <a:gd name="connsiteX228" fmla="*/ 1958268 w 12192000"/>
              <a:gd name="connsiteY228" fmla="*/ 931677 h 3005983"/>
              <a:gd name="connsiteX229" fmla="*/ 1740316 w 12192000"/>
              <a:gd name="connsiteY229" fmla="*/ 931710 h 3005983"/>
              <a:gd name="connsiteX230" fmla="*/ 1454477 w 12192000"/>
              <a:gd name="connsiteY230" fmla="*/ 973878 h 3005983"/>
              <a:gd name="connsiteX231" fmla="*/ 1385984 w 12192000"/>
              <a:gd name="connsiteY231" fmla="*/ 958621 h 3005983"/>
              <a:gd name="connsiteX232" fmla="*/ 1355604 w 12192000"/>
              <a:gd name="connsiteY232" fmla="*/ 960893 h 3005983"/>
              <a:gd name="connsiteX233" fmla="*/ 1305323 w 12192000"/>
              <a:gd name="connsiteY233" fmla="*/ 967511 h 3005983"/>
              <a:gd name="connsiteX234" fmla="*/ 1125607 w 12192000"/>
              <a:gd name="connsiteY234" fmla="*/ 968467 h 3005983"/>
              <a:gd name="connsiteX235" fmla="*/ 1016562 w 12192000"/>
              <a:gd name="connsiteY235" fmla="*/ 975260 h 3005983"/>
              <a:gd name="connsiteX236" fmla="*/ 818620 w 12192000"/>
              <a:gd name="connsiteY236" fmla="*/ 987723 h 3005983"/>
              <a:gd name="connsiteX237" fmla="*/ 611870 w 12192000"/>
              <a:gd name="connsiteY237" fmla="*/ 1002547 h 3005983"/>
              <a:gd name="connsiteX238" fmla="*/ 520325 w 12192000"/>
              <a:gd name="connsiteY238" fmla="*/ 1010590 h 3005983"/>
              <a:gd name="connsiteX239" fmla="*/ 386188 w 12192000"/>
              <a:gd name="connsiteY239" fmla="*/ 1040956 h 3005983"/>
              <a:gd name="connsiteX240" fmla="*/ 272629 w 12192000"/>
              <a:gd name="connsiteY240" fmla="*/ 1010300 h 3005983"/>
              <a:gd name="connsiteX241" fmla="*/ 113450 w 12192000"/>
              <a:gd name="connsiteY241" fmla="*/ 1038933 h 3005983"/>
              <a:gd name="connsiteX242" fmla="*/ 4256 w 12192000"/>
              <a:gd name="connsiteY242" fmla="*/ 1060111 h 3005983"/>
              <a:gd name="connsiteX243" fmla="*/ 0 w 12192000"/>
              <a:gd name="connsiteY243" fmla="*/ 1059714 h 3005983"/>
              <a:gd name="connsiteX244" fmla="*/ 0 w 12192000"/>
              <a:gd name="connsiteY244"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689476 w 12192000"/>
              <a:gd name="connsiteY8" fmla="*/ 2807391 h 3005983"/>
              <a:gd name="connsiteX9" fmla="*/ 11666486 w 12192000"/>
              <a:gd name="connsiteY9" fmla="*/ 2799625 h 3005983"/>
              <a:gd name="connsiteX10" fmla="*/ 11652374 w 12192000"/>
              <a:gd name="connsiteY10" fmla="*/ 2793272 h 3005983"/>
              <a:gd name="connsiteX11" fmla="*/ 11646471 w 12192000"/>
              <a:gd name="connsiteY11" fmla="*/ 2800341 h 3005983"/>
              <a:gd name="connsiteX12" fmla="*/ 11623313 w 12192000"/>
              <a:gd name="connsiteY12" fmla="*/ 2800343 h 3005983"/>
              <a:gd name="connsiteX13" fmla="*/ 11608697 w 12192000"/>
              <a:gd name="connsiteY13" fmla="*/ 2813460 h 3005983"/>
              <a:gd name="connsiteX14" fmla="*/ 11603621 w 12192000"/>
              <a:gd name="connsiteY14" fmla="*/ 2810965 h 3005983"/>
              <a:gd name="connsiteX15" fmla="*/ 11590100 w 12192000"/>
              <a:gd name="connsiteY15" fmla="*/ 2808130 h 3005983"/>
              <a:gd name="connsiteX16" fmla="*/ 11566270 w 12192000"/>
              <a:gd name="connsiteY16" fmla="*/ 2794050 h 3005983"/>
              <a:gd name="connsiteX17" fmla="*/ 11543180 w 12192000"/>
              <a:gd name="connsiteY17" fmla="*/ 2794523 h 3005983"/>
              <a:gd name="connsiteX18" fmla="*/ 11527456 w 12192000"/>
              <a:gd name="connsiteY18" fmla="*/ 2784758 h 3005983"/>
              <a:gd name="connsiteX19" fmla="*/ 11410019 w 12192000"/>
              <a:gd name="connsiteY19" fmla="*/ 2778739 h 3005983"/>
              <a:gd name="connsiteX20" fmla="*/ 11391662 w 12192000"/>
              <a:gd name="connsiteY20" fmla="*/ 2777813 h 3005983"/>
              <a:gd name="connsiteX21" fmla="*/ 11381950 w 12192000"/>
              <a:gd name="connsiteY21" fmla="*/ 2771457 h 3005983"/>
              <a:gd name="connsiteX22" fmla="*/ 11355280 w 12192000"/>
              <a:gd name="connsiteY22" fmla="*/ 2766974 h 3005983"/>
              <a:gd name="connsiteX23" fmla="*/ 11346286 w 12192000"/>
              <a:gd name="connsiteY23" fmla="*/ 2771221 h 3005983"/>
              <a:gd name="connsiteX24" fmla="*/ 11344784 w 12192000"/>
              <a:gd name="connsiteY24" fmla="*/ 2767480 h 3005983"/>
              <a:gd name="connsiteX25" fmla="*/ 11307999 w 12192000"/>
              <a:gd name="connsiteY25" fmla="*/ 2758374 h 3005983"/>
              <a:gd name="connsiteX26" fmla="*/ 11228674 w 12192000"/>
              <a:gd name="connsiteY26" fmla="*/ 2738503 h 3005983"/>
              <a:gd name="connsiteX27" fmla="*/ 11208775 w 12192000"/>
              <a:gd name="connsiteY27" fmla="*/ 2733735 h 3005983"/>
              <a:gd name="connsiteX28" fmla="*/ 11191329 w 12192000"/>
              <a:gd name="connsiteY28" fmla="*/ 2735896 h 3005983"/>
              <a:gd name="connsiteX29" fmla="*/ 11095293 w 12192000"/>
              <a:gd name="connsiteY29" fmla="*/ 2734181 h 3005983"/>
              <a:gd name="connsiteX30" fmla="*/ 11072290 w 12192000"/>
              <a:gd name="connsiteY30" fmla="*/ 2737734 h 3005983"/>
              <a:gd name="connsiteX31" fmla="*/ 10980239 w 12192000"/>
              <a:gd name="connsiteY31" fmla="*/ 2729000 h 3005983"/>
              <a:gd name="connsiteX32" fmla="*/ 10980167 w 12192000"/>
              <a:gd name="connsiteY32" fmla="*/ 2728972 h 3005983"/>
              <a:gd name="connsiteX33" fmla="*/ 10943501 w 12192000"/>
              <a:gd name="connsiteY33" fmla="*/ 2723352 h 3005983"/>
              <a:gd name="connsiteX34" fmla="*/ 10740825 w 12192000"/>
              <a:gd name="connsiteY34" fmla="*/ 2642544 h 3005983"/>
              <a:gd name="connsiteX35" fmla="*/ 10621021 w 12192000"/>
              <a:gd name="connsiteY35" fmla="*/ 2583972 h 3005983"/>
              <a:gd name="connsiteX36" fmla="*/ 10501779 w 12192000"/>
              <a:gd name="connsiteY36" fmla="*/ 2548735 h 3005983"/>
              <a:gd name="connsiteX37" fmla="*/ 10403355 w 12192000"/>
              <a:gd name="connsiteY37" fmla="*/ 2512953 h 3005983"/>
              <a:gd name="connsiteX38" fmla="*/ 10337449 w 12192000"/>
              <a:gd name="connsiteY38" fmla="*/ 2488172 h 3005983"/>
              <a:gd name="connsiteX39" fmla="*/ 10324327 w 12192000"/>
              <a:gd name="connsiteY39" fmla="*/ 2478939 h 3005983"/>
              <a:gd name="connsiteX40" fmla="*/ 10321929 w 12192000"/>
              <a:gd name="connsiteY40" fmla="*/ 2478993 h 3005983"/>
              <a:gd name="connsiteX41" fmla="*/ 10290461 w 12192000"/>
              <a:gd name="connsiteY41" fmla="*/ 2462144 h 3005983"/>
              <a:gd name="connsiteX42" fmla="*/ 10268970 w 12192000"/>
              <a:gd name="connsiteY42" fmla="*/ 2448931 h 3005983"/>
              <a:gd name="connsiteX43" fmla="*/ 10263699 w 12192000"/>
              <a:gd name="connsiteY43" fmla="*/ 2448340 h 3005983"/>
              <a:gd name="connsiteX44" fmla="*/ 10228272 w 12192000"/>
              <a:gd name="connsiteY44" fmla="*/ 2431997 h 3005983"/>
              <a:gd name="connsiteX45" fmla="*/ 10215997 w 12192000"/>
              <a:gd name="connsiteY45" fmla="*/ 2431103 h 3005983"/>
              <a:gd name="connsiteX46" fmla="*/ 10193885 w 12192000"/>
              <a:gd name="connsiteY46" fmla="*/ 2427360 h 3005983"/>
              <a:gd name="connsiteX47" fmla="*/ 10135557 w 12192000"/>
              <a:gd name="connsiteY47" fmla="*/ 2429769 h 3005983"/>
              <a:gd name="connsiteX48" fmla="*/ 10092108 w 12192000"/>
              <a:gd name="connsiteY48" fmla="*/ 2409075 h 3005983"/>
              <a:gd name="connsiteX49" fmla="*/ 10091815 w 12192000"/>
              <a:gd name="connsiteY49" fmla="*/ 2409211 h 3005983"/>
              <a:gd name="connsiteX50" fmla="*/ 10083558 w 12192000"/>
              <a:gd name="connsiteY50" fmla="*/ 2406369 h 3005983"/>
              <a:gd name="connsiteX51" fmla="*/ 10078319 w 12192000"/>
              <a:gd name="connsiteY51" fmla="*/ 2403481 h 3005983"/>
              <a:gd name="connsiteX52" fmla="*/ 10063647 w 12192000"/>
              <a:gd name="connsiteY52" fmla="*/ 2397528 h 3005983"/>
              <a:gd name="connsiteX53" fmla="*/ 10057660 w 12192000"/>
              <a:gd name="connsiteY53" fmla="*/ 2396793 h 3005983"/>
              <a:gd name="connsiteX54" fmla="*/ 10003124 w 12192000"/>
              <a:gd name="connsiteY54" fmla="*/ 2406692 h 3005983"/>
              <a:gd name="connsiteX55" fmla="*/ 9898644 w 12192000"/>
              <a:gd name="connsiteY55" fmla="*/ 2393136 h 3005983"/>
              <a:gd name="connsiteX56" fmla="*/ 9794969 w 12192000"/>
              <a:gd name="connsiteY56" fmla="*/ 2376665 h 3005983"/>
              <a:gd name="connsiteX57" fmla="*/ 9690708 w 12192000"/>
              <a:gd name="connsiteY57" fmla="*/ 2362478 h 3005983"/>
              <a:gd name="connsiteX58" fmla="*/ 9656590 w 12192000"/>
              <a:gd name="connsiteY58" fmla="*/ 2365107 h 3005983"/>
              <a:gd name="connsiteX59" fmla="*/ 9651013 w 12192000"/>
              <a:gd name="connsiteY59" fmla="*/ 2365379 h 3005983"/>
              <a:gd name="connsiteX60" fmla="*/ 9629535 w 12192000"/>
              <a:gd name="connsiteY60" fmla="*/ 2359562 h 3005983"/>
              <a:gd name="connsiteX61" fmla="*/ 9621002 w 12192000"/>
              <a:gd name="connsiteY61" fmla="*/ 2358015 h 3005983"/>
              <a:gd name="connsiteX62" fmla="*/ 9620811 w 12192000"/>
              <a:gd name="connsiteY62" fmla="*/ 2358209 h 3005983"/>
              <a:gd name="connsiteX63" fmla="*/ 9612783 w 12192000"/>
              <a:gd name="connsiteY63" fmla="*/ 2356304 h 3005983"/>
              <a:gd name="connsiteX64" fmla="*/ 9573299 w 12192000"/>
              <a:gd name="connsiteY64" fmla="*/ 2344048 h 3005983"/>
              <a:gd name="connsiteX65" fmla="*/ 9523299 w 12192000"/>
              <a:gd name="connsiteY65" fmla="*/ 2356751 h 3005983"/>
              <a:gd name="connsiteX66" fmla="*/ 9502217 w 12192000"/>
              <a:gd name="connsiteY66" fmla="*/ 2356672 h 3005983"/>
              <a:gd name="connsiteX67" fmla="*/ 9491052 w 12192000"/>
              <a:gd name="connsiteY67" fmla="*/ 2357876 h 3005983"/>
              <a:gd name="connsiteX68" fmla="*/ 9490420 w 12192000"/>
              <a:gd name="connsiteY68" fmla="*/ 2358754 h 3005983"/>
              <a:gd name="connsiteX69" fmla="*/ 9422814 w 12192000"/>
              <a:gd name="connsiteY69" fmla="*/ 2337048 h 3005983"/>
              <a:gd name="connsiteX70" fmla="*/ 9387555 w 12192000"/>
              <a:gd name="connsiteY70" fmla="*/ 2324836 h 3005983"/>
              <a:gd name="connsiteX71" fmla="*/ 9385480 w 12192000"/>
              <a:gd name="connsiteY71" fmla="*/ 2325313 h 3005983"/>
              <a:gd name="connsiteX72" fmla="*/ 9369766 w 12192000"/>
              <a:gd name="connsiteY72" fmla="*/ 2317902 h 3005983"/>
              <a:gd name="connsiteX73" fmla="*/ 9356267 w 12192000"/>
              <a:gd name="connsiteY73" fmla="*/ 2307218 h 3005983"/>
              <a:gd name="connsiteX74" fmla="*/ 9240605 w 12192000"/>
              <a:gd name="connsiteY74" fmla="*/ 2292733 h 3005983"/>
              <a:gd name="connsiteX75" fmla="*/ 9083251 w 12192000"/>
              <a:gd name="connsiteY75" fmla="*/ 2245348 h 3005983"/>
              <a:gd name="connsiteX76" fmla="*/ 8956025 w 12192000"/>
              <a:gd name="connsiteY76" fmla="*/ 2219438 h 3005983"/>
              <a:gd name="connsiteX77" fmla="*/ 8791834 w 12192000"/>
              <a:gd name="connsiteY77" fmla="*/ 2194608 h 3005983"/>
              <a:gd name="connsiteX78" fmla="*/ 8677385 w 12192000"/>
              <a:gd name="connsiteY78" fmla="*/ 2172946 h 3005983"/>
              <a:gd name="connsiteX79" fmla="*/ 8628381 w 12192000"/>
              <a:gd name="connsiteY79" fmla="*/ 2151256 h 3005983"/>
              <a:gd name="connsiteX80" fmla="*/ 8608955 w 12192000"/>
              <a:gd name="connsiteY80" fmla="*/ 2154253 h 3005983"/>
              <a:gd name="connsiteX81" fmla="*/ 8605623 w 12192000"/>
              <a:gd name="connsiteY81" fmla="*/ 2154974 h 3005983"/>
              <a:gd name="connsiteX82" fmla="*/ 8591946 w 12192000"/>
              <a:gd name="connsiteY82" fmla="*/ 2153429 h 3005983"/>
              <a:gd name="connsiteX83" fmla="*/ 8588503 w 12192000"/>
              <a:gd name="connsiteY83" fmla="*/ 2158528 h 3005983"/>
              <a:gd name="connsiteX84" fmla="*/ 8542929 w 12192000"/>
              <a:gd name="connsiteY84" fmla="*/ 2155780 h 3005983"/>
              <a:gd name="connsiteX85" fmla="*/ 8422422 w 12192000"/>
              <a:gd name="connsiteY85" fmla="*/ 2128783 h 3005983"/>
              <a:gd name="connsiteX86" fmla="*/ 8350509 w 12192000"/>
              <a:gd name="connsiteY86" fmla="*/ 2116143 h 3005983"/>
              <a:gd name="connsiteX87" fmla="*/ 8323483 w 12192000"/>
              <a:gd name="connsiteY87" fmla="*/ 2116856 h 3005983"/>
              <a:gd name="connsiteX88" fmla="*/ 8285541 w 12192000"/>
              <a:gd name="connsiteY88" fmla="*/ 2114142 h 3005983"/>
              <a:gd name="connsiteX89" fmla="*/ 8156321 w 12192000"/>
              <a:gd name="connsiteY89" fmla="*/ 2105622 h 3005983"/>
              <a:gd name="connsiteX90" fmla="*/ 8115022 w 12192000"/>
              <a:gd name="connsiteY90" fmla="*/ 2097331 h 3005983"/>
              <a:gd name="connsiteX91" fmla="*/ 8109128 w 12192000"/>
              <a:gd name="connsiteY91" fmla="*/ 2095725 h 3005983"/>
              <a:gd name="connsiteX92" fmla="*/ 8061947 w 12192000"/>
              <a:gd name="connsiteY92" fmla="*/ 2076044 h 3005983"/>
              <a:gd name="connsiteX93" fmla="*/ 8056343 w 12192000"/>
              <a:gd name="connsiteY93" fmla="*/ 2079176 h 3005983"/>
              <a:gd name="connsiteX94" fmla="*/ 8039888 w 12192000"/>
              <a:gd name="connsiteY94" fmla="*/ 2079889 h 3005983"/>
              <a:gd name="connsiteX95" fmla="*/ 8027893 w 12192000"/>
              <a:gd name="connsiteY95" fmla="*/ 2071837 h 3005983"/>
              <a:gd name="connsiteX96" fmla="*/ 7968202 w 12192000"/>
              <a:gd name="connsiteY96" fmla="*/ 2048643 h 3005983"/>
              <a:gd name="connsiteX97" fmla="*/ 7879707 w 12192000"/>
              <a:gd name="connsiteY97" fmla="*/ 2019539 h 3005983"/>
              <a:gd name="connsiteX98" fmla="*/ 7867283 w 12192000"/>
              <a:gd name="connsiteY98" fmla="*/ 2011237 h 3005983"/>
              <a:gd name="connsiteX99" fmla="*/ 7843997 w 12192000"/>
              <a:gd name="connsiteY99" fmla="*/ 2004002 h 3005983"/>
              <a:gd name="connsiteX100" fmla="*/ 7819810 w 12192000"/>
              <a:gd name="connsiteY100" fmla="*/ 2003978 h 3005983"/>
              <a:gd name="connsiteX101" fmla="*/ 7766905 w 12192000"/>
              <a:gd name="connsiteY101" fmla="*/ 1994240 h 3005983"/>
              <a:gd name="connsiteX102" fmla="*/ 7748811 w 12192000"/>
              <a:gd name="connsiteY102" fmla="*/ 2001647 h 3005983"/>
              <a:gd name="connsiteX103" fmla="*/ 7745757 w 12192000"/>
              <a:gd name="connsiteY103" fmla="*/ 2003120 h 3005983"/>
              <a:gd name="connsiteX104" fmla="*/ 7732110 w 12192000"/>
              <a:gd name="connsiteY104" fmla="*/ 2004783 h 3005983"/>
              <a:gd name="connsiteX105" fmla="*/ 7730039 w 12192000"/>
              <a:gd name="connsiteY105" fmla="*/ 2010536 h 3005983"/>
              <a:gd name="connsiteX106" fmla="*/ 7685159 w 12192000"/>
              <a:gd name="connsiteY106" fmla="*/ 2018415 h 3005983"/>
              <a:gd name="connsiteX107" fmla="*/ 7561596 w 12192000"/>
              <a:gd name="connsiteY107" fmla="*/ 2020063 h 3005983"/>
              <a:gd name="connsiteX108" fmla="*/ 7488722 w 12192000"/>
              <a:gd name="connsiteY108" fmla="*/ 2024418 h 3005983"/>
              <a:gd name="connsiteX109" fmla="*/ 7462688 w 12192000"/>
              <a:gd name="connsiteY109" fmla="*/ 2031366 h 3005983"/>
              <a:gd name="connsiteX110" fmla="*/ 7425222 w 12192000"/>
              <a:gd name="connsiteY110" fmla="*/ 2037510 h 3005983"/>
              <a:gd name="connsiteX111" fmla="*/ 7360376 w 12192000"/>
              <a:gd name="connsiteY111" fmla="*/ 2052454 h 3005983"/>
              <a:gd name="connsiteX112" fmla="*/ 7297796 w 12192000"/>
              <a:gd name="connsiteY112" fmla="*/ 2059134 h 3005983"/>
              <a:gd name="connsiteX113" fmla="*/ 7255684 w 12192000"/>
              <a:gd name="connsiteY113" fmla="*/ 2060633 h 3005983"/>
              <a:gd name="connsiteX114" fmla="*/ 7249573 w 12192000"/>
              <a:gd name="connsiteY114" fmla="*/ 2060435 h 3005983"/>
              <a:gd name="connsiteX115" fmla="*/ 7198933 w 12192000"/>
              <a:gd name="connsiteY115" fmla="*/ 2052227 h 3005983"/>
              <a:gd name="connsiteX116" fmla="*/ 7194276 w 12192000"/>
              <a:gd name="connsiteY116" fmla="*/ 2056568 h 3005983"/>
              <a:gd name="connsiteX117" fmla="*/ 7178495 w 12192000"/>
              <a:gd name="connsiteY117" fmla="*/ 2061069 h 3005983"/>
              <a:gd name="connsiteX118" fmla="*/ 7164866 w 12192000"/>
              <a:gd name="connsiteY118" fmla="*/ 2056021 h 3005983"/>
              <a:gd name="connsiteX119" fmla="*/ 7101221 w 12192000"/>
              <a:gd name="connsiteY119" fmla="*/ 2047289 h 3005983"/>
              <a:gd name="connsiteX120" fmla="*/ 7008182 w 12192000"/>
              <a:gd name="connsiteY120" fmla="*/ 2039482 h 3005983"/>
              <a:gd name="connsiteX121" fmla="*/ 6994073 w 12192000"/>
              <a:gd name="connsiteY121" fmla="*/ 2034288 h 3005983"/>
              <a:gd name="connsiteX122" fmla="*/ 6902768 w 12192000"/>
              <a:gd name="connsiteY122" fmla="*/ 2021990 h 3005983"/>
              <a:gd name="connsiteX123" fmla="*/ 6854917 w 12192000"/>
              <a:gd name="connsiteY123" fmla="*/ 2020321 h 3005983"/>
              <a:gd name="connsiteX124" fmla="*/ 6849655 w 12192000"/>
              <a:gd name="connsiteY124" fmla="*/ 2025191 h 3005983"/>
              <a:gd name="connsiteX125" fmla="*/ 6835522 w 12192000"/>
              <a:gd name="connsiteY125" fmla="*/ 2024012 h 3005983"/>
              <a:gd name="connsiteX126" fmla="*/ 6707727 w 12192000"/>
              <a:gd name="connsiteY126" fmla="*/ 2006254 h 3005983"/>
              <a:gd name="connsiteX127" fmla="*/ 6561947 w 12192000"/>
              <a:gd name="connsiteY127" fmla="*/ 1975575 h 3005983"/>
              <a:gd name="connsiteX128" fmla="*/ 6464714 w 12192000"/>
              <a:gd name="connsiteY128" fmla="*/ 1978704 h 3005983"/>
              <a:gd name="connsiteX129" fmla="*/ 6242129 w 12192000"/>
              <a:gd name="connsiteY129" fmla="*/ 1915441 h 3005983"/>
              <a:gd name="connsiteX130" fmla="*/ 6080728 w 12192000"/>
              <a:gd name="connsiteY130" fmla="*/ 1895758 h 3005983"/>
              <a:gd name="connsiteX131" fmla="*/ 6069627 w 12192000"/>
              <a:gd name="connsiteY131" fmla="*/ 1885968 h 3005983"/>
              <a:gd name="connsiteX132" fmla="*/ 6055146 w 12192000"/>
              <a:gd name="connsiteY132" fmla="*/ 1879305 h 3005983"/>
              <a:gd name="connsiteX133" fmla="*/ 5953405 w 12192000"/>
              <a:gd name="connsiteY133" fmla="*/ 1849929 h 3005983"/>
              <a:gd name="connsiteX134" fmla="*/ 5940151 w 12192000"/>
              <a:gd name="connsiteY134" fmla="*/ 1852123 h 3005983"/>
              <a:gd name="connsiteX135" fmla="*/ 5917647 w 12192000"/>
              <a:gd name="connsiteY135" fmla="*/ 1852476 h 3005983"/>
              <a:gd name="connsiteX136" fmla="*/ 5860259 w 12192000"/>
              <a:gd name="connsiteY136" fmla="*/ 1865444 h 3005983"/>
              <a:gd name="connsiteX137" fmla="*/ 5821880 w 12192000"/>
              <a:gd name="connsiteY137" fmla="*/ 1854695 h 3005983"/>
              <a:gd name="connsiteX138" fmla="*/ 5813898 w 12192000"/>
              <a:gd name="connsiteY138" fmla="*/ 1853063 h 3005983"/>
              <a:gd name="connsiteX139" fmla="*/ 5813633 w 12192000"/>
              <a:gd name="connsiteY139" fmla="*/ 1853249 h 3005983"/>
              <a:gd name="connsiteX140" fmla="*/ 5804995 w 12192000"/>
              <a:gd name="connsiteY140" fmla="*/ 1851966 h 3005983"/>
              <a:gd name="connsiteX141" fmla="*/ 5799340 w 12192000"/>
              <a:gd name="connsiteY141" fmla="*/ 1850088 h 3005983"/>
              <a:gd name="connsiteX142" fmla="*/ 5783850 w 12192000"/>
              <a:gd name="connsiteY142" fmla="*/ 1846922 h 3005983"/>
              <a:gd name="connsiteX143" fmla="*/ 5777803 w 12192000"/>
              <a:gd name="connsiteY143" fmla="*/ 1847290 h 3005983"/>
              <a:gd name="connsiteX144" fmla="*/ 5774372 w 12192000"/>
              <a:gd name="connsiteY144" fmla="*/ 1849538 h 3005983"/>
              <a:gd name="connsiteX145" fmla="*/ 5740527 w 12192000"/>
              <a:gd name="connsiteY145" fmla="*/ 1850453 h 3005983"/>
              <a:gd name="connsiteX146" fmla="*/ 5671437 w 12192000"/>
              <a:gd name="connsiteY146" fmla="*/ 1845438 h 3005983"/>
              <a:gd name="connsiteX147" fmla="*/ 5633526 w 12192000"/>
              <a:gd name="connsiteY147" fmla="*/ 1839191 h 3005983"/>
              <a:gd name="connsiteX148" fmla="*/ 5527860 w 12192000"/>
              <a:gd name="connsiteY148" fmla="*/ 1825767 h 3005983"/>
              <a:gd name="connsiteX149" fmla="*/ 5420429 w 12192000"/>
              <a:gd name="connsiteY149" fmla="*/ 1815102 h 3005983"/>
              <a:gd name="connsiteX150" fmla="*/ 5339073 w 12192000"/>
              <a:gd name="connsiteY150" fmla="*/ 1819639 h 3005983"/>
              <a:gd name="connsiteX151" fmla="*/ 5334373 w 12192000"/>
              <a:gd name="connsiteY151" fmla="*/ 1817028 h 3005983"/>
              <a:gd name="connsiteX152" fmla="*/ 5326433 w 12192000"/>
              <a:gd name="connsiteY152" fmla="*/ 1814516 h 3005983"/>
              <a:gd name="connsiteX153" fmla="*/ 5326080 w 12192000"/>
              <a:gd name="connsiteY153" fmla="*/ 1814651 h 3005983"/>
              <a:gd name="connsiteX154" fmla="*/ 5318954 w 12192000"/>
              <a:gd name="connsiteY154" fmla="*/ 1811914 h 3005983"/>
              <a:gd name="connsiteX155" fmla="*/ 5286087 w 12192000"/>
              <a:gd name="connsiteY155" fmla="*/ 1796038 h 3005983"/>
              <a:gd name="connsiteX156" fmla="*/ 5223002 w 12192000"/>
              <a:gd name="connsiteY156" fmla="*/ 1799482 h 3005983"/>
              <a:gd name="connsiteX157" fmla="*/ 5200540 w 12192000"/>
              <a:gd name="connsiteY157" fmla="*/ 1796400 h 3005983"/>
              <a:gd name="connsiteX158" fmla="*/ 5154928 w 12192000"/>
              <a:gd name="connsiteY158" fmla="*/ 1781130 h 3005983"/>
              <a:gd name="connsiteX159" fmla="*/ 5149478 w 12192000"/>
              <a:gd name="connsiteY159" fmla="*/ 1780679 h 3005983"/>
              <a:gd name="connsiteX160" fmla="*/ 5130626 w 12192000"/>
              <a:gd name="connsiteY160" fmla="*/ 1768669 h 3005983"/>
              <a:gd name="connsiteX161" fmla="*/ 5102239 w 12192000"/>
              <a:gd name="connsiteY161" fmla="*/ 1753436 h 3005983"/>
              <a:gd name="connsiteX162" fmla="*/ 5099658 w 12192000"/>
              <a:gd name="connsiteY162" fmla="*/ 1753538 h 3005983"/>
              <a:gd name="connsiteX163" fmla="*/ 5088508 w 12192000"/>
              <a:gd name="connsiteY163" fmla="*/ 1745106 h 3005983"/>
              <a:gd name="connsiteX164" fmla="*/ 5082205 w 12192000"/>
              <a:gd name="connsiteY164" fmla="*/ 1734262 h 3005983"/>
              <a:gd name="connsiteX165" fmla="*/ 4931750 w 12192000"/>
              <a:gd name="connsiteY165" fmla="*/ 1691385 h 3005983"/>
              <a:gd name="connsiteX166" fmla="*/ 4824030 w 12192000"/>
              <a:gd name="connsiteY166" fmla="*/ 1643040 h 3005983"/>
              <a:gd name="connsiteX167" fmla="*/ 4758423 w 12192000"/>
              <a:gd name="connsiteY167" fmla="*/ 1579191 h 3005983"/>
              <a:gd name="connsiteX168" fmla="*/ 4514045 w 12192000"/>
              <a:gd name="connsiteY168" fmla="*/ 1535848 h 3005983"/>
              <a:gd name="connsiteX169" fmla="*/ 4458973 w 12192000"/>
              <a:gd name="connsiteY169" fmla="*/ 1525122 h 3005983"/>
              <a:gd name="connsiteX170" fmla="*/ 4423105 w 12192000"/>
              <a:gd name="connsiteY170" fmla="*/ 1500018 h 3005983"/>
              <a:gd name="connsiteX171" fmla="*/ 4400073 w 12192000"/>
              <a:gd name="connsiteY171" fmla="*/ 1499739 h 3005983"/>
              <a:gd name="connsiteX172" fmla="*/ 4395961 w 12192000"/>
              <a:gd name="connsiteY172" fmla="*/ 1499863 h 3005983"/>
              <a:gd name="connsiteX173" fmla="*/ 4382523 w 12192000"/>
              <a:gd name="connsiteY173" fmla="*/ 1496619 h 3005983"/>
              <a:gd name="connsiteX174" fmla="*/ 4374971 w 12192000"/>
              <a:gd name="connsiteY174" fmla="*/ 1500377 h 3005983"/>
              <a:gd name="connsiteX175" fmla="*/ 4352051 w 12192000"/>
              <a:gd name="connsiteY175" fmla="*/ 1498843 h 3005983"/>
              <a:gd name="connsiteX176" fmla="*/ 4328364 w 12192000"/>
              <a:gd name="connsiteY176" fmla="*/ 1491566 h 3005983"/>
              <a:gd name="connsiteX177" fmla="*/ 4220142 w 12192000"/>
              <a:gd name="connsiteY177" fmla="*/ 1451803 h 3005983"/>
              <a:gd name="connsiteX178" fmla="*/ 4152921 w 12192000"/>
              <a:gd name="connsiteY178" fmla="*/ 1430969 h 3005983"/>
              <a:gd name="connsiteX179" fmla="*/ 4123498 w 12192000"/>
              <a:gd name="connsiteY179" fmla="*/ 1427696 h 3005983"/>
              <a:gd name="connsiteX180" fmla="*/ 4085026 w 12192000"/>
              <a:gd name="connsiteY180" fmla="*/ 1420005 h 3005983"/>
              <a:gd name="connsiteX181" fmla="*/ 4014120 w 12192000"/>
              <a:gd name="connsiteY181" fmla="*/ 1410025 h 3005983"/>
              <a:gd name="connsiteX182" fmla="*/ 3924085 w 12192000"/>
              <a:gd name="connsiteY182" fmla="*/ 1390368 h 3005983"/>
              <a:gd name="connsiteX183" fmla="*/ 3875102 w 12192000"/>
              <a:gd name="connsiteY183" fmla="*/ 1356231 h 3005983"/>
              <a:gd name="connsiteX184" fmla="*/ 3866735 w 12192000"/>
              <a:gd name="connsiteY184" fmla="*/ 1358044 h 3005983"/>
              <a:gd name="connsiteX185" fmla="*/ 3824835 w 12192000"/>
              <a:gd name="connsiteY185" fmla="*/ 1344150 h 3005983"/>
              <a:gd name="connsiteX186" fmla="*/ 3698316 w 12192000"/>
              <a:gd name="connsiteY186" fmla="*/ 1271660 h 3005983"/>
              <a:gd name="connsiteX187" fmla="*/ 3615875 w 12192000"/>
              <a:gd name="connsiteY187" fmla="*/ 1245166 h 3005983"/>
              <a:gd name="connsiteX188" fmla="*/ 3583351 w 12192000"/>
              <a:gd name="connsiteY188" fmla="*/ 1239605 h 3005983"/>
              <a:gd name="connsiteX189" fmla="*/ 3529058 w 12192000"/>
              <a:gd name="connsiteY189" fmla="*/ 1230047 h 3005983"/>
              <a:gd name="connsiteX190" fmla="*/ 3438822 w 12192000"/>
              <a:gd name="connsiteY190" fmla="*/ 1205661 h 3005983"/>
              <a:gd name="connsiteX191" fmla="*/ 3390292 w 12192000"/>
              <a:gd name="connsiteY191" fmla="*/ 1197075 h 3005983"/>
              <a:gd name="connsiteX192" fmla="*/ 3315537 w 12192000"/>
              <a:gd name="connsiteY192" fmla="*/ 1185391 h 3005983"/>
              <a:gd name="connsiteX193" fmla="*/ 3305896 w 12192000"/>
              <a:gd name="connsiteY193" fmla="*/ 1180025 h 3005983"/>
              <a:gd name="connsiteX194" fmla="*/ 3260055 w 12192000"/>
              <a:gd name="connsiteY194" fmla="*/ 1189560 h 3005983"/>
              <a:gd name="connsiteX195" fmla="*/ 3136098 w 12192000"/>
              <a:gd name="connsiteY195" fmla="*/ 1171708 h 3005983"/>
              <a:gd name="connsiteX196" fmla="*/ 3113533 w 12192000"/>
              <a:gd name="connsiteY196" fmla="*/ 1171758 h 3005983"/>
              <a:gd name="connsiteX197" fmla="*/ 3087934 w 12192000"/>
              <a:gd name="connsiteY197" fmla="*/ 1162189 h 3005983"/>
              <a:gd name="connsiteX198" fmla="*/ 3033101 w 12192000"/>
              <a:gd name="connsiteY198" fmla="*/ 1146004 h 3005983"/>
              <a:gd name="connsiteX199" fmla="*/ 2999082 w 12192000"/>
              <a:gd name="connsiteY199" fmla="*/ 1129337 h 3005983"/>
              <a:gd name="connsiteX200" fmla="*/ 2988144 w 12192000"/>
              <a:gd name="connsiteY200" fmla="*/ 1133783 h 3005983"/>
              <a:gd name="connsiteX201" fmla="*/ 2964880 w 12192000"/>
              <a:gd name="connsiteY201" fmla="*/ 1133160 h 3005983"/>
              <a:gd name="connsiteX202" fmla="*/ 2871083 w 12192000"/>
              <a:gd name="connsiteY202" fmla="*/ 1114281 h 3005983"/>
              <a:gd name="connsiteX203" fmla="*/ 2853547 w 12192000"/>
              <a:gd name="connsiteY203" fmla="*/ 1113282 h 3005983"/>
              <a:gd name="connsiteX204" fmla="*/ 2834998 w 12192000"/>
              <a:gd name="connsiteY204" fmla="*/ 1105032 h 3005983"/>
              <a:gd name="connsiteX205" fmla="*/ 2832012 w 12192000"/>
              <a:gd name="connsiteY205" fmla="*/ 1103667 h 3005983"/>
              <a:gd name="connsiteX206" fmla="*/ 2831450 w 12192000"/>
              <a:gd name="connsiteY206" fmla="*/ 1103681 h 3005983"/>
              <a:gd name="connsiteX207" fmla="*/ 2830158 w 12192000"/>
              <a:gd name="connsiteY207" fmla="*/ 1102819 h 3005983"/>
              <a:gd name="connsiteX208" fmla="*/ 2817969 w 12192000"/>
              <a:gd name="connsiteY208" fmla="*/ 1097243 h 3005983"/>
              <a:gd name="connsiteX209" fmla="*/ 2812278 w 12192000"/>
              <a:gd name="connsiteY209" fmla="*/ 1097008 h 3005983"/>
              <a:gd name="connsiteX210" fmla="*/ 2735949 w 12192000"/>
              <a:gd name="connsiteY210" fmla="*/ 1069536 h 3005983"/>
              <a:gd name="connsiteX211" fmla="*/ 2700542 w 12192000"/>
              <a:gd name="connsiteY211" fmla="*/ 1056907 h 3005983"/>
              <a:gd name="connsiteX212" fmla="*/ 2690071 w 12192000"/>
              <a:gd name="connsiteY212" fmla="*/ 1056397 h 3005983"/>
              <a:gd name="connsiteX213" fmla="*/ 2655269 w 12192000"/>
              <a:gd name="connsiteY213" fmla="*/ 1042078 h 3005983"/>
              <a:gd name="connsiteX214" fmla="*/ 2637172 w 12192000"/>
              <a:gd name="connsiteY214" fmla="*/ 1039382 h 3005983"/>
              <a:gd name="connsiteX215" fmla="*/ 2544676 w 12192000"/>
              <a:gd name="connsiteY215" fmla="*/ 1019916 h 3005983"/>
              <a:gd name="connsiteX216" fmla="*/ 2521406 w 12192000"/>
              <a:gd name="connsiteY216" fmla="*/ 1022036 h 3005983"/>
              <a:gd name="connsiteX217" fmla="*/ 2462038 w 12192000"/>
              <a:gd name="connsiteY217" fmla="*/ 992687 h 3005983"/>
              <a:gd name="connsiteX218" fmla="*/ 2448962 w 12192000"/>
              <a:gd name="connsiteY218" fmla="*/ 988555 h 3005983"/>
              <a:gd name="connsiteX219" fmla="*/ 2444223 w 12192000"/>
              <a:gd name="connsiteY219" fmla="*/ 985580 h 3005983"/>
              <a:gd name="connsiteX220" fmla="*/ 2428175 w 12192000"/>
              <a:gd name="connsiteY220" fmla="*/ 997242 h 3005983"/>
              <a:gd name="connsiteX221" fmla="*/ 2398519 w 12192000"/>
              <a:gd name="connsiteY221" fmla="*/ 1001482 h 3005983"/>
              <a:gd name="connsiteX222" fmla="*/ 2385271 w 12192000"/>
              <a:gd name="connsiteY222" fmla="*/ 993786 h 3005983"/>
              <a:gd name="connsiteX223" fmla="*/ 2298174 w 12192000"/>
              <a:gd name="connsiteY223" fmla="*/ 956527 h 3005983"/>
              <a:gd name="connsiteX224" fmla="*/ 2271014 w 12192000"/>
              <a:gd name="connsiteY224" fmla="*/ 945440 h 3005983"/>
              <a:gd name="connsiteX225" fmla="*/ 2214838 w 12192000"/>
              <a:gd name="connsiteY225" fmla="*/ 924396 h 3005983"/>
              <a:gd name="connsiteX226" fmla="*/ 2038407 w 12192000"/>
              <a:gd name="connsiteY226" fmla="*/ 916628 h 3005983"/>
              <a:gd name="connsiteX227" fmla="*/ 1958268 w 12192000"/>
              <a:gd name="connsiteY227" fmla="*/ 931677 h 3005983"/>
              <a:gd name="connsiteX228" fmla="*/ 1740316 w 12192000"/>
              <a:gd name="connsiteY228" fmla="*/ 931710 h 3005983"/>
              <a:gd name="connsiteX229" fmla="*/ 1454477 w 12192000"/>
              <a:gd name="connsiteY229" fmla="*/ 973878 h 3005983"/>
              <a:gd name="connsiteX230" fmla="*/ 1385984 w 12192000"/>
              <a:gd name="connsiteY230" fmla="*/ 958621 h 3005983"/>
              <a:gd name="connsiteX231" fmla="*/ 1355604 w 12192000"/>
              <a:gd name="connsiteY231" fmla="*/ 960893 h 3005983"/>
              <a:gd name="connsiteX232" fmla="*/ 1305323 w 12192000"/>
              <a:gd name="connsiteY232" fmla="*/ 967511 h 3005983"/>
              <a:gd name="connsiteX233" fmla="*/ 1125607 w 12192000"/>
              <a:gd name="connsiteY233" fmla="*/ 968467 h 3005983"/>
              <a:gd name="connsiteX234" fmla="*/ 1016562 w 12192000"/>
              <a:gd name="connsiteY234" fmla="*/ 975260 h 3005983"/>
              <a:gd name="connsiteX235" fmla="*/ 818620 w 12192000"/>
              <a:gd name="connsiteY235" fmla="*/ 987723 h 3005983"/>
              <a:gd name="connsiteX236" fmla="*/ 611870 w 12192000"/>
              <a:gd name="connsiteY236" fmla="*/ 1002547 h 3005983"/>
              <a:gd name="connsiteX237" fmla="*/ 520325 w 12192000"/>
              <a:gd name="connsiteY237" fmla="*/ 1010590 h 3005983"/>
              <a:gd name="connsiteX238" fmla="*/ 386188 w 12192000"/>
              <a:gd name="connsiteY238" fmla="*/ 1040956 h 3005983"/>
              <a:gd name="connsiteX239" fmla="*/ 272629 w 12192000"/>
              <a:gd name="connsiteY239" fmla="*/ 1010300 h 3005983"/>
              <a:gd name="connsiteX240" fmla="*/ 113450 w 12192000"/>
              <a:gd name="connsiteY240" fmla="*/ 1038933 h 3005983"/>
              <a:gd name="connsiteX241" fmla="*/ 4256 w 12192000"/>
              <a:gd name="connsiteY241" fmla="*/ 1060111 h 3005983"/>
              <a:gd name="connsiteX242" fmla="*/ 0 w 12192000"/>
              <a:gd name="connsiteY242" fmla="*/ 1059714 h 3005983"/>
              <a:gd name="connsiteX243" fmla="*/ 0 w 12192000"/>
              <a:gd name="connsiteY243"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689476 w 12192000"/>
              <a:gd name="connsiteY8" fmla="*/ 2807391 h 3005983"/>
              <a:gd name="connsiteX9" fmla="*/ 11666486 w 12192000"/>
              <a:gd name="connsiteY9" fmla="*/ 2799625 h 3005983"/>
              <a:gd name="connsiteX10" fmla="*/ 11652374 w 12192000"/>
              <a:gd name="connsiteY10" fmla="*/ 2793272 h 3005983"/>
              <a:gd name="connsiteX11" fmla="*/ 11646471 w 12192000"/>
              <a:gd name="connsiteY11" fmla="*/ 2800341 h 3005983"/>
              <a:gd name="connsiteX12" fmla="*/ 11608697 w 12192000"/>
              <a:gd name="connsiteY12" fmla="*/ 2813460 h 3005983"/>
              <a:gd name="connsiteX13" fmla="*/ 11603621 w 12192000"/>
              <a:gd name="connsiteY13" fmla="*/ 2810965 h 3005983"/>
              <a:gd name="connsiteX14" fmla="*/ 11590100 w 12192000"/>
              <a:gd name="connsiteY14" fmla="*/ 2808130 h 3005983"/>
              <a:gd name="connsiteX15" fmla="*/ 11566270 w 12192000"/>
              <a:gd name="connsiteY15" fmla="*/ 2794050 h 3005983"/>
              <a:gd name="connsiteX16" fmla="*/ 11543180 w 12192000"/>
              <a:gd name="connsiteY16" fmla="*/ 2794523 h 3005983"/>
              <a:gd name="connsiteX17" fmla="*/ 11527456 w 12192000"/>
              <a:gd name="connsiteY17" fmla="*/ 2784758 h 3005983"/>
              <a:gd name="connsiteX18" fmla="*/ 11410019 w 12192000"/>
              <a:gd name="connsiteY18" fmla="*/ 2778739 h 3005983"/>
              <a:gd name="connsiteX19" fmla="*/ 11391662 w 12192000"/>
              <a:gd name="connsiteY19" fmla="*/ 2777813 h 3005983"/>
              <a:gd name="connsiteX20" fmla="*/ 11381950 w 12192000"/>
              <a:gd name="connsiteY20" fmla="*/ 2771457 h 3005983"/>
              <a:gd name="connsiteX21" fmla="*/ 11355280 w 12192000"/>
              <a:gd name="connsiteY21" fmla="*/ 2766974 h 3005983"/>
              <a:gd name="connsiteX22" fmla="*/ 11346286 w 12192000"/>
              <a:gd name="connsiteY22" fmla="*/ 2771221 h 3005983"/>
              <a:gd name="connsiteX23" fmla="*/ 11344784 w 12192000"/>
              <a:gd name="connsiteY23" fmla="*/ 2767480 h 3005983"/>
              <a:gd name="connsiteX24" fmla="*/ 11307999 w 12192000"/>
              <a:gd name="connsiteY24" fmla="*/ 2758374 h 3005983"/>
              <a:gd name="connsiteX25" fmla="*/ 11228674 w 12192000"/>
              <a:gd name="connsiteY25" fmla="*/ 2738503 h 3005983"/>
              <a:gd name="connsiteX26" fmla="*/ 11208775 w 12192000"/>
              <a:gd name="connsiteY26" fmla="*/ 2733735 h 3005983"/>
              <a:gd name="connsiteX27" fmla="*/ 11191329 w 12192000"/>
              <a:gd name="connsiteY27" fmla="*/ 2735896 h 3005983"/>
              <a:gd name="connsiteX28" fmla="*/ 11095293 w 12192000"/>
              <a:gd name="connsiteY28" fmla="*/ 2734181 h 3005983"/>
              <a:gd name="connsiteX29" fmla="*/ 11072290 w 12192000"/>
              <a:gd name="connsiteY29" fmla="*/ 2737734 h 3005983"/>
              <a:gd name="connsiteX30" fmla="*/ 10980239 w 12192000"/>
              <a:gd name="connsiteY30" fmla="*/ 2729000 h 3005983"/>
              <a:gd name="connsiteX31" fmla="*/ 10980167 w 12192000"/>
              <a:gd name="connsiteY31" fmla="*/ 2728972 h 3005983"/>
              <a:gd name="connsiteX32" fmla="*/ 10943501 w 12192000"/>
              <a:gd name="connsiteY32" fmla="*/ 2723352 h 3005983"/>
              <a:gd name="connsiteX33" fmla="*/ 10740825 w 12192000"/>
              <a:gd name="connsiteY33" fmla="*/ 2642544 h 3005983"/>
              <a:gd name="connsiteX34" fmla="*/ 10621021 w 12192000"/>
              <a:gd name="connsiteY34" fmla="*/ 2583972 h 3005983"/>
              <a:gd name="connsiteX35" fmla="*/ 10501779 w 12192000"/>
              <a:gd name="connsiteY35" fmla="*/ 2548735 h 3005983"/>
              <a:gd name="connsiteX36" fmla="*/ 10403355 w 12192000"/>
              <a:gd name="connsiteY36" fmla="*/ 2512953 h 3005983"/>
              <a:gd name="connsiteX37" fmla="*/ 10337449 w 12192000"/>
              <a:gd name="connsiteY37" fmla="*/ 2488172 h 3005983"/>
              <a:gd name="connsiteX38" fmla="*/ 10324327 w 12192000"/>
              <a:gd name="connsiteY38" fmla="*/ 2478939 h 3005983"/>
              <a:gd name="connsiteX39" fmla="*/ 10321929 w 12192000"/>
              <a:gd name="connsiteY39" fmla="*/ 2478993 h 3005983"/>
              <a:gd name="connsiteX40" fmla="*/ 10290461 w 12192000"/>
              <a:gd name="connsiteY40" fmla="*/ 2462144 h 3005983"/>
              <a:gd name="connsiteX41" fmla="*/ 10268970 w 12192000"/>
              <a:gd name="connsiteY41" fmla="*/ 2448931 h 3005983"/>
              <a:gd name="connsiteX42" fmla="*/ 10263699 w 12192000"/>
              <a:gd name="connsiteY42" fmla="*/ 2448340 h 3005983"/>
              <a:gd name="connsiteX43" fmla="*/ 10228272 w 12192000"/>
              <a:gd name="connsiteY43" fmla="*/ 2431997 h 3005983"/>
              <a:gd name="connsiteX44" fmla="*/ 10215997 w 12192000"/>
              <a:gd name="connsiteY44" fmla="*/ 2431103 h 3005983"/>
              <a:gd name="connsiteX45" fmla="*/ 10193885 w 12192000"/>
              <a:gd name="connsiteY45" fmla="*/ 2427360 h 3005983"/>
              <a:gd name="connsiteX46" fmla="*/ 10135557 w 12192000"/>
              <a:gd name="connsiteY46" fmla="*/ 2429769 h 3005983"/>
              <a:gd name="connsiteX47" fmla="*/ 10092108 w 12192000"/>
              <a:gd name="connsiteY47" fmla="*/ 2409075 h 3005983"/>
              <a:gd name="connsiteX48" fmla="*/ 10091815 w 12192000"/>
              <a:gd name="connsiteY48" fmla="*/ 2409211 h 3005983"/>
              <a:gd name="connsiteX49" fmla="*/ 10083558 w 12192000"/>
              <a:gd name="connsiteY49" fmla="*/ 2406369 h 3005983"/>
              <a:gd name="connsiteX50" fmla="*/ 10078319 w 12192000"/>
              <a:gd name="connsiteY50" fmla="*/ 2403481 h 3005983"/>
              <a:gd name="connsiteX51" fmla="*/ 10063647 w 12192000"/>
              <a:gd name="connsiteY51" fmla="*/ 2397528 h 3005983"/>
              <a:gd name="connsiteX52" fmla="*/ 10057660 w 12192000"/>
              <a:gd name="connsiteY52" fmla="*/ 2396793 h 3005983"/>
              <a:gd name="connsiteX53" fmla="*/ 10003124 w 12192000"/>
              <a:gd name="connsiteY53" fmla="*/ 2406692 h 3005983"/>
              <a:gd name="connsiteX54" fmla="*/ 9898644 w 12192000"/>
              <a:gd name="connsiteY54" fmla="*/ 2393136 h 3005983"/>
              <a:gd name="connsiteX55" fmla="*/ 9794969 w 12192000"/>
              <a:gd name="connsiteY55" fmla="*/ 2376665 h 3005983"/>
              <a:gd name="connsiteX56" fmla="*/ 9690708 w 12192000"/>
              <a:gd name="connsiteY56" fmla="*/ 2362478 h 3005983"/>
              <a:gd name="connsiteX57" fmla="*/ 9656590 w 12192000"/>
              <a:gd name="connsiteY57" fmla="*/ 2365107 h 3005983"/>
              <a:gd name="connsiteX58" fmla="*/ 9651013 w 12192000"/>
              <a:gd name="connsiteY58" fmla="*/ 2365379 h 3005983"/>
              <a:gd name="connsiteX59" fmla="*/ 9629535 w 12192000"/>
              <a:gd name="connsiteY59" fmla="*/ 2359562 h 3005983"/>
              <a:gd name="connsiteX60" fmla="*/ 9621002 w 12192000"/>
              <a:gd name="connsiteY60" fmla="*/ 2358015 h 3005983"/>
              <a:gd name="connsiteX61" fmla="*/ 9620811 w 12192000"/>
              <a:gd name="connsiteY61" fmla="*/ 2358209 h 3005983"/>
              <a:gd name="connsiteX62" fmla="*/ 9612783 w 12192000"/>
              <a:gd name="connsiteY62" fmla="*/ 2356304 h 3005983"/>
              <a:gd name="connsiteX63" fmla="*/ 9573299 w 12192000"/>
              <a:gd name="connsiteY63" fmla="*/ 2344048 h 3005983"/>
              <a:gd name="connsiteX64" fmla="*/ 9523299 w 12192000"/>
              <a:gd name="connsiteY64" fmla="*/ 2356751 h 3005983"/>
              <a:gd name="connsiteX65" fmla="*/ 9502217 w 12192000"/>
              <a:gd name="connsiteY65" fmla="*/ 2356672 h 3005983"/>
              <a:gd name="connsiteX66" fmla="*/ 9491052 w 12192000"/>
              <a:gd name="connsiteY66" fmla="*/ 2357876 h 3005983"/>
              <a:gd name="connsiteX67" fmla="*/ 9490420 w 12192000"/>
              <a:gd name="connsiteY67" fmla="*/ 2358754 h 3005983"/>
              <a:gd name="connsiteX68" fmla="*/ 9422814 w 12192000"/>
              <a:gd name="connsiteY68" fmla="*/ 2337048 h 3005983"/>
              <a:gd name="connsiteX69" fmla="*/ 9387555 w 12192000"/>
              <a:gd name="connsiteY69" fmla="*/ 2324836 h 3005983"/>
              <a:gd name="connsiteX70" fmla="*/ 9385480 w 12192000"/>
              <a:gd name="connsiteY70" fmla="*/ 2325313 h 3005983"/>
              <a:gd name="connsiteX71" fmla="*/ 9369766 w 12192000"/>
              <a:gd name="connsiteY71" fmla="*/ 2317902 h 3005983"/>
              <a:gd name="connsiteX72" fmla="*/ 9356267 w 12192000"/>
              <a:gd name="connsiteY72" fmla="*/ 2307218 h 3005983"/>
              <a:gd name="connsiteX73" fmla="*/ 9240605 w 12192000"/>
              <a:gd name="connsiteY73" fmla="*/ 2292733 h 3005983"/>
              <a:gd name="connsiteX74" fmla="*/ 9083251 w 12192000"/>
              <a:gd name="connsiteY74" fmla="*/ 2245348 h 3005983"/>
              <a:gd name="connsiteX75" fmla="*/ 8956025 w 12192000"/>
              <a:gd name="connsiteY75" fmla="*/ 2219438 h 3005983"/>
              <a:gd name="connsiteX76" fmla="*/ 8791834 w 12192000"/>
              <a:gd name="connsiteY76" fmla="*/ 2194608 h 3005983"/>
              <a:gd name="connsiteX77" fmla="*/ 8677385 w 12192000"/>
              <a:gd name="connsiteY77" fmla="*/ 2172946 h 3005983"/>
              <a:gd name="connsiteX78" fmla="*/ 8628381 w 12192000"/>
              <a:gd name="connsiteY78" fmla="*/ 2151256 h 3005983"/>
              <a:gd name="connsiteX79" fmla="*/ 8608955 w 12192000"/>
              <a:gd name="connsiteY79" fmla="*/ 2154253 h 3005983"/>
              <a:gd name="connsiteX80" fmla="*/ 8605623 w 12192000"/>
              <a:gd name="connsiteY80" fmla="*/ 2154974 h 3005983"/>
              <a:gd name="connsiteX81" fmla="*/ 8591946 w 12192000"/>
              <a:gd name="connsiteY81" fmla="*/ 2153429 h 3005983"/>
              <a:gd name="connsiteX82" fmla="*/ 8588503 w 12192000"/>
              <a:gd name="connsiteY82" fmla="*/ 2158528 h 3005983"/>
              <a:gd name="connsiteX83" fmla="*/ 8542929 w 12192000"/>
              <a:gd name="connsiteY83" fmla="*/ 2155780 h 3005983"/>
              <a:gd name="connsiteX84" fmla="*/ 8422422 w 12192000"/>
              <a:gd name="connsiteY84" fmla="*/ 2128783 h 3005983"/>
              <a:gd name="connsiteX85" fmla="*/ 8350509 w 12192000"/>
              <a:gd name="connsiteY85" fmla="*/ 2116143 h 3005983"/>
              <a:gd name="connsiteX86" fmla="*/ 8323483 w 12192000"/>
              <a:gd name="connsiteY86" fmla="*/ 2116856 h 3005983"/>
              <a:gd name="connsiteX87" fmla="*/ 8285541 w 12192000"/>
              <a:gd name="connsiteY87" fmla="*/ 2114142 h 3005983"/>
              <a:gd name="connsiteX88" fmla="*/ 8156321 w 12192000"/>
              <a:gd name="connsiteY88" fmla="*/ 2105622 h 3005983"/>
              <a:gd name="connsiteX89" fmla="*/ 8115022 w 12192000"/>
              <a:gd name="connsiteY89" fmla="*/ 2097331 h 3005983"/>
              <a:gd name="connsiteX90" fmla="*/ 8109128 w 12192000"/>
              <a:gd name="connsiteY90" fmla="*/ 2095725 h 3005983"/>
              <a:gd name="connsiteX91" fmla="*/ 8061947 w 12192000"/>
              <a:gd name="connsiteY91" fmla="*/ 2076044 h 3005983"/>
              <a:gd name="connsiteX92" fmla="*/ 8056343 w 12192000"/>
              <a:gd name="connsiteY92" fmla="*/ 2079176 h 3005983"/>
              <a:gd name="connsiteX93" fmla="*/ 8039888 w 12192000"/>
              <a:gd name="connsiteY93" fmla="*/ 2079889 h 3005983"/>
              <a:gd name="connsiteX94" fmla="*/ 8027893 w 12192000"/>
              <a:gd name="connsiteY94" fmla="*/ 2071837 h 3005983"/>
              <a:gd name="connsiteX95" fmla="*/ 7968202 w 12192000"/>
              <a:gd name="connsiteY95" fmla="*/ 2048643 h 3005983"/>
              <a:gd name="connsiteX96" fmla="*/ 7879707 w 12192000"/>
              <a:gd name="connsiteY96" fmla="*/ 2019539 h 3005983"/>
              <a:gd name="connsiteX97" fmla="*/ 7867283 w 12192000"/>
              <a:gd name="connsiteY97" fmla="*/ 2011237 h 3005983"/>
              <a:gd name="connsiteX98" fmla="*/ 7843997 w 12192000"/>
              <a:gd name="connsiteY98" fmla="*/ 2004002 h 3005983"/>
              <a:gd name="connsiteX99" fmla="*/ 7819810 w 12192000"/>
              <a:gd name="connsiteY99" fmla="*/ 2003978 h 3005983"/>
              <a:gd name="connsiteX100" fmla="*/ 7766905 w 12192000"/>
              <a:gd name="connsiteY100" fmla="*/ 1994240 h 3005983"/>
              <a:gd name="connsiteX101" fmla="*/ 7748811 w 12192000"/>
              <a:gd name="connsiteY101" fmla="*/ 2001647 h 3005983"/>
              <a:gd name="connsiteX102" fmla="*/ 7745757 w 12192000"/>
              <a:gd name="connsiteY102" fmla="*/ 2003120 h 3005983"/>
              <a:gd name="connsiteX103" fmla="*/ 7732110 w 12192000"/>
              <a:gd name="connsiteY103" fmla="*/ 2004783 h 3005983"/>
              <a:gd name="connsiteX104" fmla="*/ 7730039 w 12192000"/>
              <a:gd name="connsiteY104" fmla="*/ 2010536 h 3005983"/>
              <a:gd name="connsiteX105" fmla="*/ 7685159 w 12192000"/>
              <a:gd name="connsiteY105" fmla="*/ 2018415 h 3005983"/>
              <a:gd name="connsiteX106" fmla="*/ 7561596 w 12192000"/>
              <a:gd name="connsiteY106" fmla="*/ 2020063 h 3005983"/>
              <a:gd name="connsiteX107" fmla="*/ 7488722 w 12192000"/>
              <a:gd name="connsiteY107" fmla="*/ 2024418 h 3005983"/>
              <a:gd name="connsiteX108" fmla="*/ 7462688 w 12192000"/>
              <a:gd name="connsiteY108" fmla="*/ 2031366 h 3005983"/>
              <a:gd name="connsiteX109" fmla="*/ 7425222 w 12192000"/>
              <a:gd name="connsiteY109" fmla="*/ 2037510 h 3005983"/>
              <a:gd name="connsiteX110" fmla="*/ 7360376 w 12192000"/>
              <a:gd name="connsiteY110" fmla="*/ 2052454 h 3005983"/>
              <a:gd name="connsiteX111" fmla="*/ 7297796 w 12192000"/>
              <a:gd name="connsiteY111" fmla="*/ 2059134 h 3005983"/>
              <a:gd name="connsiteX112" fmla="*/ 7255684 w 12192000"/>
              <a:gd name="connsiteY112" fmla="*/ 2060633 h 3005983"/>
              <a:gd name="connsiteX113" fmla="*/ 7249573 w 12192000"/>
              <a:gd name="connsiteY113" fmla="*/ 2060435 h 3005983"/>
              <a:gd name="connsiteX114" fmla="*/ 7198933 w 12192000"/>
              <a:gd name="connsiteY114" fmla="*/ 2052227 h 3005983"/>
              <a:gd name="connsiteX115" fmla="*/ 7194276 w 12192000"/>
              <a:gd name="connsiteY115" fmla="*/ 2056568 h 3005983"/>
              <a:gd name="connsiteX116" fmla="*/ 7178495 w 12192000"/>
              <a:gd name="connsiteY116" fmla="*/ 2061069 h 3005983"/>
              <a:gd name="connsiteX117" fmla="*/ 7164866 w 12192000"/>
              <a:gd name="connsiteY117" fmla="*/ 2056021 h 3005983"/>
              <a:gd name="connsiteX118" fmla="*/ 7101221 w 12192000"/>
              <a:gd name="connsiteY118" fmla="*/ 2047289 h 3005983"/>
              <a:gd name="connsiteX119" fmla="*/ 7008182 w 12192000"/>
              <a:gd name="connsiteY119" fmla="*/ 2039482 h 3005983"/>
              <a:gd name="connsiteX120" fmla="*/ 6994073 w 12192000"/>
              <a:gd name="connsiteY120" fmla="*/ 2034288 h 3005983"/>
              <a:gd name="connsiteX121" fmla="*/ 6902768 w 12192000"/>
              <a:gd name="connsiteY121" fmla="*/ 2021990 h 3005983"/>
              <a:gd name="connsiteX122" fmla="*/ 6854917 w 12192000"/>
              <a:gd name="connsiteY122" fmla="*/ 2020321 h 3005983"/>
              <a:gd name="connsiteX123" fmla="*/ 6849655 w 12192000"/>
              <a:gd name="connsiteY123" fmla="*/ 2025191 h 3005983"/>
              <a:gd name="connsiteX124" fmla="*/ 6835522 w 12192000"/>
              <a:gd name="connsiteY124" fmla="*/ 2024012 h 3005983"/>
              <a:gd name="connsiteX125" fmla="*/ 6707727 w 12192000"/>
              <a:gd name="connsiteY125" fmla="*/ 2006254 h 3005983"/>
              <a:gd name="connsiteX126" fmla="*/ 6561947 w 12192000"/>
              <a:gd name="connsiteY126" fmla="*/ 1975575 h 3005983"/>
              <a:gd name="connsiteX127" fmla="*/ 6464714 w 12192000"/>
              <a:gd name="connsiteY127" fmla="*/ 1978704 h 3005983"/>
              <a:gd name="connsiteX128" fmla="*/ 6242129 w 12192000"/>
              <a:gd name="connsiteY128" fmla="*/ 1915441 h 3005983"/>
              <a:gd name="connsiteX129" fmla="*/ 6080728 w 12192000"/>
              <a:gd name="connsiteY129" fmla="*/ 1895758 h 3005983"/>
              <a:gd name="connsiteX130" fmla="*/ 6069627 w 12192000"/>
              <a:gd name="connsiteY130" fmla="*/ 1885968 h 3005983"/>
              <a:gd name="connsiteX131" fmla="*/ 6055146 w 12192000"/>
              <a:gd name="connsiteY131" fmla="*/ 1879305 h 3005983"/>
              <a:gd name="connsiteX132" fmla="*/ 5953405 w 12192000"/>
              <a:gd name="connsiteY132" fmla="*/ 1849929 h 3005983"/>
              <a:gd name="connsiteX133" fmla="*/ 5940151 w 12192000"/>
              <a:gd name="connsiteY133" fmla="*/ 1852123 h 3005983"/>
              <a:gd name="connsiteX134" fmla="*/ 5917647 w 12192000"/>
              <a:gd name="connsiteY134" fmla="*/ 1852476 h 3005983"/>
              <a:gd name="connsiteX135" fmla="*/ 5860259 w 12192000"/>
              <a:gd name="connsiteY135" fmla="*/ 1865444 h 3005983"/>
              <a:gd name="connsiteX136" fmla="*/ 5821880 w 12192000"/>
              <a:gd name="connsiteY136" fmla="*/ 1854695 h 3005983"/>
              <a:gd name="connsiteX137" fmla="*/ 5813898 w 12192000"/>
              <a:gd name="connsiteY137" fmla="*/ 1853063 h 3005983"/>
              <a:gd name="connsiteX138" fmla="*/ 5813633 w 12192000"/>
              <a:gd name="connsiteY138" fmla="*/ 1853249 h 3005983"/>
              <a:gd name="connsiteX139" fmla="*/ 5804995 w 12192000"/>
              <a:gd name="connsiteY139" fmla="*/ 1851966 h 3005983"/>
              <a:gd name="connsiteX140" fmla="*/ 5799340 w 12192000"/>
              <a:gd name="connsiteY140" fmla="*/ 1850088 h 3005983"/>
              <a:gd name="connsiteX141" fmla="*/ 5783850 w 12192000"/>
              <a:gd name="connsiteY141" fmla="*/ 1846922 h 3005983"/>
              <a:gd name="connsiteX142" fmla="*/ 5777803 w 12192000"/>
              <a:gd name="connsiteY142" fmla="*/ 1847290 h 3005983"/>
              <a:gd name="connsiteX143" fmla="*/ 5774372 w 12192000"/>
              <a:gd name="connsiteY143" fmla="*/ 1849538 h 3005983"/>
              <a:gd name="connsiteX144" fmla="*/ 5740527 w 12192000"/>
              <a:gd name="connsiteY144" fmla="*/ 1850453 h 3005983"/>
              <a:gd name="connsiteX145" fmla="*/ 5671437 w 12192000"/>
              <a:gd name="connsiteY145" fmla="*/ 1845438 h 3005983"/>
              <a:gd name="connsiteX146" fmla="*/ 5633526 w 12192000"/>
              <a:gd name="connsiteY146" fmla="*/ 1839191 h 3005983"/>
              <a:gd name="connsiteX147" fmla="*/ 5527860 w 12192000"/>
              <a:gd name="connsiteY147" fmla="*/ 1825767 h 3005983"/>
              <a:gd name="connsiteX148" fmla="*/ 5420429 w 12192000"/>
              <a:gd name="connsiteY148" fmla="*/ 1815102 h 3005983"/>
              <a:gd name="connsiteX149" fmla="*/ 5339073 w 12192000"/>
              <a:gd name="connsiteY149" fmla="*/ 1819639 h 3005983"/>
              <a:gd name="connsiteX150" fmla="*/ 5334373 w 12192000"/>
              <a:gd name="connsiteY150" fmla="*/ 1817028 h 3005983"/>
              <a:gd name="connsiteX151" fmla="*/ 5326433 w 12192000"/>
              <a:gd name="connsiteY151" fmla="*/ 1814516 h 3005983"/>
              <a:gd name="connsiteX152" fmla="*/ 5326080 w 12192000"/>
              <a:gd name="connsiteY152" fmla="*/ 1814651 h 3005983"/>
              <a:gd name="connsiteX153" fmla="*/ 5318954 w 12192000"/>
              <a:gd name="connsiteY153" fmla="*/ 1811914 h 3005983"/>
              <a:gd name="connsiteX154" fmla="*/ 5286087 w 12192000"/>
              <a:gd name="connsiteY154" fmla="*/ 1796038 h 3005983"/>
              <a:gd name="connsiteX155" fmla="*/ 5223002 w 12192000"/>
              <a:gd name="connsiteY155" fmla="*/ 1799482 h 3005983"/>
              <a:gd name="connsiteX156" fmla="*/ 5200540 w 12192000"/>
              <a:gd name="connsiteY156" fmla="*/ 1796400 h 3005983"/>
              <a:gd name="connsiteX157" fmla="*/ 5154928 w 12192000"/>
              <a:gd name="connsiteY157" fmla="*/ 1781130 h 3005983"/>
              <a:gd name="connsiteX158" fmla="*/ 5149478 w 12192000"/>
              <a:gd name="connsiteY158" fmla="*/ 1780679 h 3005983"/>
              <a:gd name="connsiteX159" fmla="*/ 5130626 w 12192000"/>
              <a:gd name="connsiteY159" fmla="*/ 1768669 h 3005983"/>
              <a:gd name="connsiteX160" fmla="*/ 5102239 w 12192000"/>
              <a:gd name="connsiteY160" fmla="*/ 1753436 h 3005983"/>
              <a:gd name="connsiteX161" fmla="*/ 5099658 w 12192000"/>
              <a:gd name="connsiteY161" fmla="*/ 1753538 h 3005983"/>
              <a:gd name="connsiteX162" fmla="*/ 5088508 w 12192000"/>
              <a:gd name="connsiteY162" fmla="*/ 1745106 h 3005983"/>
              <a:gd name="connsiteX163" fmla="*/ 5082205 w 12192000"/>
              <a:gd name="connsiteY163" fmla="*/ 1734262 h 3005983"/>
              <a:gd name="connsiteX164" fmla="*/ 4931750 w 12192000"/>
              <a:gd name="connsiteY164" fmla="*/ 1691385 h 3005983"/>
              <a:gd name="connsiteX165" fmla="*/ 4824030 w 12192000"/>
              <a:gd name="connsiteY165" fmla="*/ 1643040 h 3005983"/>
              <a:gd name="connsiteX166" fmla="*/ 4758423 w 12192000"/>
              <a:gd name="connsiteY166" fmla="*/ 1579191 h 3005983"/>
              <a:gd name="connsiteX167" fmla="*/ 4514045 w 12192000"/>
              <a:gd name="connsiteY167" fmla="*/ 1535848 h 3005983"/>
              <a:gd name="connsiteX168" fmla="*/ 4458973 w 12192000"/>
              <a:gd name="connsiteY168" fmla="*/ 1525122 h 3005983"/>
              <a:gd name="connsiteX169" fmla="*/ 4423105 w 12192000"/>
              <a:gd name="connsiteY169" fmla="*/ 1500018 h 3005983"/>
              <a:gd name="connsiteX170" fmla="*/ 4400073 w 12192000"/>
              <a:gd name="connsiteY170" fmla="*/ 1499739 h 3005983"/>
              <a:gd name="connsiteX171" fmla="*/ 4395961 w 12192000"/>
              <a:gd name="connsiteY171" fmla="*/ 1499863 h 3005983"/>
              <a:gd name="connsiteX172" fmla="*/ 4382523 w 12192000"/>
              <a:gd name="connsiteY172" fmla="*/ 1496619 h 3005983"/>
              <a:gd name="connsiteX173" fmla="*/ 4374971 w 12192000"/>
              <a:gd name="connsiteY173" fmla="*/ 1500377 h 3005983"/>
              <a:gd name="connsiteX174" fmla="*/ 4352051 w 12192000"/>
              <a:gd name="connsiteY174" fmla="*/ 1498843 h 3005983"/>
              <a:gd name="connsiteX175" fmla="*/ 4328364 w 12192000"/>
              <a:gd name="connsiteY175" fmla="*/ 1491566 h 3005983"/>
              <a:gd name="connsiteX176" fmla="*/ 4220142 w 12192000"/>
              <a:gd name="connsiteY176" fmla="*/ 1451803 h 3005983"/>
              <a:gd name="connsiteX177" fmla="*/ 4152921 w 12192000"/>
              <a:gd name="connsiteY177" fmla="*/ 1430969 h 3005983"/>
              <a:gd name="connsiteX178" fmla="*/ 4123498 w 12192000"/>
              <a:gd name="connsiteY178" fmla="*/ 1427696 h 3005983"/>
              <a:gd name="connsiteX179" fmla="*/ 4085026 w 12192000"/>
              <a:gd name="connsiteY179" fmla="*/ 1420005 h 3005983"/>
              <a:gd name="connsiteX180" fmla="*/ 4014120 w 12192000"/>
              <a:gd name="connsiteY180" fmla="*/ 1410025 h 3005983"/>
              <a:gd name="connsiteX181" fmla="*/ 3924085 w 12192000"/>
              <a:gd name="connsiteY181" fmla="*/ 1390368 h 3005983"/>
              <a:gd name="connsiteX182" fmla="*/ 3875102 w 12192000"/>
              <a:gd name="connsiteY182" fmla="*/ 1356231 h 3005983"/>
              <a:gd name="connsiteX183" fmla="*/ 3866735 w 12192000"/>
              <a:gd name="connsiteY183" fmla="*/ 1358044 h 3005983"/>
              <a:gd name="connsiteX184" fmla="*/ 3824835 w 12192000"/>
              <a:gd name="connsiteY184" fmla="*/ 1344150 h 3005983"/>
              <a:gd name="connsiteX185" fmla="*/ 3698316 w 12192000"/>
              <a:gd name="connsiteY185" fmla="*/ 1271660 h 3005983"/>
              <a:gd name="connsiteX186" fmla="*/ 3615875 w 12192000"/>
              <a:gd name="connsiteY186" fmla="*/ 1245166 h 3005983"/>
              <a:gd name="connsiteX187" fmla="*/ 3583351 w 12192000"/>
              <a:gd name="connsiteY187" fmla="*/ 1239605 h 3005983"/>
              <a:gd name="connsiteX188" fmla="*/ 3529058 w 12192000"/>
              <a:gd name="connsiteY188" fmla="*/ 1230047 h 3005983"/>
              <a:gd name="connsiteX189" fmla="*/ 3438822 w 12192000"/>
              <a:gd name="connsiteY189" fmla="*/ 1205661 h 3005983"/>
              <a:gd name="connsiteX190" fmla="*/ 3390292 w 12192000"/>
              <a:gd name="connsiteY190" fmla="*/ 1197075 h 3005983"/>
              <a:gd name="connsiteX191" fmla="*/ 3315537 w 12192000"/>
              <a:gd name="connsiteY191" fmla="*/ 1185391 h 3005983"/>
              <a:gd name="connsiteX192" fmla="*/ 3305896 w 12192000"/>
              <a:gd name="connsiteY192" fmla="*/ 1180025 h 3005983"/>
              <a:gd name="connsiteX193" fmla="*/ 3260055 w 12192000"/>
              <a:gd name="connsiteY193" fmla="*/ 1189560 h 3005983"/>
              <a:gd name="connsiteX194" fmla="*/ 3136098 w 12192000"/>
              <a:gd name="connsiteY194" fmla="*/ 1171708 h 3005983"/>
              <a:gd name="connsiteX195" fmla="*/ 3113533 w 12192000"/>
              <a:gd name="connsiteY195" fmla="*/ 1171758 h 3005983"/>
              <a:gd name="connsiteX196" fmla="*/ 3087934 w 12192000"/>
              <a:gd name="connsiteY196" fmla="*/ 1162189 h 3005983"/>
              <a:gd name="connsiteX197" fmla="*/ 3033101 w 12192000"/>
              <a:gd name="connsiteY197" fmla="*/ 1146004 h 3005983"/>
              <a:gd name="connsiteX198" fmla="*/ 2999082 w 12192000"/>
              <a:gd name="connsiteY198" fmla="*/ 1129337 h 3005983"/>
              <a:gd name="connsiteX199" fmla="*/ 2988144 w 12192000"/>
              <a:gd name="connsiteY199" fmla="*/ 1133783 h 3005983"/>
              <a:gd name="connsiteX200" fmla="*/ 2964880 w 12192000"/>
              <a:gd name="connsiteY200" fmla="*/ 1133160 h 3005983"/>
              <a:gd name="connsiteX201" fmla="*/ 2871083 w 12192000"/>
              <a:gd name="connsiteY201" fmla="*/ 1114281 h 3005983"/>
              <a:gd name="connsiteX202" fmla="*/ 2853547 w 12192000"/>
              <a:gd name="connsiteY202" fmla="*/ 1113282 h 3005983"/>
              <a:gd name="connsiteX203" fmla="*/ 2834998 w 12192000"/>
              <a:gd name="connsiteY203" fmla="*/ 1105032 h 3005983"/>
              <a:gd name="connsiteX204" fmla="*/ 2832012 w 12192000"/>
              <a:gd name="connsiteY204" fmla="*/ 1103667 h 3005983"/>
              <a:gd name="connsiteX205" fmla="*/ 2831450 w 12192000"/>
              <a:gd name="connsiteY205" fmla="*/ 1103681 h 3005983"/>
              <a:gd name="connsiteX206" fmla="*/ 2830158 w 12192000"/>
              <a:gd name="connsiteY206" fmla="*/ 1102819 h 3005983"/>
              <a:gd name="connsiteX207" fmla="*/ 2817969 w 12192000"/>
              <a:gd name="connsiteY207" fmla="*/ 1097243 h 3005983"/>
              <a:gd name="connsiteX208" fmla="*/ 2812278 w 12192000"/>
              <a:gd name="connsiteY208" fmla="*/ 1097008 h 3005983"/>
              <a:gd name="connsiteX209" fmla="*/ 2735949 w 12192000"/>
              <a:gd name="connsiteY209" fmla="*/ 1069536 h 3005983"/>
              <a:gd name="connsiteX210" fmla="*/ 2700542 w 12192000"/>
              <a:gd name="connsiteY210" fmla="*/ 1056907 h 3005983"/>
              <a:gd name="connsiteX211" fmla="*/ 2690071 w 12192000"/>
              <a:gd name="connsiteY211" fmla="*/ 1056397 h 3005983"/>
              <a:gd name="connsiteX212" fmla="*/ 2655269 w 12192000"/>
              <a:gd name="connsiteY212" fmla="*/ 1042078 h 3005983"/>
              <a:gd name="connsiteX213" fmla="*/ 2637172 w 12192000"/>
              <a:gd name="connsiteY213" fmla="*/ 1039382 h 3005983"/>
              <a:gd name="connsiteX214" fmla="*/ 2544676 w 12192000"/>
              <a:gd name="connsiteY214" fmla="*/ 1019916 h 3005983"/>
              <a:gd name="connsiteX215" fmla="*/ 2521406 w 12192000"/>
              <a:gd name="connsiteY215" fmla="*/ 1022036 h 3005983"/>
              <a:gd name="connsiteX216" fmla="*/ 2462038 w 12192000"/>
              <a:gd name="connsiteY216" fmla="*/ 992687 h 3005983"/>
              <a:gd name="connsiteX217" fmla="*/ 2448962 w 12192000"/>
              <a:gd name="connsiteY217" fmla="*/ 988555 h 3005983"/>
              <a:gd name="connsiteX218" fmla="*/ 2444223 w 12192000"/>
              <a:gd name="connsiteY218" fmla="*/ 985580 h 3005983"/>
              <a:gd name="connsiteX219" fmla="*/ 2428175 w 12192000"/>
              <a:gd name="connsiteY219" fmla="*/ 997242 h 3005983"/>
              <a:gd name="connsiteX220" fmla="*/ 2398519 w 12192000"/>
              <a:gd name="connsiteY220" fmla="*/ 1001482 h 3005983"/>
              <a:gd name="connsiteX221" fmla="*/ 2385271 w 12192000"/>
              <a:gd name="connsiteY221" fmla="*/ 993786 h 3005983"/>
              <a:gd name="connsiteX222" fmla="*/ 2298174 w 12192000"/>
              <a:gd name="connsiteY222" fmla="*/ 956527 h 3005983"/>
              <a:gd name="connsiteX223" fmla="*/ 2271014 w 12192000"/>
              <a:gd name="connsiteY223" fmla="*/ 945440 h 3005983"/>
              <a:gd name="connsiteX224" fmla="*/ 2214838 w 12192000"/>
              <a:gd name="connsiteY224" fmla="*/ 924396 h 3005983"/>
              <a:gd name="connsiteX225" fmla="*/ 2038407 w 12192000"/>
              <a:gd name="connsiteY225" fmla="*/ 916628 h 3005983"/>
              <a:gd name="connsiteX226" fmla="*/ 1958268 w 12192000"/>
              <a:gd name="connsiteY226" fmla="*/ 931677 h 3005983"/>
              <a:gd name="connsiteX227" fmla="*/ 1740316 w 12192000"/>
              <a:gd name="connsiteY227" fmla="*/ 931710 h 3005983"/>
              <a:gd name="connsiteX228" fmla="*/ 1454477 w 12192000"/>
              <a:gd name="connsiteY228" fmla="*/ 973878 h 3005983"/>
              <a:gd name="connsiteX229" fmla="*/ 1385984 w 12192000"/>
              <a:gd name="connsiteY229" fmla="*/ 958621 h 3005983"/>
              <a:gd name="connsiteX230" fmla="*/ 1355604 w 12192000"/>
              <a:gd name="connsiteY230" fmla="*/ 960893 h 3005983"/>
              <a:gd name="connsiteX231" fmla="*/ 1305323 w 12192000"/>
              <a:gd name="connsiteY231" fmla="*/ 967511 h 3005983"/>
              <a:gd name="connsiteX232" fmla="*/ 1125607 w 12192000"/>
              <a:gd name="connsiteY232" fmla="*/ 968467 h 3005983"/>
              <a:gd name="connsiteX233" fmla="*/ 1016562 w 12192000"/>
              <a:gd name="connsiteY233" fmla="*/ 975260 h 3005983"/>
              <a:gd name="connsiteX234" fmla="*/ 818620 w 12192000"/>
              <a:gd name="connsiteY234" fmla="*/ 987723 h 3005983"/>
              <a:gd name="connsiteX235" fmla="*/ 611870 w 12192000"/>
              <a:gd name="connsiteY235" fmla="*/ 1002547 h 3005983"/>
              <a:gd name="connsiteX236" fmla="*/ 520325 w 12192000"/>
              <a:gd name="connsiteY236" fmla="*/ 1010590 h 3005983"/>
              <a:gd name="connsiteX237" fmla="*/ 386188 w 12192000"/>
              <a:gd name="connsiteY237" fmla="*/ 1040956 h 3005983"/>
              <a:gd name="connsiteX238" fmla="*/ 272629 w 12192000"/>
              <a:gd name="connsiteY238" fmla="*/ 1010300 h 3005983"/>
              <a:gd name="connsiteX239" fmla="*/ 113450 w 12192000"/>
              <a:gd name="connsiteY239" fmla="*/ 1038933 h 3005983"/>
              <a:gd name="connsiteX240" fmla="*/ 4256 w 12192000"/>
              <a:gd name="connsiteY240" fmla="*/ 1060111 h 3005983"/>
              <a:gd name="connsiteX241" fmla="*/ 0 w 12192000"/>
              <a:gd name="connsiteY241" fmla="*/ 1059714 h 3005983"/>
              <a:gd name="connsiteX242" fmla="*/ 0 w 12192000"/>
              <a:gd name="connsiteY242"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689476 w 12192000"/>
              <a:gd name="connsiteY8" fmla="*/ 2807391 h 3005983"/>
              <a:gd name="connsiteX9" fmla="*/ 11666486 w 12192000"/>
              <a:gd name="connsiteY9" fmla="*/ 2799625 h 3005983"/>
              <a:gd name="connsiteX10" fmla="*/ 11652374 w 12192000"/>
              <a:gd name="connsiteY10" fmla="*/ 2793272 h 3005983"/>
              <a:gd name="connsiteX11" fmla="*/ 11646471 w 12192000"/>
              <a:gd name="connsiteY11" fmla="*/ 2800341 h 3005983"/>
              <a:gd name="connsiteX12" fmla="*/ 11608697 w 12192000"/>
              <a:gd name="connsiteY12" fmla="*/ 2813460 h 3005983"/>
              <a:gd name="connsiteX13" fmla="*/ 11603621 w 12192000"/>
              <a:gd name="connsiteY13" fmla="*/ 2810965 h 3005983"/>
              <a:gd name="connsiteX14" fmla="*/ 11566270 w 12192000"/>
              <a:gd name="connsiteY14" fmla="*/ 2794050 h 3005983"/>
              <a:gd name="connsiteX15" fmla="*/ 11543180 w 12192000"/>
              <a:gd name="connsiteY15" fmla="*/ 2794523 h 3005983"/>
              <a:gd name="connsiteX16" fmla="*/ 11527456 w 12192000"/>
              <a:gd name="connsiteY16" fmla="*/ 2784758 h 3005983"/>
              <a:gd name="connsiteX17" fmla="*/ 11410019 w 12192000"/>
              <a:gd name="connsiteY17" fmla="*/ 2778739 h 3005983"/>
              <a:gd name="connsiteX18" fmla="*/ 11391662 w 12192000"/>
              <a:gd name="connsiteY18" fmla="*/ 2777813 h 3005983"/>
              <a:gd name="connsiteX19" fmla="*/ 11381950 w 12192000"/>
              <a:gd name="connsiteY19" fmla="*/ 2771457 h 3005983"/>
              <a:gd name="connsiteX20" fmla="*/ 11355280 w 12192000"/>
              <a:gd name="connsiteY20" fmla="*/ 2766974 h 3005983"/>
              <a:gd name="connsiteX21" fmla="*/ 11346286 w 12192000"/>
              <a:gd name="connsiteY21" fmla="*/ 2771221 h 3005983"/>
              <a:gd name="connsiteX22" fmla="*/ 11344784 w 12192000"/>
              <a:gd name="connsiteY22" fmla="*/ 2767480 h 3005983"/>
              <a:gd name="connsiteX23" fmla="*/ 11307999 w 12192000"/>
              <a:gd name="connsiteY23" fmla="*/ 2758374 h 3005983"/>
              <a:gd name="connsiteX24" fmla="*/ 11228674 w 12192000"/>
              <a:gd name="connsiteY24" fmla="*/ 2738503 h 3005983"/>
              <a:gd name="connsiteX25" fmla="*/ 11208775 w 12192000"/>
              <a:gd name="connsiteY25" fmla="*/ 2733735 h 3005983"/>
              <a:gd name="connsiteX26" fmla="*/ 11191329 w 12192000"/>
              <a:gd name="connsiteY26" fmla="*/ 2735896 h 3005983"/>
              <a:gd name="connsiteX27" fmla="*/ 11095293 w 12192000"/>
              <a:gd name="connsiteY27" fmla="*/ 2734181 h 3005983"/>
              <a:gd name="connsiteX28" fmla="*/ 11072290 w 12192000"/>
              <a:gd name="connsiteY28" fmla="*/ 2737734 h 3005983"/>
              <a:gd name="connsiteX29" fmla="*/ 10980239 w 12192000"/>
              <a:gd name="connsiteY29" fmla="*/ 2729000 h 3005983"/>
              <a:gd name="connsiteX30" fmla="*/ 10980167 w 12192000"/>
              <a:gd name="connsiteY30" fmla="*/ 2728972 h 3005983"/>
              <a:gd name="connsiteX31" fmla="*/ 10943501 w 12192000"/>
              <a:gd name="connsiteY31" fmla="*/ 2723352 h 3005983"/>
              <a:gd name="connsiteX32" fmla="*/ 10740825 w 12192000"/>
              <a:gd name="connsiteY32" fmla="*/ 2642544 h 3005983"/>
              <a:gd name="connsiteX33" fmla="*/ 10621021 w 12192000"/>
              <a:gd name="connsiteY33" fmla="*/ 2583972 h 3005983"/>
              <a:gd name="connsiteX34" fmla="*/ 10501779 w 12192000"/>
              <a:gd name="connsiteY34" fmla="*/ 2548735 h 3005983"/>
              <a:gd name="connsiteX35" fmla="*/ 10403355 w 12192000"/>
              <a:gd name="connsiteY35" fmla="*/ 2512953 h 3005983"/>
              <a:gd name="connsiteX36" fmla="*/ 10337449 w 12192000"/>
              <a:gd name="connsiteY36" fmla="*/ 2488172 h 3005983"/>
              <a:gd name="connsiteX37" fmla="*/ 10324327 w 12192000"/>
              <a:gd name="connsiteY37" fmla="*/ 2478939 h 3005983"/>
              <a:gd name="connsiteX38" fmla="*/ 10321929 w 12192000"/>
              <a:gd name="connsiteY38" fmla="*/ 2478993 h 3005983"/>
              <a:gd name="connsiteX39" fmla="*/ 10290461 w 12192000"/>
              <a:gd name="connsiteY39" fmla="*/ 2462144 h 3005983"/>
              <a:gd name="connsiteX40" fmla="*/ 10268970 w 12192000"/>
              <a:gd name="connsiteY40" fmla="*/ 2448931 h 3005983"/>
              <a:gd name="connsiteX41" fmla="*/ 10263699 w 12192000"/>
              <a:gd name="connsiteY41" fmla="*/ 2448340 h 3005983"/>
              <a:gd name="connsiteX42" fmla="*/ 10228272 w 12192000"/>
              <a:gd name="connsiteY42" fmla="*/ 2431997 h 3005983"/>
              <a:gd name="connsiteX43" fmla="*/ 10215997 w 12192000"/>
              <a:gd name="connsiteY43" fmla="*/ 2431103 h 3005983"/>
              <a:gd name="connsiteX44" fmla="*/ 10193885 w 12192000"/>
              <a:gd name="connsiteY44" fmla="*/ 2427360 h 3005983"/>
              <a:gd name="connsiteX45" fmla="*/ 10135557 w 12192000"/>
              <a:gd name="connsiteY45" fmla="*/ 2429769 h 3005983"/>
              <a:gd name="connsiteX46" fmla="*/ 10092108 w 12192000"/>
              <a:gd name="connsiteY46" fmla="*/ 2409075 h 3005983"/>
              <a:gd name="connsiteX47" fmla="*/ 10091815 w 12192000"/>
              <a:gd name="connsiteY47" fmla="*/ 2409211 h 3005983"/>
              <a:gd name="connsiteX48" fmla="*/ 10083558 w 12192000"/>
              <a:gd name="connsiteY48" fmla="*/ 2406369 h 3005983"/>
              <a:gd name="connsiteX49" fmla="*/ 10078319 w 12192000"/>
              <a:gd name="connsiteY49" fmla="*/ 2403481 h 3005983"/>
              <a:gd name="connsiteX50" fmla="*/ 10063647 w 12192000"/>
              <a:gd name="connsiteY50" fmla="*/ 2397528 h 3005983"/>
              <a:gd name="connsiteX51" fmla="*/ 10057660 w 12192000"/>
              <a:gd name="connsiteY51" fmla="*/ 2396793 h 3005983"/>
              <a:gd name="connsiteX52" fmla="*/ 10003124 w 12192000"/>
              <a:gd name="connsiteY52" fmla="*/ 2406692 h 3005983"/>
              <a:gd name="connsiteX53" fmla="*/ 9898644 w 12192000"/>
              <a:gd name="connsiteY53" fmla="*/ 2393136 h 3005983"/>
              <a:gd name="connsiteX54" fmla="*/ 9794969 w 12192000"/>
              <a:gd name="connsiteY54" fmla="*/ 2376665 h 3005983"/>
              <a:gd name="connsiteX55" fmla="*/ 9690708 w 12192000"/>
              <a:gd name="connsiteY55" fmla="*/ 2362478 h 3005983"/>
              <a:gd name="connsiteX56" fmla="*/ 9656590 w 12192000"/>
              <a:gd name="connsiteY56" fmla="*/ 2365107 h 3005983"/>
              <a:gd name="connsiteX57" fmla="*/ 9651013 w 12192000"/>
              <a:gd name="connsiteY57" fmla="*/ 2365379 h 3005983"/>
              <a:gd name="connsiteX58" fmla="*/ 9629535 w 12192000"/>
              <a:gd name="connsiteY58" fmla="*/ 2359562 h 3005983"/>
              <a:gd name="connsiteX59" fmla="*/ 9621002 w 12192000"/>
              <a:gd name="connsiteY59" fmla="*/ 2358015 h 3005983"/>
              <a:gd name="connsiteX60" fmla="*/ 9620811 w 12192000"/>
              <a:gd name="connsiteY60" fmla="*/ 2358209 h 3005983"/>
              <a:gd name="connsiteX61" fmla="*/ 9612783 w 12192000"/>
              <a:gd name="connsiteY61" fmla="*/ 2356304 h 3005983"/>
              <a:gd name="connsiteX62" fmla="*/ 9573299 w 12192000"/>
              <a:gd name="connsiteY62" fmla="*/ 2344048 h 3005983"/>
              <a:gd name="connsiteX63" fmla="*/ 9523299 w 12192000"/>
              <a:gd name="connsiteY63" fmla="*/ 2356751 h 3005983"/>
              <a:gd name="connsiteX64" fmla="*/ 9502217 w 12192000"/>
              <a:gd name="connsiteY64" fmla="*/ 2356672 h 3005983"/>
              <a:gd name="connsiteX65" fmla="*/ 9491052 w 12192000"/>
              <a:gd name="connsiteY65" fmla="*/ 2357876 h 3005983"/>
              <a:gd name="connsiteX66" fmla="*/ 9490420 w 12192000"/>
              <a:gd name="connsiteY66" fmla="*/ 2358754 h 3005983"/>
              <a:gd name="connsiteX67" fmla="*/ 9422814 w 12192000"/>
              <a:gd name="connsiteY67" fmla="*/ 2337048 h 3005983"/>
              <a:gd name="connsiteX68" fmla="*/ 9387555 w 12192000"/>
              <a:gd name="connsiteY68" fmla="*/ 2324836 h 3005983"/>
              <a:gd name="connsiteX69" fmla="*/ 9385480 w 12192000"/>
              <a:gd name="connsiteY69" fmla="*/ 2325313 h 3005983"/>
              <a:gd name="connsiteX70" fmla="*/ 9369766 w 12192000"/>
              <a:gd name="connsiteY70" fmla="*/ 2317902 h 3005983"/>
              <a:gd name="connsiteX71" fmla="*/ 9356267 w 12192000"/>
              <a:gd name="connsiteY71" fmla="*/ 2307218 h 3005983"/>
              <a:gd name="connsiteX72" fmla="*/ 9240605 w 12192000"/>
              <a:gd name="connsiteY72" fmla="*/ 2292733 h 3005983"/>
              <a:gd name="connsiteX73" fmla="*/ 9083251 w 12192000"/>
              <a:gd name="connsiteY73" fmla="*/ 2245348 h 3005983"/>
              <a:gd name="connsiteX74" fmla="*/ 8956025 w 12192000"/>
              <a:gd name="connsiteY74" fmla="*/ 2219438 h 3005983"/>
              <a:gd name="connsiteX75" fmla="*/ 8791834 w 12192000"/>
              <a:gd name="connsiteY75" fmla="*/ 2194608 h 3005983"/>
              <a:gd name="connsiteX76" fmla="*/ 8677385 w 12192000"/>
              <a:gd name="connsiteY76" fmla="*/ 2172946 h 3005983"/>
              <a:gd name="connsiteX77" fmla="*/ 8628381 w 12192000"/>
              <a:gd name="connsiteY77" fmla="*/ 2151256 h 3005983"/>
              <a:gd name="connsiteX78" fmla="*/ 8608955 w 12192000"/>
              <a:gd name="connsiteY78" fmla="*/ 2154253 h 3005983"/>
              <a:gd name="connsiteX79" fmla="*/ 8605623 w 12192000"/>
              <a:gd name="connsiteY79" fmla="*/ 2154974 h 3005983"/>
              <a:gd name="connsiteX80" fmla="*/ 8591946 w 12192000"/>
              <a:gd name="connsiteY80" fmla="*/ 2153429 h 3005983"/>
              <a:gd name="connsiteX81" fmla="*/ 8588503 w 12192000"/>
              <a:gd name="connsiteY81" fmla="*/ 2158528 h 3005983"/>
              <a:gd name="connsiteX82" fmla="*/ 8542929 w 12192000"/>
              <a:gd name="connsiteY82" fmla="*/ 2155780 h 3005983"/>
              <a:gd name="connsiteX83" fmla="*/ 8422422 w 12192000"/>
              <a:gd name="connsiteY83" fmla="*/ 2128783 h 3005983"/>
              <a:gd name="connsiteX84" fmla="*/ 8350509 w 12192000"/>
              <a:gd name="connsiteY84" fmla="*/ 2116143 h 3005983"/>
              <a:gd name="connsiteX85" fmla="*/ 8323483 w 12192000"/>
              <a:gd name="connsiteY85" fmla="*/ 2116856 h 3005983"/>
              <a:gd name="connsiteX86" fmla="*/ 8285541 w 12192000"/>
              <a:gd name="connsiteY86" fmla="*/ 2114142 h 3005983"/>
              <a:gd name="connsiteX87" fmla="*/ 8156321 w 12192000"/>
              <a:gd name="connsiteY87" fmla="*/ 2105622 h 3005983"/>
              <a:gd name="connsiteX88" fmla="*/ 8115022 w 12192000"/>
              <a:gd name="connsiteY88" fmla="*/ 2097331 h 3005983"/>
              <a:gd name="connsiteX89" fmla="*/ 8109128 w 12192000"/>
              <a:gd name="connsiteY89" fmla="*/ 2095725 h 3005983"/>
              <a:gd name="connsiteX90" fmla="*/ 8061947 w 12192000"/>
              <a:gd name="connsiteY90" fmla="*/ 2076044 h 3005983"/>
              <a:gd name="connsiteX91" fmla="*/ 8056343 w 12192000"/>
              <a:gd name="connsiteY91" fmla="*/ 2079176 h 3005983"/>
              <a:gd name="connsiteX92" fmla="*/ 8039888 w 12192000"/>
              <a:gd name="connsiteY92" fmla="*/ 2079889 h 3005983"/>
              <a:gd name="connsiteX93" fmla="*/ 8027893 w 12192000"/>
              <a:gd name="connsiteY93" fmla="*/ 2071837 h 3005983"/>
              <a:gd name="connsiteX94" fmla="*/ 7968202 w 12192000"/>
              <a:gd name="connsiteY94" fmla="*/ 2048643 h 3005983"/>
              <a:gd name="connsiteX95" fmla="*/ 7879707 w 12192000"/>
              <a:gd name="connsiteY95" fmla="*/ 2019539 h 3005983"/>
              <a:gd name="connsiteX96" fmla="*/ 7867283 w 12192000"/>
              <a:gd name="connsiteY96" fmla="*/ 2011237 h 3005983"/>
              <a:gd name="connsiteX97" fmla="*/ 7843997 w 12192000"/>
              <a:gd name="connsiteY97" fmla="*/ 2004002 h 3005983"/>
              <a:gd name="connsiteX98" fmla="*/ 7819810 w 12192000"/>
              <a:gd name="connsiteY98" fmla="*/ 2003978 h 3005983"/>
              <a:gd name="connsiteX99" fmla="*/ 7766905 w 12192000"/>
              <a:gd name="connsiteY99" fmla="*/ 1994240 h 3005983"/>
              <a:gd name="connsiteX100" fmla="*/ 7748811 w 12192000"/>
              <a:gd name="connsiteY100" fmla="*/ 2001647 h 3005983"/>
              <a:gd name="connsiteX101" fmla="*/ 7745757 w 12192000"/>
              <a:gd name="connsiteY101" fmla="*/ 2003120 h 3005983"/>
              <a:gd name="connsiteX102" fmla="*/ 7732110 w 12192000"/>
              <a:gd name="connsiteY102" fmla="*/ 2004783 h 3005983"/>
              <a:gd name="connsiteX103" fmla="*/ 7730039 w 12192000"/>
              <a:gd name="connsiteY103" fmla="*/ 2010536 h 3005983"/>
              <a:gd name="connsiteX104" fmla="*/ 7685159 w 12192000"/>
              <a:gd name="connsiteY104" fmla="*/ 2018415 h 3005983"/>
              <a:gd name="connsiteX105" fmla="*/ 7561596 w 12192000"/>
              <a:gd name="connsiteY105" fmla="*/ 2020063 h 3005983"/>
              <a:gd name="connsiteX106" fmla="*/ 7488722 w 12192000"/>
              <a:gd name="connsiteY106" fmla="*/ 2024418 h 3005983"/>
              <a:gd name="connsiteX107" fmla="*/ 7462688 w 12192000"/>
              <a:gd name="connsiteY107" fmla="*/ 2031366 h 3005983"/>
              <a:gd name="connsiteX108" fmla="*/ 7425222 w 12192000"/>
              <a:gd name="connsiteY108" fmla="*/ 2037510 h 3005983"/>
              <a:gd name="connsiteX109" fmla="*/ 7360376 w 12192000"/>
              <a:gd name="connsiteY109" fmla="*/ 2052454 h 3005983"/>
              <a:gd name="connsiteX110" fmla="*/ 7297796 w 12192000"/>
              <a:gd name="connsiteY110" fmla="*/ 2059134 h 3005983"/>
              <a:gd name="connsiteX111" fmla="*/ 7255684 w 12192000"/>
              <a:gd name="connsiteY111" fmla="*/ 2060633 h 3005983"/>
              <a:gd name="connsiteX112" fmla="*/ 7249573 w 12192000"/>
              <a:gd name="connsiteY112" fmla="*/ 2060435 h 3005983"/>
              <a:gd name="connsiteX113" fmla="*/ 7198933 w 12192000"/>
              <a:gd name="connsiteY113" fmla="*/ 2052227 h 3005983"/>
              <a:gd name="connsiteX114" fmla="*/ 7194276 w 12192000"/>
              <a:gd name="connsiteY114" fmla="*/ 2056568 h 3005983"/>
              <a:gd name="connsiteX115" fmla="*/ 7178495 w 12192000"/>
              <a:gd name="connsiteY115" fmla="*/ 2061069 h 3005983"/>
              <a:gd name="connsiteX116" fmla="*/ 7164866 w 12192000"/>
              <a:gd name="connsiteY116" fmla="*/ 2056021 h 3005983"/>
              <a:gd name="connsiteX117" fmla="*/ 7101221 w 12192000"/>
              <a:gd name="connsiteY117" fmla="*/ 2047289 h 3005983"/>
              <a:gd name="connsiteX118" fmla="*/ 7008182 w 12192000"/>
              <a:gd name="connsiteY118" fmla="*/ 2039482 h 3005983"/>
              <a:gd name="connsiteX119" fmla="*/ 6994073 w 12192000"/>
              <a:gd name="connsiteY119" fmla="*/ 2034288 h 3005983"/>
              <a:gd name="connsiteX120" fmla="*/ 6902768 w 12192000"/>
              <a:gd name="connsiteY120" fmla="*/ 2021990 h 3005983"/>
              <a:gd name="connsiteX121" fmla="*/ 6854917 w 12192000"/>
              <a:gd name="connsiteY121" fmla="*/ 2020321 h 3005983"/>
              <a:gd name="connsiteX122" fmla="*/ 6849655 w 12192000"/>
              <a:gd name="connsiteY122" fmla="*/ 2025191 h 3005983"/>
              <a:gd name="connsiteX123" fmla="*/ 6835522 w 12192000"/>
              <a:gd name="connsiteY123" fmla="*/ 2024012 h 3005983"/>
              <a:gd name="connsiteX124" fmla="*/ 6707727 w 12192000"/>
              <a:gd name="connsiteY124" fmla="*/ 2006254 h 3005983"/>
              <a:gd name="connsiteX125" fmla="*/ 6561947 w 12192000"/>
              <a:gd name="connsiteY125" fmla="*/ 1975575 h 3005983"/>
              <a:gd name="connsiteX126" fmla="*/ 6464714 w 12192000"/>
              <a:gd name="connsiteY126" fmla="*/ 1978704 h 3005983"/>
              <a:gd name="connsiteX127" fmla="*/ 6242129 w 12192000"/>
              <a:gd name="connsiteY127" fmla="*/ 1915441 h 3005983"/>
              <a:gd name="connsiteX128" fmla="*/ 6080728 w 12192000"/>
              <a:gd name="connsiteY128" fmla="*/ 1895758 h 3005983"/>
              <a:gd name="connsiteX129" fmla="*/ 6069627 w 12192000"/>
              <a:gd name="connsiteY129" fmla="*/ 1885968 h 3005983"/>
              <a:gd name="connsiteX130" fmla="*/ 6055146 w 12192000"/>
              <a:gd name="connsiteY130" fmla="*/ 1879305 h 3005983"/>
              <a:gd name="connsiteX131" fmla="*/ 5953405 w 12192000"/>
              <a:gd name="connsiteY131" fmla="*/ 1849929 h 3005983"/>
              <a:gd name="connsiteX132" fmla="*/ 5940151 w 12192000"/>
              <a:gd name="connsiteY132" fmla="*/ 1852123 h 3005983"/>
              <a:gd name="connsiteX133" fmla="*/ 5917647 w 12192000"/>
              <a:gd name="connsiteY133" fmla="*/ 1852476 h 3005983"/>
              <a:gd name="connsiteX134" fmla="*/ 5860259 w 12192000"/>
              <a:gd name="connsiteY134" fmla="*/ 1865444 h 3005983"/>
              <a:gd name="connsiteX135" fmla="*/ 5821880 w 12192000"/>
              <a:gd name="connsiteY135" fmla="*/ 1854695 h 3005983"/>
              <a:gd name="connsiteX136" fmla="*/ 5813898 w 12192000"/>
              <a:gd name="connsiteY136" fmla="*/ 1853063 h 3005983"/>
              <a:gd name="connsiteX137" fmla="*/ 5813633 w 12192000"/>
              <a:gd name="connsiteY137" fmla="*/ 1853249 h 3005983"/>
              <a:gd name="connsiteX138" fmla="*/ 5804995 w 12192000"/>
              <a:gd name="connsiteY138" fmla="*/ 1851966 h 3005983"/>
              <a:gd name="connsiteX139" fmla="*/ 5799340 w 12192000"/>
              <a:gd name="connsiteY139" fmla="*/ 1850088 h 3005983"/>
              <a:gd name="connsiteX140" fmla="*/ 5783850 w 12192000"/>
              <a:gd name="connsiteY140" fmla="*/ 1846922 h 3005983"/>
              <a:gd name="connsiteX141" fmla="*/ 5777803 w 12192000"/>
              <a:gd name="connsiteY141" fmla="*/ 1847290 h 3005983"/>
              <a:gd name="connsiteX142" fmla="*/ 5774372 w 12192000"/>
              <a:gd name="connsiteY142" fmla="*/ 1849538 h 3005983"/>
              <a:gd name="connsiteX143" fmla="*/ 5740527 w 12192000"/>
              <a:gd name="connsiteY143" fmla="*/ 1850453 h 3005983"/>
              <a:gd name="connsiteX144" fmla="*/ 5671437 w 12192000"/>
              <a:gd name="connsiteY144" fmla="*/ 1845438 h 3005983"/>
              <a:gd name="connsiteX145" fmla="*/ 5633526 w 12192000"/>
              <a:gd name="connsiteY145" fmla="*/ 1839191 h 3005983"/>
              <a:gd name="connsiteX146" fmla="*/ 5527860 w 12192000"/>
              <a:gd name="connsiteY146" fmla="*/ 1825767 h 3005983"/>
              <a:gd name="connsiteX147" fmla="*/ 5420429 w 12192000"/>
              <a:gd name="connsiteY147" fmla="*/ 1815102 h 3005983"/>
              <a:gd name="connsiteX148" fmla="*/ 5339073 w 12192000"/>
              <a:gd name="connsiteY148" fmla="*/ 1819639 h 3005983"/>
              <a:gd name="connsiteX149" fmla="*/ 5334373 w 12192000"/>
              <a:gd name="connsiteY149" fmla="*/ 1817028 h 3005983"/>
              <a:gd name="connsiteX150" fmla="*/ 5326433 w 12192000"/>
              <a:gd name="connsiteY150" fmla="*/ 1814516 h 3005983"/>
              <a:gd name="connsiteX151" fmla="*/ 5326080 w 12192000"/>
              <a:gd name="connsiteY151" fmla="*/ 1814651 h 3005983"/>
              <a:gd name="connsiteX152" fmla="*/ 5318954 w 12192000"/>
              <a:gd name="connsiteY152" fmla="*/ 1811914 h 3005983"/>
              <a:gd name="connsiteX153" fmla="*/ 5286087 w 12192000"/>
              <a:gd name="connsiteY153" fmla="*/ 1796038 h 3005983"/>
              <a:gd name="connsiteX154" fmla="*/ 5223002 w 12192000"/>
              <a:gd name="connsiteY154" fmla="*/ 1799482 h 3005983"/>
              <a:gd name="connsiteX155" fmla="*/ 5200540 w 12192000"/>
              <a:gd name="connsiteY155" fmla="*/ 1796400 h 3005983"/>
              <a:gd name="connsiteX156" fmla="*/ 5154928 w 12192000"/>
              <a:gd name="connsiteY156" fmla="*/ 1781130 h 3005983"/>
              <a:gd name="connsiteX157" fmla="*/ 5149478 w 12192000"/>
              <a:gd name="connsiteY157" fmla="*/ 1780679 h 3005983"/>
              <a:gd name="connsiteX158" fmla="*/ 5130626 w 12192000"/>
              <a:gd name="connsiteY158" fmla="*/ 1768669 h 3005983"/>
              <a:gd name="connsiteX159" fmla="*/ 5102239 w 12192000"/>
              <a:gd name="connsiteY159" fmla="*/ 1753436 h 3005983"/>
              <a:gd name="connsiteX160" fmla="*/ 5099658 w 12192000"/>
              <a:gd name="connsiteY160" fmla="*/ 1753538 h 3005983"/>
              <a:gd name="connsiteX161" fmla="*/ 5088508 w 12192000"/>
              <a:gd name="connsiteY161" fmla="*/ 1745106 h 3005983"/>
              <a:gd name="connsiteX162" fmla="*/ 5082205 w 12192000"/>
              <a:gd name="connsiteY162" fmla="*/ 1734262 h 3005983"/>
              <a:gd name="connsiteX163" fmla="*/ 4931750 w 12192000"/>
              <a:gd name="connsiteY163" fmla="*/ 1691385 h 3005983"/>
              <a:gd name="connsiteX164" fmla="*/ 4824030 w 12192000"/>
              <a:gd name="connsiteY164" fmla="*/ 1643040 h 3005983"/>
              <a:gd name="connsiteX165" fmla="*/ 4758423 w 12192000"/>
              <a:gd name="connsiteY165" fmla="*/ 1579191 h 3005983"/>
              <a:gd name="connsiteX166" fmla="*/ 4514045 w 12192000"/>
              <a:gd name="connsiteY166" fmla="*/ 1535848 h 3005983"/>
              <a:gd name="connsiteX167" fmla="*/ 4458973 w 12192000"/>
              <a:gd name="connsiteY167" fmla="*/ 1525122 h 3005983"/>
              <a:gd name="connsiteX168" fmla="*/ 4423105 w 12192000"/>
              <a:gd name="connsiteY168" fmla="*/ 1500018 h 3005983"/>
              <a:gd name="connsiteX169" fmla="*/ 4400073 w 12192000"/>
              <a:gd name="connsiteY169" fmla="*/ 1499739 h 3005983"/>
              <a:gd name="connsiteX170" fmla="*/ 4395961 w 12192000"/>
              <a:gd name="connsiteY170" fmla="*/ 1499863 h 3005983"/>
              <a:gd name="connsiteX171" fmla="*/ 4382523 w 12192000"/>
              <a:gd name="connsiteY171" fmla="*/ 1496619 h 3005983"/>
              <a:gd name="connsiteX172" fmla="*/ 4374971 w 12192000"/>
              <a:gd name="connsiteY172" fmla="*/ 1500377 h 3005983"/>
              <a:gd name="connsiteX173" fmla="*/ 4352051 w 12192000"/>
              <a:gd name="connsiteY173" fmla="*/ 1498843 h 3005983"/>
              <a:gd name="connsiteX174" fmla="*/ 4328364 w 12192000"/>
              <a:gd name="connsiteY174" fmla="*/ 1491566 h 3005983"/>
              <a:gd name="connsiteX175" fmla="*/ 4220142 w 12192000"/>
              <a:gd name="connsiteY175" fmla="*/ 1451803 h 3005983"/>
              <a:gd name="connsiteX176" fmla="*/ 4152921 w 12192000"/>
              <a:gd name="connsiteY176" fmla="*/ 1430969 h 3005983"/>
              <a:gd name="connsiteX177" fmla="*/ 4123498 w 12192000"/>
              <a:gd name="connsiteY177" fmla="*/ 1427696 h 3005983"/>
              <a:gd name="connsiteX178" fmla="*/ 4085026 w 12192000"/>
              <a:gd name="connsiteY178" fmla="*/ 1420005 h 3005983"/>
              <a:gd name="connsiteX179" fmla="*/ 4014120 w 12192000"/>
              <a:gd name="connsiteY179" fmla="*/ 1410025 h 3005983"/>
              <a:gd name="connsiteX180" fmla="*/ 3924085 w 12192000"/>
              <a:gd name="connsiteY180" fmla="*/ 1390368 h 3005983"/>
              <a:gd name="connsiteX181" fmla="*/ 3875102 w 12192000"/>
              <a:gd name="connsiteY181" fmla="*/ 1356231 h 3005983"/>
              <a:gd name="connsiteX182" fmla="*/ 3866735 w 12192000"/>
              <a:gd name="connsiteY182" fmla="*/ 1358044 h 3005983"/>
              <a:gd name="connsiteX183" fmla="*/ 3824835 w 12192000"/>
              <a:gd name="connsiteY183" fmla="*/ 1344150 h 3005983"/>
              <a:gd name="connsiteX184" fmla="*/ 3698316 w 12192000"/>
              <a:gd name="connsiteY184" fmla="*/ 1271660 h 3005983"/>
              <a:gd name="connsiteX185" fmla="*/ 3615875 w 12192000"/>
              <a:gd name="connsiteY185" fmla="*/ 1245166 h 3005983"/>
              <a:gd name="connsiteX186" fmla="*/ 3583351 w 12192000"/>
              <a:gd name="connsiteY186" fmla="*/ 1239605 h 3005983"/>
              <a:gd name="connsiteX187" fmla="*/ 3529058 w 12192000"/>
              <a:gd name="connsiteY187" fmla="*/ 1230047 h 3005983"/>
              <a:gd name="connsiteX188" fmla="*/ 3438822 w 12192000"/>
              <a:gd name="connsiteY188" fmla="*/ 1205661 h 3005983"/>
              <a:gd name="connsiteX189" fmla="*/ 3390292 w 12192000"/>
              <a:gd name="connsiteY189" fmla="*/ 1197075 h 3005983"/>
              <a:gd name="connsiteX190" fmla="*/ 3315537 w 12192000"/>
              <a:gd name="connsiteY190" fmla="*/ 1185391 h 3005983"/>
              <a:gd name="connsiteX191" fmla="*/ 3305896 w 12192000"/>
              <a:gd name="connsiteY191" fmla="*/ 1180025 h 3005983"/>
              <a:gd name="connsiteX192" fmla="*/ 3260055 w 12192000"/>
              <a:gd name="connsiteY192" fmla="*/ 1189560 h 3005983"/>
              <a:gd name="connsiteX193" fmla="*/ 3136098 w 12192000"/>
              <a:gd name="connsiteY193" fmla="*/ 1171708 h 3005983"/>
              <a:gd name="connsiteX194" fmla="*/ 3113533 w 12192000"/>
              <a:gd name="connsiteY194" fmla="*/ 1171758 h 3005983"/>
              <a:gd name="connsiteX195" fmla="*/ 3087934 w 12192000"/>
              <a:gd name="connsiteY195" fmla="*/ 1162189 h 3005983"/>
              <a:gd name="connsiteX196" fmla="*/ 3033101 w 12192000"/>
              <a:gd name="connsiteY196" fmla="*/ 1146004 h 3005983"/>
              <a:gd name="connsiteX197" fmla="*/ 2999082 w 12192000"/>
              <a:gd name="connsiteY197" fmla="*/ 1129337 h 3005983"/>
              <a:gd name="connsiteX198" fmla="*/ 2988144 w 12192000"/>
              <a:gd name="connsiteY198" fmla="*/ 1133783 h 3005983"/>
              <a:gd name="connsiteX199" fmla="*/ 2964880 w 12192000"/>
              <a:gd name="connsiteY199" fmla="*/ 1133160 h 3005983"/>
              <a:gd name="connsiteX200" fmla="*/ 2871083 w 12192000"/>
              <a:gd name="connsiteY200" fmla="*/ 1114281 h 3005983"/>
              <a:gd name="connsiteX201" fmla="*/ 2853547 w 12192000"/>
              <a:gd name="connsiteY201" fmla="*/ 1113282 h 3005983"/>
              <a:gd name="connsiteX202" fmla="*/ 2834998 w 12192000"/>
              <a:gd name="connsiteY202" fmla="*/ 1105032 h 3005983"/>
              <a:gd name="connsiteX203" fmla="*/ 2832012 w 12192000"/>
              <a:gd name="connsiteY203" fmla="*/ 1103667 h 3005983"/>
              <a:gd name="connsiteX204" fmla="*/ 2831450 w 12192000"/>
              <a:gd name="connsiteY204" fmla="*/ 1103681 h 3005983"/>
              <a:gd name="connsiteX205" fmla="*/ 2830158 w 12192000"/>
              <a:gd name="connsiteY205" fmla="*/ 1102819 h 3005983"/>
              <a:gd name="connsiteX206" fmla="*/ 2817969 w 12192000"/>
              <a:gd name="connsiteY206" fmla="*/ 1097243 h 3005983"/>
              <a:gd name="connsiteX207" fmla="*/ 2812278 w 12192000"/>
              <a:gd name="connsiteY207" fmla="*/ 1097008 h 3005983"/>
              <a:gd name="connsiteX208" fmla="*/ 2735949 w 12192000"/>
              <a:gd name="connsiteY208" fmla="*/ 1069536 h 3005983"/>
              <a:gd name="connsiteX209" fmla="*/ 2700542 w 12192000"/>
              <a:gd name="connsiteY209" fmla="*/ 1056907 h 3005983"/>
              <a:gd name="connsiteX210" fmla="*/ 2690071 w 12192000"/>
              <a:gd name="connsiteY210" fmla="*/ 1056397 h 3005983"/>
              <a:gd name="connsiteX211" fmla="*/ 2655269 w 12192000"/>
              <a:gd name="connsiteY211" fmla="*/ 1042078 h 3005983"/>
              <a:gd name="connsiteX212" fmla="*/ 2637172 w 12192000"/>
              <a:gd name="connsiteY212" fmla="*/ 1039382 h 3005983"/>
              <a:gd name="connsiteX213" fmla="*/ 2544676 w 12192000"/>
              <a:gd name="connsiteY213" fmla="*/ 1019916 h 3005983"/>
              <a:gd name="connsiteX214" fmla="*/ 2521406 w 12192000"/>
              <a:gd name="connsiteY214" fmla="*/ 1022036 h 3005983"/>
              <a:gd name="connsiteX215" fmla="*/ 2462038 w 12192000"/>
              <a:gd name="connsiteY215" fmla="*/ 992687 h 3005983"/>
              <a:gd name="connsiteX216" fmla="*/ 2448962 w 12192000"/>
              <a:gd name="connsiteY216" fmla="*/ 988555 h 3005983"/>
              <a:gd name="connsiteX217" fmla="*/ 2444223 w 12192000"/>
              <a:gd name="connsiteY217" fmla="*/ 985580 h 3005983"/>
              <a:gd name="connsiteX218" fmla="*/ 2428175 w 12192000"/>
              <a:gd name="connsiteY218" fmla="*/ 997242 h 3005983"/>
              <a:gd name="connsiteX219" fmla="*/ 2398519 w 12192000"/>
              <a:gd name="connsiteY219" fmla="*/ 1001482 h 3005983"/>
              <a:gd name="connsiteX220" fmla="*/ 2385271 w 12192000"/>
              <a:gd name="connsiteY220" fmla="*/ 993786 h 3005983"/>
              <a:gd name="connsiteX221" fmla="*/ 2298174 w 12192000"/>
              <a:gd name="connsiteY221" fmla="*/ 956527 h 3005983"/>
              <a:gd name="connsiteX222" fmla="*/ 2271014 w 12192000"/>
              <a:gd name="connsiteY222" fmla="*/ 945440 h 3005983"/>
              <a:gd name="connsiteX223" fmla="*/ 2214838 w 12192000"/>
              <a:gd name="connsiteY223" fmla="*/ 924396 h 3005983"/>
              <a:gd name="connsiteX224" fmla="*/ 2038407 w 12192000"/>
              <a:gd name="connsiteY224" fmla="*/ 916628 h 3005983"/>
              <a:gd name="connsiteX225" fmla="*/ 1958268 w 12192000"/>
              <a:gd name="connsiteY225" fmla="*/ 931677 h 3005983"/>
              <a:gd name="connsiteX226" fmla="*/ 1740316 w 12192000"/>
              <a:gd name="connsiteY226" fmla="*/ 931710 h 3005983"/>
              <a:gd name="connsiteX227" fmla="*/ 1454477 w 12192000"/>
              <a:gd name="connsiteY227" fmla="*/ 973878 h 3005983"/>
              <a:gd name="connsiteX228" fmla="*/ 1385984 w 12192000"/>
              <a:gd name="connsiteY228" fmla="*/ 958621 h 3005983"/>
              <a:gd name="connsiteX229" fmla="*/ 1355604 w 12192000"/>
              <a:gd name="connsiteY229" fmla="*/ 960893 h 3005983"/>
              <a:gd name="connsiteX230" fmla="*/ 1305323 w 12192000"/>
              <a:gd name="connsiteY230" fmla="*/ 967511 h 3005983"/>
              <a:gd name="connsiteX231" fmla="*/ 1125607 w 12192000"/>
              <a:gd name="connsiteY231" fmla="*/ 968467 h 3005983"/>
              <a:gd name="connsiteX232" fmla="*/ 1016562 w 12192000"/>
              <a:gd name="connsiteY232" fmla="*/ 975260 h 3005983"/>
              <a:gd name="connsiteX233" fmla="*/ 818620 w 12192000"/>
              <a:gd name="connsiteY233" fmla="*/ 987723 h 3005983"/>
              <a:gd name="connsiteX234" fmla="*/ 611870 w 12192000"/>
              <a:gd name="connsiteY234" fmla="*/ 1002547 h 3005983"/>
              <a:gd name="connsiteX235" fmla="*/ 520325 w 12192000"/>
              <a:gd name="connsiteY235" fmla="*/ 1010590 h 3005983"/>
              <a:gd name="connsiteX236" fmla="*/ 386188 w 12192000"/>
              <a:gd name="connsiteY236" fmla="*/ 1040956 h 3005983"/>
              <a:gd name="connsiteX237" fmla="*/ 272629 w 12192000"/>
              <a:gd name="connsiteY237" fmla="*/ 1010300 h 3005983"/>
              <a:gd name="connsiteX238" fmla="*/ 113450 w 12192000"/>
              <a:gd name="connsiteY238" fmla="*/ 1038933 h 3005983"/>
              <a:gd name="connsiteX239" fmla="*/ 4256 w 12192000"/>
              <a:gd name="connsiteY239" fmla="*/ 1060111 h 3005983"/>
              <a:gd name="connsiteX240" fmla="*/ 0 w 12192000"/>
              <a:gd name="connsiteY240" fmla="*/ 1059714 h 3005983"/>
              <a:gd name="connsiteX241" fmla="*/ 0 w 12192000"/>
              <a:gd name="connsiteY241"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689476 w 12192000"/>
              <a:gd name="connsiteY8" fmla="*/ 2807391 h 3005983"/>
              <a:gd name="connsiteX9" fmla="*/ 11666486 w 12192000"/>
              <a:gd name="connsiteY9" fmla="*/ 2799625 h 3005983"/>
              <a:gd name="connsiteX10" fmla="*/ 11652374 w 12192000"/>
              <a:gd name="connsiteY10" fmla="*/ 2793272 h 3005983"/>
              <a:gd name="connsiteX11" fmla="*/ 11646471 w 12192000"/>
              <a:gd name="connsiteY11" fmla="*/ 2800341 h 3005983"/>
              <a:gd name="connsiteX12" fmla="*/ 11608697 w 12192000"/>
              <a:gd name="connsiteY12" fmla="*/ 2813460 h 3005983"/>
              <a:gd name="connsiteX13" fmla="*/ 11566270 w 12192000"/>
              <a:gd name="connsiteY13" fmla="*/ 2794050 h 3005983"/>
              <a:gd name="connsiteX14" fmla="*/ 11543180 w 12192000"/>
              <a:gd name="connsiteY14" fmla="*/ 2794523 h 3005983"/>
              <a:gd name="connsiteX15" fmla="*/ 11527456 w 12192000"/>
              <a:gd name="connsiteY15" fmla="*/ 2784758 h 3005983"/>
              <a:gd name="connsiteX16" fmla="*/ 11410019 w 12192000"/>
              <a:gd name="connsiteY16" fmla="*/ 2778739 h 3005983"/>
              <a:gd name="connsiteX17" fmla="*/ 11391662 w 12192000"/>
              <a:gd name="connsiteY17" fmla="*/ 2777813 h 3005983"/>
              <a:gd name="connsiteX18" fmla="*/ 11381950 w 12192000"/>
              <a:gd name="connsiteY18" fmla="*/ 2771457 h 3005983"/>
              <a:gd name="connsiteX19" fmla="*/ 11355280 w 12192000"/>
              <a:gd name="connsiteY19" fmla="*/ 2766974 h 3005983"/>
              <a:gd name="connsiteX20" fmla="*/ 11346286 w 12192000"/>
              <a:gd name="connsiteY20" fmla="*/ 2771221 h 3005983"/>
              <a:gd name="connsiteX21" fmla="*/ 11344784 w 12192000"/>
              <a:gd name="connsiteY21" fmla="*/ 2767480 h 3005983"/>
              <a:gd name="connsiteX22" fmla="*/ 11307999 w 12192000"/>
              <a:gd name="connsiteY22" fmla="*/ 2758374 h 3005983"/>
              <a:gd name="connsiteX23" fmla="*/ 11228674 w 12192000"/>
              <a:gd name="connsiteY23" fmla="*/ 2738503 h 3005983"/>
              <a:gd name="connsiteX24" fmla="*/ 11208775 w 12192000"/>
              <a:gd name="connsiteY24" fmla="*/ 2733735 h 3005983"/>
              <a:gd name="connsiteX25" fmla="*/ 11191329 w 12192000"/>
              <a:gd name="connsiteY25" fmla="*/ 2735896 h 3005983"/>
              <a:gd name="connsiteX26" fmla="*/ 11095293 w 12192000"/>
              <a:gd name="connsiteY26" fmla="*/ 2734181 h 3005983"/>
              <a:gd name="connsiteX27" fmla="*/ 11072290 w 12192000"/>
              <a:gd name="connsiteY27" fmla="*/ 2737734 h 3005983"/>
              <a:gd name="connsiteX28" fmla="*/ 10980239 w 12192000"/>
              <a:gd name="connsiteY28" fmla="*/ 2729000 h 3005983"/>
              <a:gd name="connsiteX29" fmla="*/ 10980167 w 12192000"/>
              <a:gd name="connsiteY29" fmla="*/ 2728972 h 3005983"/>
              <a:gd name="connsiteX30" fmla="*/ 10943501 w 12192000"/>
              <a:gd name="connsiteY30" fmla="*/ 2723352 h 3005983"/>
              <a:gd name="connsiteX31" fmla="*/ 10740825 w 12192000"/>
              <a:gd name="connsiteY31" fmla="*/ 2642544 h 3005983"/>
              <a:gd name="connsiteX32" fmla="*/ 10621021 w 12192000"/>
              <a:gd name="connsiteY32" fmla="*/ 2583972 h 3005983"/>
              <a:gd name="connsiteX33" fmla="*/ 10501779 w 12192000"/>
              <a:gd name="connsiteY33" fmla="*/ 2548735 h 3005983"/>
              <a:gd name="connsiteX34" fmla="*/ 10403355 w 12192000"/>
              <a:gd name="connsiteY34" fmla="*/ 2512953 h 3005983"/>
              <a:gd name="connsiteX35" fmla="*/ 10337449 w 12192000"/>
              <a:gd name="connsiteY35" fmla="*/ 2488172 h 3005983"/>
              <a:gd name="connsiteX36" fmla="*/ 10324327 w 12192000"/>
              <a:gd name="connsiteY36" fmla="*/ 2478939 h 3005983"/>
              <a:gd name="connsiteX37" fmla="*/ 10321929 w 12192000"/>
              <a:gd name="connsiteY37" fmla="*/ 2478993 h 3005983"/>
              <a:gd name="connsiteX38" fmla="*/ 10290461 w 12192000"/>
              <a:gd name="connsiteY38" fmla="*/ 2462144 h 3005983"/>
              <a:gd name="connsiteX39" fmla="*/ 10268970 w 12192000"/>
              <a:gd name="connsiteY39" fmla="*/ 2448931 h 3005983"/>
              <a:gd name="connsiteX40" fmla="*/ 10263699 w 12192000"/>
              <a:gd name="connsiteY40" fmla="*/ 2448340 h 3005983"/>
              <a:gd name="connsiteX41" fmla="*/ 10228272 w 12192000"/>
              <a:gd name="connsiteY41" fmla="*/ 2431997 h 3005983"/>
              <a:gd name="connsiteX42" fmla="*/ 10215997 w 12192000"/>
              <a:gd name="connsiteY42" fmla="*/ 2431103 h 3005983"/>
              <a:gd name="connsiteX43" fmla="*/ 10193885 w 12192000"/>
              <a:gd name="connsiteY43" fmla="*/ 2427360 h 3005983"/>
              <a:gd name="connsiteX44" fmla="*/ 10135557 w 12192000"/>
              <a:gd name="connsiteY44" fmla="*/ 2429769 h 3005983"/>
              <a:gd name="connsiteX45" fmla="*/ 10092108 w 12192000"/>
              <a:gd name="connsiteY45" fmla="*/ 2409075 h 3005983"/>
              <a:gd name="connsiteX46" fmla="*/ 10091815 w 12192000"/>
              <a:gd name="connsiteY46" fmla="*/ 2409211 h 3005983"/>
              <a:gd name="connsiteX47" fmla="*/ 10083558 w 12192000"/>
              <a:gd name="connsiteY47" fmla="*/ 2406369 h 3005983"/>
              <a:gd name="connsiteX48" fmla="*/ 10078319 w 12192000"/>
              <a:gd name="connsiteY48" fmla="*/ 2403481 h 3005983"/>
              <a:gd name="connsiteX49" fmla="*/ 10063647 w 12192000"/>
              <a:gd name="connsiteY49" fmla="*/ 2397528 h 3005983"/>
              <a:gd name="connsiteX50" fmla="*/ 10057660 w 12192000"/>
              <a:gd name="connsiteY50" fmla="*/ 2396793 h 3005983"/>
              <a:gd name="connsiteX51" fmla="*/ 10003124 w 12192000"/>
              <a:gd name="connsiteY51" fmla="*/ 2406692 h 3005983"/>
              <a:gd name="connsiteX52" fmla="*/ 9898644 w 12192000"/>
              <a:gd name="connsiteY52" fmla="*/ 2393136 h 3005983"/>
              <a:gd name="connsiteX53" fmla="*/ 9794969 w 12192000"/>
              <a:gd name="connsiteY53" fmla="*/ 2376665 h 3005983"/>
              <a:gd name="connsiteX54" fmla="*/ 9690708 w 12192000"/>
              <a:gd name="connsiteY54" fmla="*/ 2362478 h 3005983"/>
              <a:gd name="connsiteX55" fmla="*/ 9656590 w 12192000"/>
              <a:gd name="connsiteY55" fmla="*/ 2365107 h 3005983"/>
              <a:gd name="connsiteX56" fmla="*/ 9651013 w 12192000"/>
              <a:gd name="connsiteY56" fmla="*/ 2365379 h 3005983"/>
              <a:gd name="connsiteX57" fmla="*/ 9629535 w 12192000"/>
              <a:gd name="connsiteY57" fmla="*/ 2359562 h 3005983"/>
              <a:gd name="connsiteX58" fmla="*/ 9621002 w 12192000"/>
              <a:gd name="connsiteY58" fmla="*/ 2358015 h 3005983"/>
              <a:gd name="connsiteX59" fmla="*/ 9620811 w 12192000"/>
              <a:gd name="connsiteY59" fmla="*/ 2358209 h 3005983"/>
              <a:gd name="connsiteX60" fmla="*/ 9612783 w 12192000"/>
              <a:gd name="connsiteY60" fmla="*/ 2356304 h 3005983"/>
              <a:gd name="connsiteX61" fmla="*/ 9573299 w 12192000"/>
              <a:gd name="connsiteY61" fmla="*/ 2344048 h 3005983"/>
              <a:gd name="connsiteX62" fmla="*/ 9523299 w 12192000"/>
              <a:gd name="connsiteY62" fmla="*/ 2356751 h 3005983"/>
              <a:gd name="connsiteX63" fmla="*/ 9502217 w 12192000"/>
              <a:gd name="connsiteY63" fmla="*/ 2356672 h 3005983"/>
              <a:gd name="connsiteX64" fmla="*/ 9491052 w 12192000"/>
              <a:gd name="connsiteY64" fmla="*/ 2357876 h 3005983"/>
              <a:gd name="connsiteX65" fmla="*/ 9490420 w 12192000"/>
              <a:gd name="connsiteY65" fmla="*/ 2358754 h 3005983"/>
              <a:gd name="connsiteX66" fmla="*/ 9422814 w 12192000"/>
              <a:gd name="connsiteY66" fmla="*/ 2337048 h 3005983"/>
              <a:gd name="connsiteX67" fmla="*/ 9387555 w 12192000"/>
              <a:gd name="connsiteY67" fmla="*/ 2324836 h 3005983"/>
              <a:gd name="connsiteX68" fmla="*/ 9385480 w 12192000"/>
              <a:gd name="connsiteY68" fmla="*/ 2325313 h 3005983"/>
              <a:gd name="connsiteX69" fmla="*/ 9369766 w 12192000"/>
              <a:gd name="connsiteY69" fmla="*/ 2317902 h 3005983"/>
              <a:gd name="connsiteX70" fmla="*/ 9356267 w 12192000"/>
              <a:gd name="connsiteY70" fmla="*/ 2307218 h 3005983"/>
              <a:gd name="connsiteX71" fmla="*/ 9240605 w 12192000"/>
              <a:gd name="connsiteY71" fmla="*/ 2292733 h 3005983"/>
              <a:gd name="connsiteX72" fmla="*/ 9083251 w 12192000"/>
              <a:gd name="connsiteY72" fmla="*/ 2245348 h 3005983"/>
              <a:gd name="connsiteX73" fmla="*/ 8956025 w 12192000"/>
              <a:gd name="connsiteY73" fmla="*/ 2219438 h 3005983"/>
              <a:gd name="connsiteX74" fmla="*/ 8791834 w 12192000"/>
              <a:gd name="connsiteY74" fmla="*/ 2194608 h 3005983"/>
              <a:gd name="connsiteX75" fmla="*/ 8677385 w 12192000"/>
              <a:gd name="connsiteY75" fmla="*/ 2172946 h 3005983"/>
              <a:gd name="connsiteX76" fmla="*/ 8628381 w 12192000"/>
              <a:gd name="connsiteY76" fmla="*/ 2151256 h 3005983"/>
              <a:gd name="connsiteX77" fmla="*/ 8608955 w 12192000"/>
              <a:gd name="connsiteY77" fmla="*/ 2154253 h 3005983"/>
              <a:gd name="connsiteX78" fmla="*/ 8605623 w 12192000"/>
              <a:gd name="connsiteY78" fmla="*/ 2154974 h 3005983"/>
              <a:gd name="connsiteX79" fmla="*/ 8591946 w 12192000"/>
              <a:gd name="connsiteY79" fmla="*/ 2153429 h 3005983"/>
              <a:gd name="connsiteX80" fmla="*/ 8588503 w 12192000"/>
              <a:gd name="connsiteY80" fmla="*/ 2158528 h 3005983"/>
              <a:gd name="connsiteX81" fmla="*/ 8542929 w 12192000"/>
              <a:gd name="connsiteY81" fmla="*/ 2155780 h 3005983"/>
              <a:gd name="connsiteX82" fmla="*/ 8422422 w 12192000"/>
              <a:gd name="connsiteY82" fmla="*/ 2128783 h 3005983"/>
              <a:gd name="connsiteX83" fmla="*/ 8350509 w 12192000"/>
              <a:gd name="connsiteY83" fmla="*/ 2116143 h 3005983"/>
              <a:gd name="connsiteX84" fmla="*/ 8323483 w 12192000"/>
              <a:gd name="connsiteY84" fmla="*/ 2116856 h 3005983"/>
              <a:gd name="connsiteX85" fmla="*/ 8285541 w 12192000"/>
              <a:gd name="connsiteY85" fmla="*/ 2114142 h 3005983"/>
              <a:gd name="connsiteX86" fmla="*/ 8156321 w 12192000"/>
              <a:gd name="connsiteY86" fmla="*/ 2105622 h 3005983"/>
              <a:gd name="connsiteX87" fmla="*/ 8115022 w 12192000"/>
              <a:gd name="connsiteY87" fmla="*/ 2097331 h 3005983"/>
              <a:gd name="connsiteX88" fmla="*/ 8109128 w 12192000"/>
              <a:gd name="connsiteY88" fmla="*/ 2095725 h 3005983"/>
              <a:gd name="connsiteX89" fmla="*/ 8061947 w 12192000"/>
              <a:gd name="connsiteY89" fmla="*/ 2076044 h 3005983"/>
              <a:gd name="connsiteX90" fmla="*/ 8056343 w 12192000"/>
              <a:gd name="connsiteY90" fmla="*/ 2079176 h 3005983"/>
              <a:gd name="connsiteX91" fmla="*/ 8039888 w 12192000"/>
              <a:gd name="connsiteY91" fmla="*/ 2079889 h 3005983"/>
              <a:gd name="connsiteX92" fmla="*/ 8027893 w 12192000"/>
              <a:gd name="connsiteY92" fmla="*/ 2071837 h 3005983"/>
              <a:gd name="connsiteX93" fmla="*/ 7968202 w 12192000"/>
              <a:gd name="connsiteY93" fmla="*/ 2048643 h 3005983"/>
              <a:gd name="connsiteX94" fmla="*/ 7879707 w 12192000"/>
              <a:gd name="connsiteY94" fmla="*/ 2019539 h 3005983"/>
              <a:gd name="connsiteX95" fmla="*/ 7867283 w 12192000"/>
              <a:gd name="connsiteY95" fmla="*/ 2011237 h 3005983"/>
              <a:gd name="connsiteX96" fmla="*/ 7843997 w 12192000"/>
              <a:gd name="connsiteY96" fmla="*/ 2004002 h 3005983"/>
              <a:gd name="connsiteX97" fmla="*/ 7819810 w 12192000"/>
              <a:gd name="connsiteY97" fmla="*/ 2003978 h 3005983"/>
              <a:gd name="connsiteX98" fmla="*/ 7766905 w 12192000"/>
              <a:gd name="connsiteY98" fmla="*/ 1994240 h 3005983"/>
              <a:gd name="connsiteX99" fmla="*/ 7748811 w 12192000"/>
              <a:gd name="connsiteY99" fmla="*/ 2001647 h 3005983"/>
              <a:gd name="connsiteX100" fmla="*/ 7745757 w 12192000"/>
              <a:gd name="connsiteY100" fmla="*/ 2003120 h 3005983"/>
              <a:gd name="connsiteX101" fmla="*/ 7732110 w 12192000"/>
              <a:gd name="connsiteY101" fmla="*/ 2004783 h 3005983"/>
              <a:gd name="connsiteX102" fmla="*/ 7730039 w 12192000"/>
              <a:gd name="connsiteY102" fmla="*/ 2010536 h 3005983"/>
              <a:gd name="connsiteX103" fmla="*/ 7685159 w 12192000"/>
              <a:gd name="connsiteY103" fmla="*/ 2018415 h 3005983"/>
              <a:gd name="connsiteX104" fmla="*/ 7561596 w 12192000"/>
              <a:gd name="connsiteY104" fmla="*/ 2020063 h 3005983"/>
              <a:gd name="connsiteX105" fmla="*/ 7488722 w 12192000"/>
              <a:gd name="connsiteY105" fmla="*/ 2024418 h 3005983"/>
              <a:gd name="connsiteX106" fmla="*/ 7462688 w 12192000"/>
              <a:gd name="connsiteY106" fmla="*/ 2031366 h 3005983"/>
              <a:gd name="connsiteX107" fmla="*/ 7425222 w 12192000"/>
              <a:gd name="connsiteY107" fmla="*/ 2037510 h 3005983"/>
              <a:gd name="connsiteX108" fmla="*/ 7360376 w 12192000"/>
              <a:gd name="connsiteY108" fmla="*/ 2052454 h 3005983"/>
              <a:gd name="connsiteX109" fmla="*/ 7297796 w 12192000"/>
              <a:gd name="connsiteY109" fmla="*/ 2059134 h 3005983"/>
              <a:gd name="connsiteX110" fmla="*/ 7255684 w 12192000"/>
              <a:gd name="connsiteY110" fmla="*/ 2060633 h 3005983"/>
              <a:gd name="connsiteX111" fmla="*/ 7249573 w 12192000"/>
              <a:gd name="connsiteY111" fmla="*/ 2060435 h 3005983"/>
              <a:gd name="connsiteX112" fmla="*/ 7198933 w 12192000"/>
              <a:gd name="connsiteY112" fmla="*/ 2052227 h 3005983"/>
              <a:gd name="connsiteX113" fmla="*/ 7194276 w 12192000"/>
              <a:gd name="connsiteY113" fmla="*/ 2056568 h 3005983"/>
              <a:gd name="connsiteX114" fmla="*/ 7178495 w 12192000"/>
              <a:gd name="connsiteY114" fmla="*/ 2061069 h 3005983"/>
              <a:gd name="connsiteX115" fmla="*/ 7164866 w 12192000"/>
              <a:gd name="connsiteY115" fmla="*/ 2056021 h 3005983"/>
              <a:gd name="connsiteX116" fmla="*/ 7101221 w 12192000"/>
              <a:gd name="connsiteY116" fmla="*/ 2047289 h 3005983"/>
              <a:gd name="connsiteX117" fmla="*/ 7008182 w 12192000"/>
              <a:gd name="connsiteY117" fmla="*/ 2039482 h 3005983"/>
              <a:gd name="connsiteX118" fmla="*/ 6994073 w 12192000"/>
              <a:gd name="connsiteY118" fmla="*/ 2034288 h 3005983"/>
              <a:gd name="connsiteX119" fmla="*/ 6902768 w 12192000"/>
              <a:gd name="connsiteY119" fmla="*/ 2021990 h 3005983"/>
              <a:gd name="connsiteX120" fmla="*/ 6854917 w 12192000"/>
              <a:gd name="connsiteY120" fmla="*/ 2020321 h 3005983"/>
              <a:gd name="connsiteX121" fmla="*/ 6849655 w 12192000"/>
              <a:gd name="connsiteY121" fmla="*/ 2025191 h 3005983"/>
              <a:gd name="connsiteX122" fmla="*/ 6835522 w 12192000"/>
              <a:gd name="connsiteY122" fmla="*/ 2024012 h 3005983"/>
              <a:gd name="connsiteX123" fmla="*/ 6707727 w 12192000"/>
              <a:gd name="connsiteY123" fmla="*/ 2006254 h 3005983"/>
              <a:gd name="connsiteX124" fmla="*/ 6561947 w 12192000"/>
              <a:gd name="connsiteY124" fmla="*/ 1975575 h 3005983"/>
              <a:gd name="connsiteX125" fmla="*/ 6464714 w 12192000"/>
              <a:gd name="connsiteY125" fmla="*/ 1978704 h 3005983"/>
              <a:gd name="connsiteX126" fmla="*/ 6242129 w 12192000"/>
              <a:gd name="connsiteY126" fmla="*/ 1915441 h 3005983"/>
              <a:gd name="connsiteX127" fmla="*/ 6080728 w 12192000"/>
              <a:gd name="connsiteY127" fmla="*/ 1895758 h 3005983"/>
              <a:gd name="connsiteX128" fmla="*/ 6069627 w 12192000"/>
              <a:gd name="connsiteY128" fmla="*/ 1885968 h 3005983"/>
              <a:gd name="connsiteX129" fmla="*/ 6055146 w 12192000"/>
              <a:gd name="connsiteY129" fmla="*/ 1879305 h 3005983"/>
              <a:gd name="connsiteX130" fmla="*/ 5953405 w 12192000"/>
              <a:gd name="connsiteY130" fmla="*/ 1849929 h 3005983"/>
              <a:gd name="connsiteX131" fmla="*/ 5940151 w 12192000"/>
              <a:gd name="connsiteY131" fmla="*/ 1852123 h 3005983"/>
              <a:gd name="connsiteX132" fmla="*/ 5917647 w 12192000"/>
              <a:gd name="connsiteY132" fmla="*/ 1852476 h 3005983"/>
              <a:gd name="connsiteX133" fmla="*/ 5860259 w 12192000"/>
              <a:gd name="connsiteY133" fmla="*/ 1865444 h 3005983"/>
              <a:gd name="connsiteX134" fmla="*/ 5821880 w 12192000"/>
              <a:gd name="connsiteY134" fmla="*/ 1854695 h 3005983"/>
              <a:gd name="connsiteX135" fmla="*/ 5813898 w 12192000"/>
              <a:gd name="connsiteY135" fmla="*/ 1853063 h 3005983"/>
              <a:gd name="connsiteX136" fmla="*/ 5813633 w 12192000"/>
              <a:gd name="connsiteY136" fmla="*/ 1853249 h 3005983"/>
              <a:gd name="connsiteX137" fmla="*/ 5804995 w 12192000"/>
              <a:gd name="connsiteY137" fmla="*/ 1851966 h 3005983"/>
              <a:gd name="connsiteX138" fmla="*/ 5799340 w 12192000"/>
              <a:gd name="connsiteY138" fmla="*/ 1850088 h 3005983"/>
              <a:gd name="connsiteX139" fmla="*/ 5783850 w 12192000"/>
              <a:gd name="connsiteY139" fmla="*/ 1846922 h 3005983"/>
              <a:gd name="connsiteX140" fmla="*/ 5777803 w 12192000"/>
              <a:gd name="connsiteY140" fmla="*/ 1847290 h 3005983"/>
              <a:gd name="connsiteX141" fmla="*/ 5774372 w 12192000"/>
              <a:gd name="connsiteY141" fmla="*/ 1849538 h 3005983"/>
              <a:gd name="connsiteX142" fmla="*/ 5740527 w 12192000"/>
              <a:gd name="connsiteY142" fmla="*/ 1850453 h 3005983"/>
              <a:gd name="connsiteX143" fmla="*/ 5671437 w 12192000"/>
              <a:gd name="connsiteY143" fmla="*/ 1845438 h 3005983"/>
              <a:gd name="connsiteX144" fmla="*/ 5633526 w 12192000"/>
              <a:gd name="connsiteY144" fmla="*/ 1839191 h 3005983"/>
              <a:gd name="connsiteX145" fmla="*/ 5527860 w 12192000"/>
              <a:gd name="connsiteY145" fmla="*/ 1825767 h 3005983"/>
              <a:gd name="connsiteX146" fmla="*/ 5420429 w 12192000"/>
              <a:gd name="connsiteY146" fmla="*/ 1815102 h 3005983"/>
              <a:gd name="connsiteX147" fmla="*/ 5339073 w 12192000"/>
              <a:gd name="connsiteY147" fmla="*/ 1819639 h 3005983"/>
              <a:gd name="connsiteX148" fmla="*/ 5334373 w 12192000"/>
              <a:gd name="connsiteY148" fmla="*/ 1817028 h 3005983"/>
              <a:gd name="connsiteX149" fmla="*/ 5326433 w 12192000"/>
              <a:gd name="connsiteY149" fmla="*/ 1814516 h 3005983"/>
              <a:gd name="connsiteX150" fmla="*/ 5326080 w 12192000"/>
              <a:gd name="connsiteY150" fmla="*/ 1814651 h 3005983"/>
              <a:gd name="connsiteX151" fmla="*/ 5318954 w 12192000"/>
              <a:gd name="connsiteY151" fmla="*/ 1811914 h 3005983"/>
              <a:gd name="connsiteX152" fmla="*/ 5286087 w 12192000"/>
              <a:gd name="connsiteY152" fmla="*/ 1796038 h 3005983"/>
              <a:gd name="connsiteX153" fmla="*/ 5223002 w 12192000"/>
              <a:gd name="connsiteY153" fmla="*/ 1799482 h 3005983"/>
              <a:gd name="connsiteX154" fmla="*/ 5200540 w 12192000"/>
              <a:gd name="connsiteY154" fmla="*/ 1796400 h 3005983"/>
              <a:gd name="connsiteX155" fmla="*/ 5154928 w 12192000"/>
              <a:gd name="connsiteY155" fmla="*/ 1781130 h 3005983"/>
              <a:gd name="connsiteX156" fmla="*/ 5149478 w 12192000"/>
              <a:gd name="connsiteY156" fmla="*/ 1780679 h 3005983"/>
              <a:gd name="connsiteX157" fmla="*/ 5130626 w 12192000"/>
              <a:gd name="connsiteY157" fmla="*/ 1768669 h 3005983"/>
              <a:gd name="connsiteX158" fmla="*/ 5102239 w 12192000"/>
              <a:gd name="connsiteY158" fmla="*/ 1753436 h 3005983"/>
              <a:gd name="connsiteX159" fmla="*/ 5099658 w 12192000"/>
              <a:gd name="connsiteY159" fmla="*/ 1753538 h 3005983"/>
              <a:gd name="connsiteX160" fmla="*/ 5088508 w 12192000"/>
              <a:gd name="connsiteY160" fmla="*/ 1745106 h 3005983"/>
              <a:gd name="connsiteX161" fmla="*/ 5082205 w 12192000"/>
              <a:gd name="connsiteY161" fmla="*/ 1734262 h 3005983"/>
              <a:gd name="connsiteX162" fmla="*/ 4931750 w 12192000"/>
              <a:gd name="connsiteY162" fmla="*/ 1691385 h 3005983"/>
              <a:gd name="connsiteX163" fmla="*/ 4824030 w 12192000"/>
              <a:gd name="connsiteY163" fmla="*/ 1643040 h 3005983"/>
              <a:gd name="connsiteX164" fmla="*/ 4758423 w 12192000"/>
              <a:gd name="connsiteY164" fmla="*/ 1579191 h 3005983"/>
              <a:gd name="connsiteX165" fmla="*/ 4514045 w 12192000"/>
              <a:gd name="connsiteY165" fmla="*/ 1535848 h 3005983"/>
              <a:gd name="connsiteX166" fmla="*/ 4458973 w 12192000"/>
              <a:gd name="connsiteY166" fmla="*/ 1525122 h 3005983"/>
              <a:gd name="connsiteX167" fmla="*/ 4423105 w 12192000"/>
              <a:gd name="connsiteY167" fmla="*/ 1500018 h 3005983"/>
              <a:gd name="connsiteX168" fmla="*/ 4400073 w 12192000"/>
              <a:gd name="connsiteY168" fmla="*/ 1499739 h 3005983"/>
              <a:gd name="connsiteX169" fmla="*/ 4395961 w 12192000"/>
              <a:gd name="connsiteY169" fmla="*/ 1499863 h 3005983"/>
              <a:gd name="connsiteX170" fmla="*/ 4382523 w 12192000"/>
              <a:gd name="connsiteY170" fmla="*/ 1496619 h 3005983"/>
              <a:gd name="connsiteX171" fmla="*/ 4374971 w 12192000"/>
              <a:gd name="connsiteY171" fmla="*/ 1500377 h 3005983"/>
              <a:gd name="connsiteX172" fmla="*/ 4352051 w 12192000"/>
              <a:gd name="connsiteY172" fmla="*/ 1498843 h 3005983"/>
              <a:gd name="connsiteX173" fmla="*/ 4328364 w 12192000"/>
              <a:gd name="connsiteY173" fmla="*/ 1491566 h 3005983"/>
              <a:gd name="connsiteX174" fmla="*/ 4220142 w 12192000"/>
              <a:gd name="connsiteY174" fmla="*/ 1451803 h 3005983"/>
              <a:gd name="connsiteX175" fmla="*/ 4152921 w 12192000"/>
              <a:gd name="connsiteY175" fmla="*/ 1430969 h 3005983"/>
              <a:gd name="connsiteX176" fmla="*/ 4123498 w 12192000"/>
              <a:gd name="connsiteY176" fmla="*/ 1427696 h 3005983"/>
              <a:gd name="connsiteX177" fmla="*/ 4085026 w 12192000"/>
              <a:gd name="connsiteY177" fmla="*/ 1420005 h 3005983"/>
              <a:gd name="connsiteX178" fmla="*/ 4014120 w 12192000"/>
              <a:gd name="connsiteY178" fmla="*/ 1410025 h 3005983"/>
              <a:gd name="connsiteX179" fmla="*/ 3924085 w 12192000"/>
              <a:gd name="connsiteY179" fmla="*/ 1390368 h 3005983"/>
              <a:gd name="connsiteX180" fmla="*/ 3875102 w 12192000"/>
              <a:gd name="connsiteY180" fmla="*/ 1356231 h 3005983"/>
              <a:gd name="connsiteX181" fmla="*/ 3866735 w 12192000"/>
              <a:gd name="connsiteY181" fmla="*/ 1358044 h 3005983"/>
              <a:gd name="connsiteX182" fmla="*/ 3824835 w 12192000"/>
              <a:gd name="connsiteY182" fmla="*/ 1344150 h 3005983"/>
              <a:gd name="connsiteX183" fmla="*/ 3698316 w 12192000"/>
              <a:gd name="connsiteY183" fmla="*/ 1271660 h 3005983"/>
              <a:gd name="connsiteX184" fmla="*/ 3615875 w 12192000"/>
              <a:gd name="connsiteY184" fmla="*/ 1245166 h 3005983"/>
              <a:gd name="connsiteX185" fmla="*/ 3583351 w 12192000"/>
              <a:gd name="connsiteY185" fmla="*/ 1239605 h 3005983"/>
              <a:gd name="connsiteX186" fmla="*/ 3529058 w 12192000"/>
              <a:gd name="connsiteY186" fmla="*/ 1230047 h 3005983"/>
              <a:gd name="connsiteX187" fmla="*/ 3438822 w 12192000"/>
              <a:gd name="connsiteY187" fmla="*/ 1205661 h 3005983"/>
              <a:gd name="connsiteX188" fmla="*/ 3390292 w 12192000"/>
              <a:gd name="connsiteY188" fmla="*/ 1197075 h 3005983"/>
              <a:gd name="connsiteX189" fmla="*/ 3315537 w 12192000"/>
              <a:gd name="connsiteY189" fmla="*/ 1185391 h 3005983"/>
              <a:gd name="connsiteX190" fmla="*/ 3305896 w 12192000"/>
              <a:gd name="connsiteY190" fmla="*/ 1180025 h 3005983"/>
              <a:gd name="connsiteX191" fmla="*/ 3260055 w 12192000"/>
              <a:gd name="connsiteY191" fmla="*/ 1189560 h 3005983"/>
              <a:gd name="connsiteX192" fmla="*/ 3136098 w 12192000"/>
              <a:gd name="connsiteY192" fmla="*/ 1171708 h 3005983"/>
              <a:gd name="connsiteX193" fmla="*/ 3113533 w 12192000"/>
              <a:gd name="connsiteY193" fmla="*/ 1171758 h 3005983"/>
              <a:gd name="connsiteX194" fmla="*/ 3087934 w 12192000"/>
              <a:gd name="connsiteY194" fmla="*/ 1162189 h 3005983"/>
              <a:gd name="connsiteX195" fmla="*/ 3033101 w 12192000"/>
              <a:gd name="connsiteY195" fmla="*/ 1146004 h 3005983"/>
              <a:gd name="connsiteX196" fmla="*/ 2999082 w 12192000"/>
              <a:gd name="connsiteY196" fmla="*/ 1129337 h 3005983"/>
              <a:gd name="connsiteX197" fmla="*/ 2988144 w 12192000"/>
              <a:gd name="connsiteY197" fmla="*/ 1133783 h 3005983"/>
              <a:gd name="connsiteX198" fmla="*/ 2964880 w 12192000"/>
              <a:gd name="connsiteY198" fmla="*/ 1133160 h 3005983"/>
              <a:gd name="connsiteX199" fmla="*/ 2871083 w 12192000"/>
              <a:gd name="connsiteY199" fmla="*/ 1114281 h 3005983"/>
              <a:gd name="connsiteX200" fmla="*/ 2853547 w 12192000"/>
              <a:gd name="connsiteY200" fmla="*/ 1113282 h 3005983"/>
              <a:gd name="connsiteX201" fmla="*/ 2834998 w 12192000"/>
              <a:gd name="connsiteY201" fmla="*/ 1105032 h 3005983"/>
              <a:gd name="connsiteX202" fmla="*/ 2832012 w 12192000"/>
              <a:gd name="connsiteY202" fmla="*/ 1103667 h 3005983"/>
              <a:gd name="connsiteX203" fmla="*/ 2831450 w 12192000"/>
              <a:gd name="connsiteY203" fmla="*/ 1103681 h 3005983"/>
              <a:gd name="connsiteX204" fmla="*/ 2830158 w 12192000"/>
              <a:gd name="connsiteY204" fmla="*/ 1102819 h 3005983"/>
              <a:gd name="connsiteX205" fmla="*/ 2817969 w 12192000"/>
              <a:gd name="connsiteY205" fmla="*/ 1097243 h 3005983"/>
              <a:gd name="connsiteX206" fmla="*/ 2812278 w 12192000"/>
              <a:gd name="connsiteY206" fmla="*/ 1097008 h 3005983"/>
              <a:gd name="connsiteX207" fmla="*/ 2735949 w 12192000"/>
              <a:gd name="connsiteY207" fmla="*/ 1069536 h 3005983"/>
              <a:gd name="connsiteX208" fmla="*/ 2700542 w 12192000"/>
              <a:gd name="connsiteY208" fmla="*/ 1056907 h 3005983"/>
              <a:gd name="connsiteX209" fmla="*/ 2690071 w 12192000"/>
              <a:gd name="connsiteY209" fmla="*/ 1056397 h 3005983"/>
              <a:gd name="connsiteX210" fmla="*/ 2655269 w 12192000"/>
              <a:gd name="connsiteY210" fmla="*/ 1042078 h 3005983"/>
              <a:gd name="connsiteX211" fmla="*/ 2637172 w 12192000"/>
              <a:gd name="connsiteY211" fmla="*/ 1039382 h 3005983"/>
              <a:gd name="connsiteX212" fmla="*/ 2544676 w 12192000"/>
              <a:gd name="connsiteY212" fmla="*/ 1019916 h 3005983"/>
              <a:gd name="connsiteX213" fmla="*/ 2521406 w 12192000"/>
              <a:gd name="connsiteY213" fmla="*/ 1022036 h 3005983"/>
              <a:gd name="connsiteX214" fmla="*/ 2462038 w 12192000"/>
              <a:gd name="connsiteY214" fmla="*/ 992687 h 3005983"/>
              <a:gd name="connsiteX215" fmla="*/ 2448962 w 12192000"/>
              <a:gd name="connsiteY215" fmla="*/ 988555 h 3005983"/>
              <a:gd name="connsiteX216" fmla="*/ 2444223 w 12192000"/>
              <a:gd name="connsiteY216" fmla="*/ 985580 h 3005983"/>
              <a:gd name="connsiteX217" fmla="*/ 2428175 w 12192000"/>
              <a:gd name="connsiteY217" fmla="*/ 997242 h 3005983"/>
              <a:gd name="connsiteX218" fmla="*/ 2398519 w 12192000"/>
              <a:gd name="connsiteY218" fmla="*/ 1001482 h 3005983"/>
              <a:gd name="connsiteX219" fmla="*/ 2385271 w 12192000"/>
              <a:gd name="connsiteY219" fmla="*/ 993786 h 3005983"/>
              <a:gd name="connsiteX220" fmla="*/ 2298174 w 12192000"/>
              <a:gd name="connsiteY220" fmla="*/ 956527 h 3005983"/>
              <a:gd name="connsiteX221" fmla="*/ 2271014 w 12192000"/>
              <a:gd name="connsiteY221" fmla="*/ 945440 h 3005983"/>
              <a:gd name="connsiteX222" fmla="*/ 2214838 w 12192000"/>
              <a:gd name="connsiteY222" fmla="*/ 924396 h 3005983"/>
              <a:gd name="connsiteX223" fmla="*/ 2038407 w 12192000"/>
              <a:gd name="connsiteY223" fmla="*/ 916628 h 3005983"/>
              <a:gd name="connsiteX224" fmla="*/ 1958268 w 12192000"/>
              <a:gd name="connsiteY224" fmla="*/ 931677 h 3005983"/>
              <a:gd name="connsiteX225" fmla="*/ 1740316 w 12192000"/>
              <a:gd name="connsiteY225" fmla="*/ 931710 h 3005983"/>
              <a:gd name="connsiteX226" fmla="*/ 1454477 w 12192000"/>
              <a:gd name="connsiteY226" fmla="*/ 973878 h 3005983"/>
              <a:gd name="connsiteX227" fmla="*/ 1385984 w 12192000"/>
              <a:gd name="connsiteY227" fmla="*/ 958621 h 3005983"/>
              <a:gd name="connsiteX228" fmla="*/ 1355604 w 12192000"/>
              <a:gd name="connsiteY228" fmla="*/ 960893 h 3005983"/>
              <a:gd name="connsiteX229" fmla="*/ 1305323 w 12192000"/>
              <a:gd name="connsiteY229" fmla="*/ 967511 h 3005983"/>
              <a:gd name="connsiteX230" fmla="*/ 1125607 w 12192000"/>
              <a:gd name="connsiteY230" fmla="*/ 968467 h 3005983"/>
              <a:gd name="connsiteX231" fmla="*/ 1016562 w 12192000"/>
              <a:gd name="connsiteY231" fmla="*/ 975260 h 3005983"/>
              <a:gd name="connsiteX232" fmla="*/ 818620 w 12192000"/>
              <a:gd name="connsiteY232" fmla="*/ 987723 h 3005983"/>
              <a:gd name="connsiteX233" fmla="*/ 611870 w 12192000"/>
              <a:gd name="connsiteY233" fmla="*/ 1002547 h 3005983"/>
              <a:gd name="connsiteX234" fmla="*/ 520325 w 12192000"/>
              <a:gd name="connsiteY234" fmla="*/ 1010590 h 3005983"/>
              <a:gd name="connsiteX235" fmla="*/ 386188 w 12192000"/>
              <a:gd name="connsiteY235" fmla="*/ 1040956 h 3005983"/>
              <a:gd name="connsiteX236" fmla="*/ 272629 w 12192000"/>
              <a:gd name="connsiteY236" fmla="*/ 1010300 h 3005983"/>
              <a:gd name="connsiteX237" fmla="*/ 113450 w 12192000"/>
              <a:gd name="connsiteY237" fmla="*/ 1038933 h 3005983"/>
              <a:gd name="connsiteX238" fmla="*/ 4256 w 12192000"/>
              <a:gd name="connsiteY238" fmla="*/ 1060111 h 3005983"/>
              <a:gd name="connsiteX239" fmla="*/ 0 w 12192000"/>
              <a:gd name="connsiteY239" fmla="*/ 1059714 h 3005983"/>
              <a:gd name="connsiteX240" fmla="*/ 0 w 12192000"/>
              <a:gd name="connsiteY240" fmla="*/ 0 h 3005983"/>
              <a:gd name="connsiteX0" fmla="*/ 0 w 12192000"/>
              <a:gd name="connsiteY0" fmla="*/ 0 h 3005983"/>
              <a:gd name="connsiteX1" fmla="*/ 12192000 w 12192000"/>
              <a:gd name="connsiteY1" fmla="*/ 0 h 3005983"/>
              <a:gd name="connsiteX2" fmla="*/ 12192000 w 12192000"/>
              <a:gd name="connsiteY2" fmla="*/ 2802781 h 3005983"/>
              <a:gd name="connsiteX3" fmla="*/ 12174273 w 12192000"/>
              <a:gd name="connsiteY3" fmla="*/ 2805362 h 3005983"/>
              <a:gd name="connsiteX4" fmla="*/ 12131191 w 12192000"/>
              <a:gd name="connsiteY4" fmla="*/ 2902520 h 3005983"/>
              <a:gd name="connsiteX5" fmla="*/ 11968818 w 12192000"/>
              <a:gd name="connsiteY5" fmla="*/ 2984045 h 3005983"/>
              <a:gd name="connsiteX6" fmla="*/ 11844564 w 12192000"/>
              <a:gd name="connsiteY6" fmla="*/ 2972630 h 3005983"/>
              <a:gd name="connsiteX7" fmla="*/ 11709884 w 12192000"/>
              <a:gd name="connsiteY7" fmla="*/ 3001635 h 3005983"/>
              <a:gd name="connsiteX8" fmla="*/ 11689476 w 12192000"/>
              <a:gd name="connsiteY8" fmla="*/ 2807391 h 3005983"/>
              <a:gd name="connsiteX9" fmla="*/ 11666486 w 12192000"/>
              <a:gd name="connsiteY9" fmla="*/ 2799625 h 3005983"/>
              <a:gd name="connsiteX10" fmla="*/ 11652374 w 12192000"/>
              <a:gd name="connsiteY10" fmla="*/ 2793272 h 3005983"/>
              <a:gd name="connsiteX11" fmla="*/ 11646471 w 12192000"/>
              <a:gd name="connsiteY11" fmla="*/ 2800341 h 3005983"/>
              <a:gd name="connsiteX12" fmla="*/ 11494397 w 12192000"/>
              <a:gd name="connsiteY12" fmla="*/ 2997610 h 3005983"/>
              <a:gd name="connsiteX13" fmla="*/ 11566270 w 12192000"/>
              <a:gd name="connsiteY13" fmla="*/ 2794050 h 3005983"/>
              <a:gd name="connsiteX14" fmla="*/ 11543180 w 12192000"/>
              <a:gd name="connsiteY14" fmla="*/ 2794523 h 3005983"/>
              <a:gd name="connsiteX15" fmla="*/ 11527456 w 12192000"/>
              <a:gd name="connsiteY15" fmla="*/ 2784758 h 3005983"/>
              <a:gd name="connsiteX16" fmla="*/ 11410019 w 12192000"/>
              <a:gd name="connsiteY16" fmla="*/ 2778739 h 3005983"/>
              <a:gd name="connsiteX17" fmla="*/ 11391662 w 12192000"/>
              <a:gd name="connsiteY17" fmla="*/ 2777813 h 3005983"/>
              <a:gd name="connsiteX18" fmla="*/ 11381950 w 12192000"/>
              <a:gd name="connsiteY18" fmla="*/ 2771457 h 3005983"/>
              <a:gd name="connsiteX19" fmla="*/ 11355280 w 12192000"/>
              <a:gd name="connsiteY19" fmla="*/ 2766974 h 3005983"/>
              <a:gd name="connsiteX20" fmla="*/ 11346286 w 12192000"/>
              <a:gd name="connsiteY20" fmla="*/ 2771221 h 3005983"/>
              <a:gd name="connsiteX21" fmla="*/ 11344784 w 12192000"/>
              <a:gd name="connsiteY21" fmla="*/ 2767480 h 3005983"/>
              <a:gd name="connsiteX22" fmla="*/ 11307999 w 12192000"/>
              <a:gd name="connsiteY22" fmla="*/ 2758374 h 3005983"/>
              <a:gd name="connsiteX23" fmla="*/ 11228674 w 12192000"/>
              <a:gd name="connsiteY23" fmla="*/ 2738503 h 3005983"/>
              <a:gd name="connsiteX24" fmla="*/ 11208775 w 12192000"/>
              <a:gd name="connsiteY24" fmla="*/ 2733735 h 3005983"/>
              <a:gd name="connsiteX25" fmla="*/ 11191329 w 12192000"/>
              <a:gd name="connsiteY25" fmla="*/ 2735896 h 3005983"/>
              <a:gd name="connsiteX26" fmla="*/ 11095293 w 12192000"/>
              <a:gd name="connsiteY26" fmla="*/ 2734181 h 3005983"/>
              <a:gd name="connsiteX27" fmla="*/ 11072290 w 12192000"/>
              <a:gd name="connsiteY27" fmla="*/ 2737734 h 3005983"/>
              <a:gd name="connsiteX28" fmla="*/ 10980239 w 12192000"/>
              <a:gd name="connsiteY28" fmla="*/ 2729000 h 3005983"/>
              <a:gd name="connsiteX29" fmla="*/ 10980167 w 12192000"/>
              <a:gd name="connsiteY29" fmla="*/ 2728972 h 3005983"/>
              <a:gd name="connsiteX30" fmla="*/ 10943501 w 12192000"/>
              <a:gd name="connsiteY30" fmla="*/ 2723352 h 3005983"/>
              <a:gd name="connsiteX31" fmla="*/ 10740825 w 12192000"/>
              <a:gd name="connsiteY31" fmla="*/ 2642544 h 3005983"/>
              <a:gd name="connsiteX32" fmla="*/ 10621021 w 12192000"/>
              <a:gd name="connsiteY32" fmla="*/ 2583972 h 3005983"/>
              <a:gd name="connsiteX33" fmla="*/ 10501779 w 12192000"/>
              <a:gd name="connsiteY33" fmla="*/ 2548735 h 3005983"/>
              <a:gd name="connsiteX34" fmla="*/ 10403355 w 12192000"/>
              <a:gd name="connsiteY34" fmla="*/ 2512953 h 3005983"/>
              <a:gd name="connsiteX35" fmla="*/ 10337449 w 12192000"/>
              <a:gd name="connsiteY35" fmla="*/ 2488172 h 3005983"/>
              <a:gd name="connsiteX36" fmla="*/ 10324327 w 12192000"/>
              <a:gd name="connsiteY36" fmla="*/ 2478939 h 3005983"/>
              <a:gd name="connsiteX37" fmla="*/ 10321929 w 12192000"/>
              <a:gd name="connsiteY37" fmla="*/ 2478993 h 3005983"/>
              <a:gd name="connsiteX38" fmla="*/ 10290461 w 12192000"/>
              <a:gd name="connsiteY38" fmla="*/ 2462144 h 3005983"/>
              <a:gd name="connsiteX39" fmla="*/ 10268970 w 12192000"/>
              <a:gd name="connsiteY39" fmla="*/ 2448931 h 3005983"/>
              <a:gd name="connsiteX40" fmla="*/ 10263699 w 12192000"/>
              <a:gd name="connsiteY40" fmla="*/ 2448340 h 3005983"/>
              <a:gd name="connsiteX41" fmla="*/ 10228272 w 12192000"/>
              <a:gd name="connsiteY41" fmla="*/ 2431997 h 3005983"/>
              <a:gd name="connsiteX42" fmla="*/ 10215997 w 12192000"/>
              <a:gd name="connsiteY42" fmla="*/ 2431103 h 3005983"/>
              <a:gd name="connsiteX43" fmla="*/ 10193885 w 12192000"/>
              <a:gd name="connsiteY43" fmla="*/ 2427360 h 3005983"/>
              <a:gd name="connsiteX44" fmla="*/ 10135557 w 12192000"/>
              <a:gd name="connsiteY44" fmla="*/ 2429769 h 3005983"/>
              <a:gd name="connsiteX45" fmla="*/ 10092108 w 12192000"/>
              <a:gd name="connsiteY45" fmla="*/ 2409075 h 3005983"/>
              <a:gd name="connsiteX46" fmla="*/ 10091815 w 12192000"/>
              <a:gd name="connsiteY46" fmla="*/ 2409211 h 3005983"/>
              <a:gd name="connsiteX47" fmla="*/ 10083558 w 12192000"/>
              <a:gd name="connsiteY47" fmla="*/ 2406369 h 3005983"/>
              <a:gd name="connsiteX48" fmla="*/ 10078319 w 12192000"/>
              <a:gd name="connsiteY48" fmla="*/ 2403481 h 3005983"/>
              <a:gd name="connsiteX49" fmla="*/ 10063647 w 12192000"/>
              <a:gd name="connsiteY49" fmla="*/ 2397528 h 3005983"/>
              <a:gd name="connsiteX50" fmla="*/ 10057660 w 12192000"/>
              <a:gd name="connsiteY50" fmla="*/ 2396793 h 3005983"/>
              <a:gd name="connsiteX51" fmla="*/ 10003124 w 12192000"/>
              <a:gd name="connsiteY51" fmla="*/ 2406692 h 3005983"/>
              <a:gd name="connsiteX52" fmla="*/ 9898644 w 12192000"/>
              <a:gd name="connsiteY52" fmla="*/ 2393136 h 3005983"/>
              <a:gd name="connsiteX53" fmla="*/ 9794969 w 12192000"/>
              <a:gd name="connsiteY53" fmla="*/ 2376665 h 3005983"/>
              <a:gd name="connsiteX54" fmla="*/ 9690708 w 12192000"/>
              <a:gd name="connsiteY54" fmla="*/ 2362478 h 3005983"/>
              <a:gd name="connsiteX55" fmla="*/ 9656590 w 12192000"/>
              <a:gd name="connsiteY55" fmla="*/ 2365107 h 3005983"/>
              <a:gd name="connsiteX56" fmla="*/ 9651013 w 12192000"/>
              <a:gd name="connsiteY56" fmla="*/ 2365379 h 3005983"/>
              <a:gd name="connsiteX57" fmla="*/ 9629535 w 12192000"/>
              <a:gd name="connsiteY57" fmla="*/ 2359562 h 3005983"/>
              <a:gd name="connsiteX58" fmla="*/ 9621002 w 12192000"/>
              <a:gd name="connsiteY58" fmla="*/ 2358015 h 3005983"/>
              <a:gd name="connsiteX59" fmla="*/ 9620811 w 12192000"/>
              <a:gd name="connsiteY59" fmla="*/ 2358209 h 3005983"/>
              <a:gd name="connsiteX60" fmla="*/ 9612783 w 12192000"/>
              <a:gd name="connsiteY60" fmla="*/ 2356304 h 3005983"/>
              <a:gd name="connsiteX61" fmla="*/ 9573299 w 12192000"/>
              <a:gd name="connsiteY61" fmla="*/ 2344048 h 3005983"/>
              <a:gd name="connsiteX62" fmla="*/ 9523299 w 12192000"/>
              <a:gd name="connsiteY62" fmla="*/ 2356751 h 3005983"/>
              <a:gd name="connsiteX63" fmla="*/ 9502217 w 12192000"/>
              <a:gd name="connsiteY63" fmla="*/ 2356672 h 3005983"/>
              <a:gd name="connsiteX64" fmla="*/ 9491052 w 12192000"/>
              <a:gd name="connsiteY64" fmla="*/ 2357876 h 3005983"/>
              <a:gd name="connsiteX65" fmla="*/ 9490420 w 12192000"/>
              <a:gd name="connsiteY65" fmla="*/ 2358754 h 3005983"/>
              <a:gd name="connsiteX66" fmla="*/ 9422814 w 12192000"/>
              <a:gd name="connsiteY66" fmla="*/ 2337048 h 3005983"/>
              <a:gd name="connsiteX67" fmla="*/ 9387555 w 12192000"/>
              <a:gd name="connsiteY67" fmla="*/ 2324836 h 3005983"/>
              <a:gd name="connsiteX68" fmla="*/ 9385480 w 12192000"/>
              <a:gd name="connsiteY68" fmla="*/ 2325313 h 3005983"/>
              <a:gd name="connsiteX69" fmla="*/ 9369766 w 12192000"/>
              <a:gd name="connsiteY69" fmla="*/ 2317902 h 3005983"/>
              <a:gd name="connsiteX70" fmla="*/ 9356267 w 12192000"/>
              <a:gd name="connsiteY70" fmla="*/ 2307218 h 3005983"/>
              <a:gd name="connsiteX71" fmla="*/ 9240605 w 12192000"/>
              <a:gd name="connsiteY71" fmla="*/ 2292733 h 3005983"/>
              <a:gd name="connsiteX72" fmla="*/ 9083251 w 12192000"/>
              <a:gd name="connsiteY72" fmla="*/ 2245348 h 3005983"/>
              <a:gd name="connsiteX73" fmla="*/ 8956025 w 12192000"/>
              <a:gd name="connsiteY73" fmla="*/ 2219438 h 3005983"/>
              <a:gd name="connsiteX74" fmla="*/ 8791834 w 12192000"/>
              <a:gd name="connsiteY74" fmla="*/ 2194608 h 3005983"/>
              <a:gd name="connsiteX75" fmla="*/ 8677385 w 12192000"/>
              <a:gd name="connsiteY75" fmla="*/ 2172946 h 3005983"/>
              <a:gd name="connsiteX76" fmla="*/ 8628381 w 12192000"/>
              <a:gd name="connsiteY76" fmla="*/ 2151256 h 3005983"/>
              <a:gd name="connsiteX77" fmla="*/ 8608955 w 12192000"/>
              <a:gd name="connsiteY77" fmla="*/ 2154253 h 3005983"/>
              <a:gd name="connsiteX78" fmla="*/ 8605623 w 12192000"/>
              <a:gd name="connsiteY78" fmla="*/ 2154974 h 3005983"/>
              <a:gd name="connsiteX79" fmla="*/ 8591946 w 12192000"/>
              <a:gd name="connsiteY79" fmla="*/ 2153429 h 3005983"/>
              <a:gd name="connsiteX80" fmla="*/ 8588503 w 12192000"/>
              <a:gd name="connsiteY80" fmla="*/ 2158528 h 3005983"/>
              <a:gd name="connsiteX81" fmla="*/ 8542929 w 12192000"/>
              <a:gd name="connsiteY81" fmla="*/ 2155780 h 3005983"/>
              <a:gd name="connsiteX82" fmla="*/ 8422422 w 12192000"/>
              <a:gd name="connsiteY82" fmla="*/ 2128783 h 3005983"/>
              <a:gd name="connsiteX83" fmla="*/ 8350509 w 12192000"/>
              <a:gd name="connsiteY83" fmla="*/ 2116143 h 3005983"/>
              <a:gd name="connsiteX84" fmla="*/ 8323483 w 12192000"/>
              <a:gd name="connsiteY84" fmla="*/ 2116856 h 3005983"/>
              <a:gd name="connsiteX85" fmla="*/ 8285541 w 12192000"/>
              <a:gd name="connsiteY85" fmla="*/ 2114142 h 3005983"/>
              <a:gd name="connsiteX86" fmla="*/ 8156321 w 12192000"/>
              <a:gd name="connsiteY86" fmla="*/ 2105622 h 3005983"/>
              <a:gd name="connsiteX87" fmla="*/ 8115022 w 12192000"/>
              <a:gd name="connsiteY87" fmla="*/ 2097331 h 3005983"/>
              <a:gd name="connsiteX88" fmla="*/ 8109128 w 12192000"/>
              <a:gd name="connsiteY88" fmla="*/ 2095725 h 3005983"/>
              <a:gd name="connsiteX89" fmla="*/ 8061947 w 12192000"/>
              <a:gd name="connsiteY89" fmla="*/ 2076044 h 3005983"/>
              <a:gd name="connsiteX90" fmla="*/ 8056343 w 12192000"/>
              <a:gd name="connsiteY90" fmla="*/ 2079176 h 3005983"/>
              <a:gd name="connsiteX91" fmla="*/ 8039888 w 12192000"/>
              <a:gd name="connsiteY91" fmla="*/ 2079889 h 3005983"/>
              <a:gd name="connsiteX92" fmla="*/ 8027893 w 12192000"/>
              <a:gd name="connsiteY92" fmla="*/ 2071837 h 3005983"/>
              <a:gd name="connsiteX93" fmla="*/ 7968202 w 12192000"/>
              <a:gd name="connsiteY93" fmla="*/ 2048643 h 3005983"/>
              <a:gd name="connsiteX94" fmla="*/ 7879707 w 12192000"/>
              <a:gd name="connsiteY94" fmla="*/ 2019539 h 3005983"/>
              <a:gd name="connsiteX95" fmla="*/ 7867283 w 12192000"/>
              <a:gd name="connsiteY95" fmla="*/ 2011237 h 3005983"/>
              <a:gd name="connsiteX96" fmla="*/ 7843997 w 12192000"/>
              <a:gd name="connsiteY96" fmla="*/ 2004002 h 3005983"/>
              <a:gd name="connsiteX97" fmla="*/ 7819810 w 12192000"/>
              <a:gd name="connsiteY97" fmla="*/ 2003978 h 3005983"/>
              <a:gd name="connsiteX98" fmla="*/ 7766905 w 12192000"/>
              <a:gd name="connsiteY98" fmla="*/ 1994240 h 3005983"/>
              <a:gd name="connsiteX99" fmla="*/ 7748811 w 12192000"/>
              <a:gd name="connsiteY99" fmla="*/ 2001647 h 3005983"/>
              <a:gd name="connsiteX100" fmla="*/ 7745757 w 12192000"/>
              <a:gd name="connsiteY100" fmla="*/ 2003120 h 3005983"/>
              <a:gd name="connsiteX101" fmla="*/ 7732110 w 12192000"/>
              <a:gd name="connsiteY101" fmla="*/ 2004783 h 3005983"/>
              <a:gd name="connsiteX102" fmla="*/ 7730039 w 12192000"/>
              <a:gd name="connsiteY102" fmla="*/ 2010536 h 3005983"/>
              <a:gd name="connsiteX103" fmla="*/ 7685159 w 12192000"/>
              <a:gd name="connsiteY103" fmla="*/ 2018415 h 3005983"/>
              <a:gd name="connsiteX104" fmla="*/ 7561596 w 12192000"/>
              <a:gd name="connsiteY104" fmla="*/ 2020063 h 3005983"/>
              <a:gd name="connsiteX105" fmla="*/ 7488722 w 12192000"/>
              <a:gd name="connsiteY105" fmla="*/ 2024418 h 3005983"/>
              <a:gd name="connsiteX106" fmla="*/ 7462688 w 12192000"/>
              <a:gd name="connsiteY106" fmla="*/ 2031366 h 3005983"/>
              <a:gd name="connsiteX107" fmla="*/ 7425222 w 12192000"/>
              <a:gd name="connsiteY107" fmla="*/ 2037510 h 3005983"/>
              <a:gd name="connsiteX108" fmla="*/ 7360376 w 12192000"/>
              <a:gd name="connsiteY108" fmla="*/ 2052454 h 3005983"/>
              <a:gd name="connsiteX109" fmla="*/ 7297796 w 12192000"/>
              <a:gd name="connsiteY109" fmla="*/ 2059134 h 3005983"/>
              <a:gd name="connsiteX110" fmla="*/ 7255684 w 12192000"/>
              <a:gd name="connsiteY110" fmla="*/ 2060633 h 3005983"/>
              <a:gd name="connsiteX111" fmla="*/ 7249573 w 12192000"/>
              <a:gd name="connsiteY111" fmla="*/ 2060435 h 3005983"/>
              <a:gd name="connsiteX112" fmla="*/ 7198933 w 12192000"/>
              <a:gd name="connsiteY112" fmla="*/ 2052227 h 3005983"/>
              <a:gd name="connsiteX113" fmla="*/ 7194276 w 12192000"/>
              <a:gd name="connsiteY113" fmla="*/ 2056568 h 3005983"/>
              <a:gd name="connsiteX114" fmla="*/ 7178495 w 12192000"/>
              <a:gd name="connsiteY114" fmla="*/ 2061069 h 3005983"/>
              <a:gd name="connsiteX115" fmla="*/ 7164866 w 12192000"/>
              <a:gd name="connsiteY115" fmla="*/ 2056021 h 3005983"/>
              <a:gd name="connsiteX116" fmla="*/ 7101221 w 12192000"/>
              <a:gd name="connsiteY116" fmla="*/ 2047289 h 3005983"/>
              <a:gd name="connsiteX117" fmla="*/ 7008182 w 12192000"/>
              <a:gd name="connsiteY117" fmla="*/ 2039482 h 3005983"/>
              <a:gd name="connsiteX118" fmla="*/ 6994073 w 12192000"/>
              <a:gd name="connsiteY118" fmla="*/ 2034288 h 3005983"/>
              <a:gd name="connsiteX119" fmla="*/ 6902768 w 12192000"/>
              <a:gd name="connsiteY119" fmla="*/ 2021990 h 3005983"/>
              <a:gd name="connsiteX120" fmla="*/ 6854917 w 12192000"/>
              <a:gd name="connsiteY120" fmla="*/ 2020321 h 3005983"/>
              <a:gd name="connsiteX121" fmla="*/ 6849655 w 12192000"/>
              <a:gd name="connsiteY121" fmla="*/ 2025191 h 3005983"/>
              <a:gd name="connsiteX122" fmla="*/ 6835522 w 12192000"/>
              <a:gd name="connsiteY122" fmla="*/ 2024012 h 3005983"/>
              <a:gd name="connsiteX123" fmla="*/ 6707727 w 12192000"/>
              <a:gd name="connsiteY123" fmla="*/ 2006254 h 3005983"/>
              <a:gd name="connsiteX124" fmla="*/ 6561947 w 12192000"/>
              <a:gd name="connsiteY124" fmla="*/ 1975575 h 3005983"/>
              <a:gd name="connsiteX125" fmla="*/ 6464714 w 12192000"/>
              <a:gd name="connsiteY125" fmla="*/ 1978704 h 3005983"/>
              <a:gd name="connsiteX126" fmla="*/ 6242129 w 12192000"/>
              <a:gd name="connsiteY126" fmla="*/ 1915441 h 3005983"/>
              <a:gd name="connsiteX127" fmla="*/ 6080728 w 12192000"/>
              <a:gd name="connsiteY127" fmla="*/ 1895758 h 3005983"/>
              <a:gd name="connsiteX128" fmla="*/ 6069627 w 12192000"/>
              <a:gd name="connsiteY128" fmla="*/ 1885968 h 3005983"/>
              <a:gd name="connsiteX129" fmla="*/ 6055146 w 12192000"/>
              <a:gd name="connsiteY129" fmla="*/ 1879305 h 3005983"/>
              <a:gd name="connsiteX130" fmla="*/ 5953405 w 12192000"/>
              <a:gd name="connsiteY130" fmla="*/ 1849929 h 3005983"/>
              <a:gd name="connsiteX131" fmla="*/ 5940151 w 12192000"/>
              <a:gd name="connsiteY131" fmla="*/ 1852123 h 3005983"/>
              <a:gd name="connsiteX132" fmla="*/ 5917647 w 12192000"/>
              <a:gd name="connsiteY132" fmla="*/ 1852476 h 3005983"/>
              <a:gd name="connsiteX133" fmla="*/ 5860259 w 12192000"/>
              <a:gd name="connsiteY133" fmla="*/ 1865444 h 3005983"/>
              <a:gd name="connsiteX134" fmla="*/ 5821880 w 12192000"/>
              <a:gd name="connsiteY134" fmla="*/ 1854695 h 3005983"/>
              <a:gd name="connsiteX135" fmla="*/ 5813898 w 12192000"/>
              <a:gd name="connsiteY135" fmla="*/ 1853063 h 3005983"/>
              <a:gd name="connsiteX136" fmla="*/ 5813633 w 12192000"/>
              <a:gd name="connsiteY136" fmla="*/ 1853249 h 3005983"/>
              <a:gd name="connsiteX137" fmla="*/ 5804995 w 12192000"/>
              <a:gd name="connsiteY137" fmla="*/ 1851966 h 3005983"/>
              <a:gd name="connsiteX138" fmla="*/ 5799340 w 12192000"/>
              <a:gd name="connsiteY138" fmla="*/ 1850088 h 3005983"/>
              <a:gd name="connsiteX139" fmla="*/ 5783850 w 12192000"/>
              <a:gd name="connsiteY139" fmla="*/ 1846922 h 3005983"/>
              <a:gd name="connsiteX140" fmla="*/ 5777803 w 12192000"/>
              <a:gd name="connsiteY140" fmla="*/ 1847290 h 3005983"/>
              <a:gd name="connsiteX141" fmla="*/ 5774372 w 12192000"/>
              <a:gd name="connsiteY141" fmla="*/ 1849538 h 3005983"/>
              <a:gd name="connsiteX142" fmla="*/ 5740527 w 12192000"/>
              <a:gd name="connsiteY142" fmla="*/ 1850453 h 3005983"/>
              <a:gd name="connsiteX143" fmla="*/ 5671437 w 12192000"/>
              <a:gd name="connsiteY143" fmla="*/ 1845438 h 3005983"/>
              <a:gd name="connsiteX144" fmla="*/ 5633526 w 12192000"/>
              <a:gd name="connsiteY144" fmla="*/ 1839191 h 3005983"/>
              <a:gd name="connsiteX145" fmla="*/ 5527860 w 12192000"/>
              <a:gd name="connsiteY145" fmla="*/ 1825767 h 3005983"/>
              <a:gd name="connsiteX146" fmla="*/ 5420429 w 12192000"/>
              <a:gd name="connsiteY146" fmla="*/ 1815102 h 3005983"/>
              <a:gd name="connsiteX147" fmla="*/ 5339073 w 12192000"/>
              <a:gd name="connsiteY147" fmla="*/ 1819639 h 3005983"/>
              <a:gd name="connsiteX148" fmla="*/ 5334373 w 12192000"/>
              <a:gd name="connsiteY148" fmla="*/ 1817028 h 3005983"/>
              <a:gd name="connsiteX149" fmla="*/ 5326433 w 12192000"/>
              <a:gd name="connsiteY149" fmla="*/ 1814516 h 3005983"/>
              <a:gd name="connsiteX150" fmla="*/ 5326080 w 12192000"/>
              <a:gd name="connsiteY150" fmla="*/ 1814651 h 3005983"/>
              <a:gd name="connsiteX151" fmla="*/ 5318954 w 12192000"/>
              <a:gd name="connsiteY151" fmla="*/ 1811914 h 3005983"/>
              <a:gd name="connsiteX152" fmla="*/ 5286087 w 12192000"/>
              <a:gd name="connsiteY152" fmla="*/ 1796038 h 3005983"/>
              <a:gd name="connsiteX153" fmla="*/ 5223002 w 12192000"/>
              <a:gd name="connsiteY153" fmla="*/ 1799482 h 3005983"/>
              <a:gd name="connsiteX154" fmla="*/ 5200540 w 12192000"/>
              <a:gd name="connsiteY154" fmla="*/ 1796400 h 3005983"/>
              <a:gd name="connsiteX155" fmla="*/ 5154928 w 12192000"/>
              <a:gd name="connsiteY155" fmla="*/ 1781130 h 3005983"/>
              <a:gd name="connsiteX156" fmla="*/ 5149478 w 12192000"/>
              <a:gd name="connsiteY156" fmla="*/ 1780679 h 3005983"/>
              <a:gd name="connsiteX157" fmla="*/ 5130626 w 12192000"/>
              <a:gd name="connsiteY157" fmla="*/ 1768669 h 3005983"/>
              <a:gd name="connsiteX158" fmla="*/ 5102239 w 12192000"/>
              <a:gd name="connsiteY158" fmla="*/ 1753436 h 3005983"/>
              <a:gd name="connsiteX159" fmla="*/ 5099658 w 12192000"/>
              <a:gd name="connsiteY159" fmla="*/ 1753538 h 3005983"/>
              <a:gd name="connsiteX160" fmla="*/ 5088508 w 12192000"/>
              <a:gd name="connsiteY160" fmla="*/ 1745106 h 3005983"/>
              <a:gd name="connsiteX161" fmla="*/ 5082205 w 12192000"/>
              <a:gd name="connsiteY161" fmla="*/ 1734262 h 3005983"/>
              <a:gd name="connsiteX162" fmla="*/ 4931750 w 12192000"/>
              <a:gd name="connsiteY162" fmla="*/ 1691385 h 3005983"/>
              <a:gd name="connsiteX163" fmla="*/ 4824030 w 12192000"/>
              <a:gd name="connsiteY163" fmla="*/ 1643040 h 3005983"/>
              <a:gd name="connsiteX164" fmla="*/ 4758423 w 12192000"/>
              <a:gd name="connsiteY164" fmla="*/ 1579191 h 3005983"/>
              <a:gd name="connsiteX165" fmla="*/ 4514045 w 12192000"/>
              <a:gd name="connsiteY165" fmla="*/ 1535848 h 3005983"/>
              <a:gd name="connsiteX166" fmla="*/ 4458973 w 12192000"/>
              <a:gd name="connsiteY166" fmla="*/ 1525122 h 3005983"/>
              <a:gd name="connsiteX167" fmla="*/ 4423105 w 12192000"/>
              <a:gd name="connsiteY167" fmla="*/ 1500018 h 3005983"/>
              <a:gd name="connsiteX168" fmla="*/ 4400073 w 12192000"/>
              <a:gd name="connsiteY168" fmla="*/ 1499739 h 3005983"/>
              <a:gd name="connsiteX169" fmla="*/ 4395961 w 12192000"/>
              <a:gd name="connsiteY169" fmla="*/ 1499863 h 3005983"/>
              <a:gd name="connsiteX170" fmla="*/ 4382523 w 12192000"/>
              <a:gd name="connsiteY170" fmla="*/ 1496619 h 3005983"/>
              <a:gd name="connsiteX171" fmla="*/ 4374971 w 12192000"/>
              <a:gd name="connsiteY171" fmla="*/ 1500377 h 3005983"/>
              <a:gd name="connsiteX172" fmla="*/ 4352051 w 12192000"/>
              <a:gd name="connsiteY172" fmla="*/ 1498843 h 3005983"/>
              <a:gd name="connsiteX173" fmla="*/ 4328364 w 12192000"/>
              <a:gd name="connsiteY173" fmla="*/ 1491566 h 3005983"/>
              <a:gd name="connsiteX174" fmla="*/ 4220142 w 12192000"/>
              <a:gd name="connsiteY174" fmla="*/ 1451803 h 3005983"/>
              <a:gd name="connsiteX175" fmla="*/ 4152921 w 12192000"/>
              <a:gd name="connsiteY175" fmla="*/ 1430969 h 3005983"/>
              <a:gd name="connsiteX176" fmla="*/ 4123498 w 12192000"/>
              <a:gd name="connsiteY176" fmla="*/ 1427696 h 3005983"/>
              <a:gd name="connsiteX177" fmla="*/ 4085026 w 12192000"/>
              <a:gd name="connsiteY177" fmla="*/ 1420005 h 3005983"/>
              <a:gd name="connsiteX178" fmla="*/ 4014120 w 12192000"/>
              <a:gd name="connsiteY178" fmla="*/ 1410025 h 3005983"/>
              <a:gd name="connsiteX179" fmla="*/ 3924085 w 12192000"/>
              <a:gd name="connsiteY179" fmla="*/ 1390368 h 3005983"/>
              <a:gd name="connsiteX180" fmla="*/ 3875102 w 12192000"/>
              <a:gd name="connsiteY180" fmla="*/ 1356231 h 3005983"/>
              <a:gd name="connsiteX181" fmla="*/ 3866735 w 12192000"/>
              <a:gd name="connsiteY181" fmla="*/ 1358044 h 3005983"/>
              <a:gd name="connsiteX182" fmla="*/ 3824835 w 12192000"/>
              <a:gd name="connsiteY182" fmla="*/ 1344150 h 3005983"/>
              <a:gd name="connsiteX183" fmla="*/ 3698316 w 12192000"/>
              <a:gd name="connsiteY183" fmla="*/ 1271660 h 3005983"/>
              <a:gd name="connsiteX184" fmla="*/ 3615875 w 12192000"/>
              <a:gd name="connsiteY184" fmla="*/ 1245166 h 3005983"/>
              <a:gd name="connsiteX185" fmla="*/ 3583351 w 12192000"/>
              <a:gd name="connsiteY185" fmla="*/ 1239605 h 3005983"/>
              <a:gd name="connsiteX186" fmla="*/ 3529058 w 12192000"/>
              <a:gd name="connsiteY186" fmla="*/ 1230047 h 3005983"/>
              <a:gd name="connsiteX187" fmla="*/ 3438822 w 12192000"/>
              <a:gd name="connsiteY187" fmla="*/ 1205661 h 3005983"/>
              <a:gd name="connsiteX188" fmla="*/ 3390292 w 12192000"/>
              <a:gd name="connsiteY188" fmla="*/ 1197075 h 3005983"/>
              <a:gd name="connsiteX189" fmla="*/ 3315537 w 12192000"/>
              <a:gd name="connsiteY189" fmla="*/ 1185391 h 3005983"/>
              <a:gd name="connsiteX190" fmla="*/ 3305896 w 12192000"/>
              <a:gd name="connsiteY190" fmla="*/ 1180025 h 3005983"/>
              <a:gd name="connsiteX191" fmla="*/ 3260055 w 12192000"/>
              <a:gd name="connsiteY191" fmla="*/ 1189560 h 3005983"/>
              <a:gd name="connsiteX192" fmla="*/ 3136098 w 12192000"/>
              <a:gd name="connsiteY192" fmla="*/ 1171708 h 3005983"/>
              <a:gd name="connsiteX193" fmla="*/ 3113533 w 12192000"/>
              <a:gd name="connsiteY193" fmla="*/ 1171758 h 3005983"/>
              <a:gd name="connsiteX194" fmla="*/ 3087934 w 12192000"/>
              <a:gd name="connsiteY194" fmla="*/ 1162189 h 3005983"/>
              <a:gd name="connsiteX195" fmla="*/ 3033101 w 12192000"/>
              <a:gd name="connsiteY195" fmla="*/ 1146004 h 3005983"/>
              <a:gd name="connsiteX196" fmla="*/ 2999082 w 12192000"/>
              <a:gd name="connsiteY196" fmla="*/ 1129337 h 3005983"/>
              <a:gd name="connsiteX197" fmla="*/ 2988144 w 12192000"/>
              <a:gd name="connsiteY197" fmla="*/ 1133783 h 3005983"/>
              <a:gd name="connsiteX198" fmla="*/ 2964880 w 12192000"/>
              <a:gd name="connsiteY198" fmla="*/ 1133160 h 3005983"/>
              <a:gd name="connsiteX199" fmla="*/ 2871083 w 12192000"/>
              <a:gd name="connsiteY199" fmla="*/ 1114281 h 3005983"/>
              <a:gd name="connsiteX200" fmla="*/ 2853547 w 12192000"/>
              <a:gd name="connsiteY200" fmla="*/ 1113282 h 3005983"/>
              <a:gd name="connsiteX201" fmla="*/ 2834998 w 12192000"/>
              <a:gd name="connsiteY201" fmla="*/ 1105032 h 3005983"/>
              <a:gd name="connsiteX202" fmla="*/ 2832012 w 12192000"/>
              <a:gd name="connsiteY202" fmla="*/ 1103667 h 3005983"/>
              <a:gd name="connsiteX203" fmla="*/ 2831450 w 12192000"/>
              <a:gd name="connsiteY203" fmla="*/ 1103681 h 3005983"/>
              <a:gd name="connsiteX204" fmla="*/ 2830158 w 12192000"/>
              <a:gd name="connsiteY204" fmla="*/ 1102819 h 3005983"/>
              <a:gd name="connsiteX205" fmla="*/ 2817969 w 12192000"/>
              <a:gd name="connsiteY205" fmla="*/ 1097243 h 3005983"/>
              <a:gd name="connsiteX206" fmla="*/ 2812278 w 12192000"/>
              <a:gd name="connsiteY206" fmla="*/ 1097008 h 3005983"/>
              <a:gd name="connsiteX207" fmla="*/ 2735949 w 12192000"/>
              <a:gd name="connsiteY207" fmla="*/ 1069536 h 3005983"/>
              <a:gd name="connsiteX208" fmla="*/ 2700542 w 12192000"/>
              <a:gd name="connsiteY208" fmla="*/ 1056907 h 3005983"/>
              <a:gd name="connsiteX209" fmla="*/ 2690071 w 12192000"/>
              <a:gd name="connsiteY209" fmla="*/ 1056397 h 3005983"/>
              <a:gd name="connsiteX210" fmla="*/ 2655269 w 12192000"/>
              <a:gd name="connsiteY210" fmla="*/ 1042078 h 3005983"/>
              <a:gd name="connsiteX211" fmla="*/ 2637172 w 12192000"/>
              <a:gd name="connsiteY211" fmla="*/ 1039382 h 3005983"/>
              <a:gd name="connsiteX212" fmla="*/ 2544676 w 12192000"/>
              <a:gd name="connsiteY212" fmla="*/ 1019916 h 3005983"/>
              <a:gd name="connsiteX213" fmla="*/ 2521406 w 12192000"/>
              <a:gd name="connsiteY213" fmla="*/ 1022036 h 3005983"/>
              <a:gd name="connsiteX214" fmla="*/ 2462038 w 12192000"/>
              <a:gd name="connsiteY214" fmla="*/ 992687 h 3005983"/>
              <a:gd name="connsiteX215" fmla="*/ 2448962 w 12192000"/>
              <a:gd name="connsiteY215" fmla="*/ 988555 h 3005983"/>
              <a:gd name="connsiteX216" fmla="*/ 2444223 w 12192000"/>
              <a:gd name="connsiteY216" fmla="*/ 985580 h 3005983"/>
              <a:gd name="connsiteX217" fmla="*/ 2428175 w 12192000"/>
              <a:gd name="connsiteY217" fmla="*/ 997242 h 3005983"/>
              <a:gd name="connsiteX218" fmla="*/ 2398519 w 12192000"/>
              <a:gd name="connsiteY218" fmla="*/ 1001482 h 3005983"/>
              <a:gd name="connsiteX219" fmla="*/ 2385271 w 12192000"/>
              <a:gd name="connsiteY219" fmla="*/ 993786 h 3005983"/>
              <a:gd name="connsiteX220" fmla="*/ 2298174 w 12192000"/>
              <a:gd name="connsiteY220" fmla="*/ 956527 h 3005983"/>
              <a:gd name="connsiteX221" fmla="*/ 2271014 w 12192000"/>
              <a:gd name="connsiteY221" fmla="*/ 945440 h 3005983"/>
              <a:gd name="connsiteX222" fmla="*/ 2214838 w 12192000"/>
              <a:gd name="connsiteY222" fmla="*/ 924396 h 3005983"/>
              <a:gd name="connsiteX223" fmla="*/ 2038407 w 12192000"/>
              <a:gd name="connsiteY223" fmla="*/ 916628 h 3005983"/>
              <a:gd name="connsiteX224" fmla="*/ 1958268 w 12192000"/>
              <a:gd name="connsiteY224" fmla="*/ 931677 h 3005983"/>
              <a:gd name="connsiteX225" fmla="*/ 1740316 w 12192000"/>
              <a:gd name="connsiteY225" fmla="*/ 931710 h 3005983"/>
              <a:gd name="connsiteX226" fmla="*/ 1454477 w 12192000"/>
              <a:gd name="connsiteY226" fmla="*/ 973878 h 3005983"/>
              <a:gd name="connsiteX227" fmla="*/ 1385984 w 12192000"/>
              <a:gd name="connsiteY227" fmla="*/ 958621 h 3005983"/>
              <a:gd name="connsiteX228" fmla="*/ 1355604 w 12192000"/>
              <a:gd name="connsiteY228" fmla="*/ 960893 h 3005983"/>
              <a:gd name="connsiteX229" fmla="*/ 1305323 w 12192000"/>
              <a:gd name="connsiteY229" fmla="*/ 967511 h 3005983"/>
              <a:gd name="connsiteX230" fmla="*/ 1125607 w 12192000"/>
              <a:gd name="connsiteY230" fmla="*/ 968467 h 3005983"/>
              <a:gd name="connsiteX231" fmla="*/ 1016562 w 12192000"/>
              <a:gd name="connsiteY231" fmla="*/ 975260 h 3005983"/>
              <a:gd name="connsiteX232" fmla="*/ 818620 w 12192000"/>
              <a:gd name="connsiteY232" fmla="*/ 987723 h 3005983"/>
              <a:gd name="connsiteX233" fmla="*/ 611870 w 12192000"/>
              <a:gd name="connsiteY233" fmla="*/ 1002547 h 3005983"/>
              <a:gd name="connsiteX234" fmla="*/ 520325 w 12192000"/>
              <a:gd name="connsiteY234" fmla="*/ 1010590 h 3005983"/>
              <a:gd name="connsiteX235" fmla="*/ 386188 w 12192000"/>
              <a:gd name="connsiteY235" fmla="*/ 1040956 h 3005983"/>
              <a:gd name="connsiteX236" fmla="*/ 272629 w 12192000"/>
              <a:gd name="connsiteY236" fmla="*/ 1010300 h 3005983"/>
              <a:gd name="connsiteX237" fmla="*/ 113450 w 12192000"/>
              <a:gd name="connsiteY237" fmla="*/ 1038933 h 3005983"/>
              <a:gd name="connsiteX238" fmla="*/ 4256 w 12192000"/>
              <a:gd name="connsiteY238" fmla="*/ 1060111 h 3005983"/>
              <a:gd name="connsiteX239" fmla="*/ 0 w 12192000"/>
              <a:gd name="connsiteY239" fmla="*/ 1059714 h 3005983"/>
              <a:gd name="connsiteX240" fmla="*/ 0 w 12192000"/>
              <a:gd name="connsiteY240" fmla="*/ 0 h 3005983"/>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31191 w 12192000"/>
              <a:gd name="connsiteY4" fmla="*/ 2902520 h 3028941"/>
              <a:gd name="connsiteX5" fmla="*/ 11968818 w 12192000"/>
              <a:gd name="connsiteY5" fmla="*/ 2984045 h 3028941"/>
              <a:gd name="connsiteX6" fmla="*/ 11844564 w 12192000"/>
              <a:gd name="connsiteY6" fmla="*/ 2972630 h 3028941"/>
              <a:gd name="connsiteX7" fmla="*/ 11709884 w 12192000"/>
              <a:gd name="connsiteY7" fmla="*/ 3001635 h 3028941"/>
              <a:gd name="connsiteX8" fmla="*/ 11689476 w 12192000"/>
              <a:gd name="connsiteY8" fmla="*/ 2807391 h 3028941"/>
              <a:gd name="connsiteX9" fmla="*/ 11666486 w 12192000"/>
              <a:gd name="connsiteY9" fmla="*/ 2799625 h 3028941"/>
              <a:gd name="connsiteX10" fmla="*/ 11652374 w 12192000"/>
              <a:gd name="connsiteY10" fmla="*/ 27932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31191 w 12192000"/>
              <a:gd name="connsiteY4" fmla="*/ 2902520 h 3028941"/>
              <a:gd name="connsiteX5" fmla="*/ 11968818 w 12192000"/>
              <a:gd name="connsiteY5" fmla="*/ 2984045 h 3028941"/>
              <a:gd name="connsiteX6" fmla="*/ 11844564 w 12192000"/>
              <a:gd name="connsiteY6" fmla="*/ 2972630 h 3028941"/>
              <a:gd name="connsiteX7" fmla="*/ 11709884 w 12192000"/>
              <a:gd name="connsiteY7" fmla="*/ 3001635 h 3028941"/>
              <a:gd name="connsiteX8" fmla="*/ 11689476 w 12192000"/>
              <a:gd name="connsiteY8" fmla="*/ 2807391 h 3028941"/>
              <a:gd name="connsiteX9" fmla="*/ 11666486 w 12192000"/>
              <a:gd name="connsiteY9" fmla="*/ 279962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31191 w 12192000"/>
              <a:gd name="connsiteY4" fmla="*/ 2902520 h 3028941"/>
              <a:gd name="connsiteX5" fmla="*/ 11968818 w 12192000"/>
              <a:gd name="connsiteY5" fmla="*/ 2984045 h 3028941"/>
              <a:gd name="connsiteX6" fmla="*/ 11844564 w 12192000"/>
              <a:gd name="connsiteY6" fmla="*/ 2972630 h 3028941"/>
              <a:gd name="connsiteX7" fmla="*/ 11709884 w 12192000"/>
              <a:gd name="connsiteY7" fmla="*/ 3001635 h 3028941"/>
              <a:gd name="connsiteX8" fmla="*/ 11689476 w 12192000"/>
              <a:gd name="connsiteY8" fmla="*/ 2807391 h 3028941"/>
              <a:gd name="connsiteX9" fmla="*/ 11641086 w 12192000"/>
              <a:gd name="connsiteY9" fmla="*/ 298377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31191 w 12192000"/>
              <a:gd name="connsiteY4" fmla="*/ 2902520 h 3028941"/>
              <a:gd name="connsiteX5" fmla="*/ 11968818 w 12192000"/>
              <a:gd name="connsiteY5" fmla="*/ 2984045 h 3028941"/>
              <a:gd name="connsiteX6" fmla="*/ 11844564 w 12192000"/>
              <a:gd name="connsiteY6" fmla="*/ 2972630 h 3028941"/>
              <a:gd name="connsiteX7" fmla="*/ 11709884 w 12192000"/>
              <a:gd name="connsiteY7" fmla="*/ 3001635 h 3028941"/>
              <a:gd name="connsiteX8" fmla="*/ 11683126 w 12192000"/>
              <a:gd name="connsiteY8" fmla="*/ 2966141 h 3028941"/>
              <a:gd name="connsiteX9" fmla="*/ 11641086 w 12192000"/>
              <a:gd name="connsiteY9" fmla="*/ 298377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31191 w 12192000"/>
              <a:gd name="connsiteY4" fmla="*/ 2902520 h 3028941"/>
              <a:gd name="connsiteX5" fmla="*/ 11968818 w 12192000"/>
              <a:gd name="connsiteY5" fmla="*/ 2984045 h 3028941"/>
              <a:gd name="connsiteX6" fmla="*/ 11844564 w 12192000"/>
              <a:gd name="connsiteY6" fmla="*/ 2972630 h 3028941"/>
              <a:gd name="connsiteX7" fmla="*/ 11754334 w 12192000"/>
              <a:gd name="connsiteY7" fmla="*/ 2963535 h 3028941"/>
              <a:gd name="connsiteX8" fmla="*/ 11683126 w 12192000"/>
              <a:gd name="connsiteY8" fmla="*/ 2966141 h 3028941"/>
              <a:gd name="connsiteX9" fmla="*/ 11641086 w 12192000"/>
              <a:gd name="connsiteY9" fmla="*/ 298377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31191 w 12192000"/>
              <a:gd name="connsiteY4" fmla="*/ 2902520 h 3028941"/>
              <a:gd name="connsiteX5" fmla="*/ 11968818 w 12192000"/>
              <a:gd name="connsiteY5" fmla="*/ 2984045 h 3028941"/>
              <a:gd name="connsiteX6" fmla="*/ 11844564 w 12192000"/>
              <a:gd name="connsiteY6" fmla="*/ 2972630 h 3028941"/>
              <a:gd name="connsiteX7" fmla="*/ 11754334 w 12192000"/>
              <a:gd name="connsiteY7" fmla="*/ 2963535 h 3028941"/>
              <a:gd name="connsiteX8" fmla="*/ 11683126 w 12192000"/>
              <a:gd name="connsiteY8" fmla="*/ 2966141 h 3028941"/>
              <a:gd name="connsiteX9" fmla="*/ 11641086 w 12192000"/>
              <a:gd name="connsiteY9" fmla="*/ 298377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12141 w 12192000"/>
              <a:gd name="connsiteY4" fmla="*/ 2896170 h 3028941"/>
              <a:gd name="connsiteX5" fmla="*/ 11968818 w 12192000"/>
              <a:gd name="connsiteY5" fmla="*/ 2984045 h 3028941"/>
              <a:gd name="connsiteX6" fmla="*/ 11844564 w 12192000"/>
              <a:gd name="connsiteY6" fmla="*/ 2972630 h 3028941"/>
              <a:gd name="connsiteX7" fmla="*/ 11754334 w 12192000"/>
              <a:gd name="connsiteY7" fmla="*/ 2963535 h 3028941"/>
              <a:gd name="connsiteX8" fmla="*/ 11683126 w 12192000"/>
              <a:gd name="connsiteY8" fmla="*/ 2966141 h 3028941"/>
              <a:gd name="connsiteX9" fmla="*/ 11641086 w 12192000"/>
              <a:gd name="connsiteY9" fmla="*/ 298377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8941"/>
              <a:gd name="connsiteX1" fmla="*/ 12192000 w 12192000"/>
              <a:gd name="connsiteY1" fmla="*/ 0 h 3028941"/>
              <a:gd name="connsiteX2" fmla="*/ 12192000 w 12192000"/>
              <a:gd name="connsiteY2" fmla="*/ 2802781 h 3028941"/>
              <a:gd name="connsiteX3" fmla="*/ 12174273 w 12192000"/>
              <a:gd name="connsiteY3" fmla="*/ 2805362 h 3028941"/>
              <a:gd name="connsiteX4" fmla="*/ 12112141 w 12192000"/>
              <a:gd name="connsiteY4" fmla="*/ 2896170 h 3028941"/>
              <a:gd name="connsiteX5" fmla="*/ 12013268 w 12192000"/>
              <a:gd name="connsiteY5" fmla="*/ 2939595 h 3028941"/>
              <a:gd name="connsiteX6" fmla="*/ 11844564 w 12192000"/>
              <a:gd name="connsiteY6" fmla="*/ 2972630 h 3028941"/>
              <a:gd name="connsiteX7" fmla="*/ 11754334 w 12192000"/>
              <a:gd name="connsiteY7" fmla="*/ 2963535 h 3028941"/>
              <a:gd name="connsiteX8" fmla="*/ 11683126 w 12192000"/>
              <a:gd name="connsiteY8" fmla="*/ 2966141 h 3028941"/>
              <a:gd name="connsiteX9" fmla="*/ 11641086 w 12192000"/>
              <a:gd name="connsiteY9" fmla="*/ 2983775 h 3028941"/>
              <a:gd name="connsiteX10" fmla="*/ 11595224 w 12192000"/>
              <a:gd name="connsiteY10" fmla="*/ 3021872 h 3028941"/>
              <a:gd name="connsiteX11" fmla="*/ 11544871 w 12192000"/>
              <a:gd name="connsiteY11" fmla="*/ 3028941 h 3028941"/>
              <a:gd name="connsiteX12" fmla="*/ 11494397 w 12192000"/>
              <a:gd name="connsiteY12" fmla="*/ 2997610 h 3028941"/>
              <a:gd name="connsiteX13" fmla="*/ 11566270 w 12192000"/>
              <a:gd name="connsiteY13" fmla="*/ 2794050 h 3028941"/>
              <a:gd name="connsiteX14" fmla="*/ 11543180 w 12192000"/>
              <a:gd name="connsiteY14" fmla="*/ 2794523 h 3028941"/>
              <a:gd name="connsiteX15" fmla="*/ 11527456 w 12192000"/>
              <a:gd name="connsiteY15" fmla="*/ 2784758 h 3028941"/>
              <a:gd name="connsiteX16" fmla="*/ 11410019 w 12192000"/>
              <a:gd name="connsiteY16" fmla="*/ 2778739 h 3028941"/>
              <a:gd name="connsiteX17" fmla="*/ 11391662 w 12192000"/>
              <a:gd name="connsiteY17" fmla="*/ 2777813 h 3028941"/>
              <a:gd name="connsiteX18" fmla="*/ 11381950 w 12192000"/>
              <a:gd name="connsiteY18" fmla="*/ 2771457 h 3028941"/>
              <a:gd name="connsiteX19" fmla="*/ 11355280 w 12192000"/>
              <a:gd name="connsiteY19" fmla="*/ 2766974 h 3028941"/>
              <a:gd name="connsiteX20" fmla="*/ 11346286 w 12192000"/>
              <a:gd name="connsiteY20" fmla="*/ 2771221 h 3028941"/>
              <a:gd name="connsiteX21" fmla="*/ 11344784 w 12192000"/>
              <a:gd name="connsiteY21" fmla="*/ 2767480 h 3028941"/>
              <a:gd name="connsiteX22" fmla="*/ 11307999 w 12192000"/>
              <a:gd name="connsiteY22" fmla="*/ 2758374 h 3028941"/>
              <a:gd name="connsiteX23" fmla="*/ 11228674 w 12192000"/>
              <a:gd name="connsiteY23" fmla="*/ 2738503 h 3028941"/>
              <a:gd name="connsiteX24" fmla="*/ 11208775 w 12192000"/>
              <a:gd name="connsiteY24" fmla="*/ 2733735 h 3028941"/>
              <a:gd name="connsiteX25" fmla="*/ 11191329 w 12192000"/>
              <a:gd name="connsiteY25" fmla="*/ 2735896 h 3028941"/>
              <a:gd name="connsiteX26" fmla="*/ 11095293 w 12192000"/>
              <a:gd name="connsiteY26" fmla="*/ 2734181 h 3028941"/>
              <a:gd name="connsiteX27" fmla="*/ 11072290 w 12192000"/>
              <a:gd name="connsiteY27" fmla="*/ 2737734 h 3028941"/>
              <a:gd name="connsiteX28" fmla="*/ 10980239 w 12192000"/>
              <a:gd name="connsiteY28" fmla="*/ 2729000 h 3028941"/>
              <a:gd name="connsiteX29" fmla="*/ 10980167 w 12192000"/>
              <a:gd name="connsiteY29" fmla="*/ 2728972 h 3028941"/>
              <a:gd name="connsiteX30" fmla="*/ 10943501 w 12192000"/>
              <a:gd name="connsiteY30" fmla="*/ 2723352 h 3028941"/>
              <a:gd name="connsiteX31" fmla="*/ 10740825 w 12192000"/>
              <a:gd name="connsiteY31" fmla="*/ 2642544 h 3028941"/>
              <a:gd name="connsiteX32" fmla="*/ 10621021 w 12192000"/>
              <a:gd name="connsiteY32" fmla="*/ 2583972 h 3028941"/>
              <a:gd name="connsiteX33" fmla="*/ 10501779 w 12192000"/>
              <a:gd name="connsiteY33" fmla="*/ 2548735 h 3028941"/>
              <a:gd name="connsiteX34" fmla="*/ 10403355 w 12192000"/>
              <a:gd name="connsiteY34" fmla="*/ 2512953 h 3028941"/>
              <a:gd name="connsiteX35" fmla="*/ 10337449 w 12192000"/>
              <a:gd name="connsiteY35" fmla="*/ 2488172 h 3028941"/>
              <a:gd name="connsiteX36" fmla="*/ 10324327 w 12192000"/>
              <a:gd name="connsiteY36" fmla="*/ 2478939 h 3028941"/>
              <a:gd name="connsiteX37" fmla="*/ 10321929 w 12192000"/>
              <a:gd name="connsiteY37" fmla="*/ 2478993 h 3028941"/>
              <a:gd name="connsiteX38" fmla="*/ 10290461 w 12192000"/>
              <a:gd name="connsiteY38" fmla="*/ 2462144 h 3028941"/>
              <a:gd name="connsiteX39" fmla="*/ 10268970 w 12192000"/>
              <a:gd name="connsiteY39" fmla="*/ 2448931 h 3028941"/>
              <a:gd name="connsiteX40" fmla="*/ 10263699 w 12192000"/>
              <a:gd name="connsiteY40" fmla="*/ 2448340 h 3028941"/>
              <a:gd name="connsiteX41" fmla="*/ 10228272 w 12192000"/>
              <a:gd name="connsiteY41" fmla="*/ 2431997 h 3028941"/>
              <a:gd name="connsiteX42" fmla="*/ 10215997 w 12192000"/>
              <a:gd name="connsiteY42" fmla="*/ 2431103 h 3028941"/>
              <a:gd name="connsiteX43" fmla="*/ 10193885 w 12192000"/>
              <a:gd name="connsiteY43" fmla="*/ 2427360 h 3028941"/>
              <a:gd name="connsiteX44" fmla="*/ 10135557 w 12192000"/>
              <a:gd name="connsiteY44" fmla="*/ 2429769 h 3028941"/>
              <a:gd name="connsiteX45" fmla="*/ 10092108 w 12192000"/>
              <a:gd name="connsiteY45" fmla="*/ 2409075 h 3028941"/>
              <a:gd name="connsiteX46" fmla="*/ 10091815 w 12192000"/>
              <a:gd name="connsiteY46" fmla="*/ 2409211 h 3028941"/>
              <a:gd name="connsiteX47" fmla="*/ 10083558 w 12192000"/>
              <a:gd name="connsiteY47" fmla="*/ 2406369 h 3028941"/>
              <a:gd name="connsiteX48" fmla="*/ 10078319 w 12192000"/>
              <a:gd name="connsiteY48" fmla="*/ 2403481 h 3028941"/>
              <a:gd name="connsiteX49" fmla="*/ 10063647 w 12192000"/>
              <a:gd name="connsiteY49" fmla="*/ 2397528 h 3028941"/>
              <a:gd name="connsiteX50" fmla="*/ 10057660 w 12192000"/>
              <a:gd name="connsiteY50" fmla="*/ 2396793 h 3028941"/>
              <a:gd name="connsiteX51" fmla="*/ 10003124 w 12192000"/>
              <a:gd name="connsiteY51" fmla="*/ 2406692 h 3028941"/>
              <a:gd name="connsiteX52" fmla="*/ 9898644 w 12192000"/>
              <a:gd name="connsiteY52" fmla="*/ 2393136 h 3028941"/>
              <a:gd name="connsiteX53" fmla="*/ 9794969 w 12192000"/>
              <a:gd name="connsiteY53" fmla="*/ 2376665 h 3028941"/>
              <a:gd name="connsiteX54" fmla="*/ 9690708 w 12192000"/>
              <a:gd name="connsiteY54" fmla="*/ 2362478 h 3028941"/>
              <a:gd name="connsiteX55" fmla="*/ 9656590 w 12192000"/>
              <a:gd name="connsiteY55" fmla="*/ 2365107 h 3028941"/>
              <a:gd name="connsiteX56" fmla="*/ 9651013 w 12192000"/>
              <a:gd name="connsiteY56" fmla="*/ 2365379 h 3028941"/>
              <a:gd name="connsiteX57" fmla="*/ 9629535 w 12192000"/>
              <a:gd name="connsiteY57" fmla="*/ 2359562 h 3028941"/>
              <a:gd name="connsiteX58" fmla="*/ 9621002 w 12192000"/>
              <a:gd name="connsiteY58" fmla="*/ 2358015 h 3028941"/>
              <a:gd name="connsiteX59" fmla="*/ 9620811 w 12192000"/>
              <a:gd name="connsiteY59" fmla="*/ 2358209 h 3028941"/>
              <a:gd name="connsiteX60" fmla="*/ 9612783 w 12192000"/>
              <a:gd name="connsiteY60" fmla="*/ 2356304 h 3028941"/>
              <a:gd name="connsiteX61" fmla="*/ 9573299 w 12192000"/>
              <a:gd name="connsiteY61" fmla="*/ 2344048 h 3028941"/>
              <a:gd name="connsiteX62" fmla="*/ 9523299 w 12192000"/>
              <a:gd name="connsiteY62" fmla="*/ 2356751 h 3028941"/>
              <a:gd name="connsiteX63" fmla="*/ 9502217 w 12192000"/>
              <a:gd name="connsiteY63" fmla="*/ 2356672 h 3028941"/>
              <a:gd name="connsiteX64" fmla="*/ 9491052 w 12192000"/>
              <a:gd name="connsiteY64" fmla="*/ 2357876 h 3028941"/>
              <a:gd name="connsiteX65" fmla="*/ 9490420 w 12192000"/>
              <a:gd name="connsiteY65" fmla="*/ 2358754 h 3028941"/>
              <a:gd name="connsiteX66" fmla="*/ 9422814 w 12192000"/>
              <a:gd name="connsiteY66" fmla="*/ 2337048 h 3028941"/>
              <a:gd name="connsiteX67" fmla="*/ 9387555 w 12192000"/>
              <a:gd name="connsiteY67" fmla="*/ 2324836 h 3028941"/>
              <a:gd name="connsiteX68" fmla="*/ 9385480 w 12192000"/>
              <a:gd name="connsiteY68" fmla="*/ 2325313 h 3028941"/>
              <a:gd name="connsiteX69" fmla="*/ 9369766 w 12192000"/>
              <a:gd name="connsiteY69" fmla="*/ 2317902 h 3028941"/>
              <a:gd name="connsiteX70" fmla="*/ 9356267 w 12192000"/>
              <a:gd name="connsiteY70" fmla="*/ 2307218 h 3028941"/>
              <a:gd name="connsiteX71" fmla="*/ 9240605 w 12192000"/>
              <a:gd name="connsiteY71" fmla="*/ 2292733 h 3028941"/>
              <a:gd name="connsiteX72" fmla="*/ 9083251 w 12192000"/>
              <a:gd name="connsiteY72" fmla="*/ 2245348 h 3028941"/>
              <a:gd name="connsiteX73" fmla="*/ 8956025 w 12192000"/>
              <a:gd name="connsiteY73" fmla="*/ 2219438 h 3028941"/>
              <a:gd name="connsiteX74" fmla="*/ 8791834 w 12192000"/>
              <a:gd name="connsiteY74" fmla="*/ 2194608 h 3028941"/>
              <a:gd name="connsiteX75" fmla="*/ 8677385 w 12192000"/>
              <a:gd name="connsiteY75" fmla="*/ 2172946 h 3028941"/>
              <a:gd name="connsiteX76" fmla="*/ 8628381 w 12192000"/>
              <a:gd name="connsiteY76" fmla="*/ 2151256 h 3028941"/>
              <a:gd name="connsiteX77" fmla="*/ 8608955 w 12192000"/>
              <a:gd name="connsiteY77" fmla="*/ 2154253 h 3028941"/>
              <a:gd name="connsiteX78" fmla="*/ 8605623 w 12192000"/>
              <a:gd name="connsiteY78" fmla="*/ 2154974 h 3028941"/>
              <a:gd name="connsiteX79" fmla="*/ 8591946 w 12192000"/>
              <a:gd name="connsiteY79" fmla="*/ 2153429 h 3028941"/>
              <a:gd name="connsiteX80" fmla="*/ 8588503 w 12192000"/>
              <a:gd name="connsiteY80" fmla="*/ 2158528 h 3028941"/>
              <a:gd name="connsiteX81" fmla="*/ 8542929 w 12192000"/>
              <a:gd name="connsiteY81" fmla="*/ 2155780 h 3028941"/>
              <a:gd name="connsiteX82" fmla="*/ 8422422 w 12192000"/>
              <a:gd name="connsiteY82" fmla="*/ 2128783 h 3028941"/>
              <a:gd name="connsiteX83" fmla="*/ 8350509 w 12192000"/>
              <a:gd name="connsiteY83" fmla="*/ 2116143 h 3028941"/>
              <a:gd name="connsiteX84" fmla="*/ 8323483 w 12192000"/>
              <a:gd name="connsiteY84" fmla="*/ 2116856 h 3028941"/>
              <a:gd name="connsiteX85" fmla="*/ 8285541 w 12192000"/>
              <a:gd name="connsiteY85" fmla="*/ 2114142 h 3028941"/>
              <a:gd name="connsiteX86" fmla="*/ 8156321 w 12192000"/>
              <a:gd name="connsiteY86" fmla="*/ 2105622 h 3028941"/>
              <a:gd name="connsiteX87" fmla="*/ 8115022 w 12192000"/>
              <a:gd name="connsiteY87" fmla="*/ 2097331 h 3028941"/>
              <a:gd name="connsiteX88" fmla="*/ 8109128 w 12192000"/>
              <a:gd name="connsiteY88" fmla="*/ 2095725 h 3028941"/>
              <a:gd name="connsiteX89" fmla="*/ 8061947 w 12192000"/>
              <a:gd name="connsiteY89" fmla="*/ 2076044 h 3028941"/>
              <a:gd name="connsiteX90" fmla="*/ 8056343 w 12192000"/>
              <a:gd name="connsiteY90" fmla="*/ 2079176 h 3028941"/>
              <a:gd name="connsiteX91" fmla="*/ 8039888 w 12192000"/>
              <a:gd name="connsiteY91" fmla="*/ 2079889 h 3028941"/>
              <a:gd name="connsiteX92" fmla="*/ 8027893 w 12192000"/>
              <a:gd name="connsiteY92" fmla="*/ 2071837 h 3028941"/>
              <a:gd name="connsiteX93" fmla="*/ 7968202 w 12192000"/>
              <a:gd name="connsiteY93" fmla="*/ 2048643 h 3028941"/>
              <a:gd name="connsiteX94" fmla="*/ 7879707 w 12192000"/>
              <a:gd name="connsiteY94" fmla="*/ 2019539 h 3028941"/>
              <a:gd name="connsiteX95" fmla="*/ 7867283 w 12192000"/>
              <a:gd name="connsiteY95" fmla="*/ 2011237 h 3028941"/>
              <a:gd name="connsiteX96" fmla="*/ 7843997 w 12192000"/>
              <a:gd name="connsiteY96" fmla="*/ 2004002 h 3028941"/>
              <a:gd name="connsiteX97" fmla="*/ 7819810 w 12192000"/>
              <a:gd name="connsiteY97" fmla="*/ 2003978 h 3028941"/>
              <a:gd name="connsiteX98" fmla="*/ 7766905 w 12192000"/>
              <a:gd name="connsiteY98" fmla="*/ 1994240 h 3028941"/>
              <a:gd name="connsiteX99" fmla="*/ 7748811 w 12192000"/>
              <a:gd name="connsiteY99" fmla="*/ 2001647 h 3028941"/>
              <a:gd name="connsiteX100" fmla="*/ 7745757 w 12192000"/>
              <a:gd name="connsiteY100" fmla="*/ 2003120 h 3028941"/>
              <a:gd name="connsiteX101" fmla="*/ 7732110 w 12192000"/>
              <a:gd name="connsiteY101" fmla="*/ 2004783 h 3028941"/>
              <a:gd name="connsiteX102" fmla="*/ 7730039 w 12192000"/>
              <a:gd name="connsiteY102" fmla="*/ 2010536 h 3028941"/>
              <a:gd name="connsiteX103" fmla="*/ 7685159 w 12192000"/>
              <a:gd name="connsiteY103" fmla="*/ 2018415 h 3028941"/>
              <a:gd name="connsiteX104" fmla="*/ 7561596 w 12192000"/>
              <a:gd name="connsiteY104" fmla="*/ 2020063 h 3028941"/>
              <a:gd name="connsiteX105" fmla="*/ 7488722 w 12192000"/>
              <a:gd name="connsiteY105" fmla="*/ 2024418 h 3028941"/>
              <a:gd name="connsiteX106" fmla="*/ 7462688 w 12192000"/>
              <a:gd name="connsiteY106" fmla="*/ 2031366 h 3028941"/>
              <a:gd name="connsiteX107" fmla="*/ 7425222 w 12192000"/>
              <a:gd name="connsiteY107" fmla="*/ 2037510 h 3028941"/>
              <a:gd name="connsiteX108" fmla="*/ 7360376 w 12192000"/>
              <a:gd name="connsiteY108" fmla="*/ 2052454 h 3028941"/>
              <a:gd name="connsiteX109" fmla="*/ 7297796 w 12192000"/>
              <a:gd name="connsiteY109" fmla="*/ 2059134 h 3028941"/>
              <a:gd name="connsiteX110" fmla="*/ 7255684 w 12192000"/>
              <a:gd name="connsiteY110" fmla="*/ 2060633 h 3028941"/>
              <a:gd name="connsiteX111" fmla="*/ 7249573 w 12192000"/>
              <a:gd name="connsiteY111" fmla="*/ 2060435 h 3028941"/>
              <a:gd name="connsiteX112" fmla="*/ 7198933 w 12192000"/>
              <a:gd name="connsiteY112" fmla="*/ 2052227 h 3028941"/>
              <a:gd name="connsiteX113" fmla="*/ 7194276 w 12192000"/>
              <a:gd name="connsiteY113" fmla="*/ 2056568 h 3028941"/>
              <a:gd name="connsiteX114" fmla="*/ 7178495 w 12192000"/>
              <a:gd name="connsiteY114" fmla="*/ 2061069 h 3028941"/>
              <a:gd name="connsiteX115" fmla="*/ 7164866 w 12192000"/>
              <a:gd name="connsiteY115" fmla="*/ 2056021 h 3028941"/>
              <a:gd name="connsiteX116" fmla="*/ 7101221 w 12192000"/>
              <a:gd name="connsiteY116" fmla="*/ 2047289 h 3028941"/>
              <a:gd name="connsiteX117" fmla="*/ 7008182 w 12192000"/>
              <a:gd name="connsiteY117" fmla="*/ 2039482 h 3028941"/>
              <a:gd name="connsiteX118" fmla="*/ 6994073 w 12192000"/>
              <a:gd name="connsiteY118" fmla="*/ 2034288 h 3028941"/>
              <a:gd name="connsiteX119" fmla="*/ 6902768 w 12192000"/>
              <a:gd name="connsiteY119" fmla="*/ 2021990 h 3028941"/>
              <a:gd name="connsiteX120" fmla="*/ 6854917 w 12192000"/>
              <a:gd name="connsiteY120" fmla="*/ 2020321 h 3028941"/>
              <a:gd name="connsiteX121" fmla="*/ 6849655 w 12192000"/>
              <a:gd name="connsiteY121" fmla="*/ 2025191 h 3028941"/>
              <a:gd name="connsiteX122" fmla="*/ 6835522 w 12192000"/>
              <a:gd name="connsiteY122" fmla="*/ 2024012 h 3028941"/>
              <a:gd name="connsiteX123" fmla="*/ 6707727 w 12192000"/>
              <a:gd name="connsiteY123" fmla="*/ 2006254 h 3028941"/>
              <a:gd name="connsiteX124" fmla="*/ 6561947 w 12192000"/>
              <a:gd name="connsiteY124" fmla="*/ 1975575 h 3028941"/>
              <a:gd name="connsiteX125" fmla="*/ 6464714 w 12192000"/>
              <a:gd name="connsiteY125" fmla="*/ 1978704 h 3028941"/>
              <a:gd name="connsiteX126" fmla="*/ 6242129 w 12192000"/>
              <a:gd name="connsiteY126" fmla="*/ 1915441 h 3028941"/>
              <a:gd name="connsiteX127" fmla="*/ 6080728 w 12192000"/>
              <a:gd name="connsiteY127" fmla="*/ 1895758 h 3028941"/>
              <a:gd name="connsiteX128" fmla="*/ 6069627 w 12192000"/>
              <a:gd name="connsiteY128" fmla="*/ 1885968 h 3028941"/>
              <a:gd name="connsiteX129" fmla="*/ 6055146 w 12192000"/>
              <a:gd name="connsiteY129" fmla="*/ 1879305 h 3028941"/>
              <a:gd name="connsiteX130" fmla="*/ 5953405 w 12192000"/>
              <a:gd name="connsiteY130" fmla="*/ 1849929 h 3028941"/>
              <a:gd name="connsiteX131" fmla="*/ 5940151 w 12192000"/>
              <a:gd name="connsiteY131" fmla="*/ 1852123 h 3028941"/>
              <a:gd name="connsiteX132" fmla="*/ 5917647 w 12192000"/>
              <a:gd name="connsiteY132" fmla="*/ 1852476 h 3028941"/>
              <a:gd name="connsiteX133" fmla="*/ 5860259 w 12192000"/>
              <a:gd name="connsiteY133" fmla="*/ 1865444 h 3028941"/>
              <a:gd name="connsiteX134" fmla="*/ 5821880 w 12192000"/>
              <a:gd name="connsiteY134" fmla="*/ 1854695 h 3028941"/>
              <a:gd name="connsiteX135" fmla="*/ 5813898 w 12192000"/>
              <a:gd name="connsiteY135" fmla="*/ 1853063 h 3028941"/>
              <a:gd name="connsiteX136" fmla="*/ 5813633 w 12192000"/>
              <a:gd name="connsiteY136" fmla="*/ 1853249 h 3028941"/>
              <a:gd name="connsiteX137" fmla="*/ 5804995 w 12192000"/>
              <a:gd name="connsiteY137" fmla="*/ 1851966 h 3028941"/>
              <a:gd name="connsiteX138" fmla="*/ 5799340 w 12192000"/>
              <a:gd name="connsiteY138" fmla="*/ 1850088 h 3028941"/>
              <a:gd name="connsiteX139" fmla="*/ 5783850 w 12192000"/>
              <a:gd name="connsiteY139" fmla="*/ 1846922 h 3028941"/>
              <a:gd name="connsiteX140" fmla="*/ 5777803 w 12192000"/>
              <a:gd name="connsiteY140" fmla="*/ 1847290 h 3028941"/>
              <a:gd name="connsiteX141" fmla="*/ 5774372 w 12192000"/>
              <a:gd name="connsiteY141" fmla="*/ 1849538 h 3028941"/>
              <a:gd name="connsiteX142" fmla="*/ 5740527 w 12192000"/>
              <a:gd name="connsiteY142" fmla="*/ 1850453 h 3028941"/>
              <a:gd name="connsiteX143" fmla="*/ 5671437 w 12192000"/>
              <a:gd name="connsiteY143" fmla="*/ 1845438 h 3028941"/>
              <a:gd name="connsiteX144" fmla="*/ 5633526 w 12192000"/>
              <a:gd name="connsiteY144" fmla="*/ 1839191 h 3028941"/>
              <a:gd name="connsiteX145" fmla="*/ 5527860 w 12192000"/>
              <a:gd name="connsiteY145" fmla="*/ 1825767 h 3028941"/>
              <a:gd name="connsiteX146" fmla="*/ 5420429 w 12192000"/>
              <a:gd name="connsiteY146" fmla="*/ 1815102 h 3028941"/>
              <a:gd name="connsiteX147" fmla="*/ 5339073 w 12192000"/>
              <a:gd name="connsiteY147" fmla="*/ 1819639 h 3028941"/>
              <a:gd name="connsiteX148" fmla="*/ 5334373 w 12192000"/>
              <a:gd name="connsiteY148" fmla="*/ 1817028 h 3028941"/>
              <a:gd name="connsiteX149" fmla="*/ 5326433 w 12192000"/>
              <a:gd name="connsiteY149" fmla="*/ 1814516 h 3028941"/>
              <a:gd name="connsiteX150" fmla="*/ 5326080 w 12192000"/>
              <a:gd name="connsiteY150" fmla="*/ 1814651 h 3028941"/>
              <a:gd name="connsiteX151" fmla="*/ 5318954 w 12192000"/>
              <a:gd name="connsiteY151" fmla="*/ 1811914 h 3028941"/>
              <a:gd name="connsiteX152" fmla="*/ 5286087 w 12192000"/>
              <a:gd name="connsiteY152" fmla="*/ 1796038 h 3028941"/>
              <a:gd name="connsiteX153" fmla="*/ 5223002 w 12192000"/>
              <a:gd name="connsiteY153" fmla="*/ 1799482 h 3028941"/>
              <a:gd name="connsiteX154" fmla="*/ 5200540 w 12192000"/>
              <a:gd name="connsiteY154" fmla="*/ 1796400 h 3028941"/>
              <a:gd name="connsiteX155" fmla="*/ 5154928 w 12192000"/>
              <a:gd name="connsiteY155" fmla="*/ 1781130 h 3028941"/>
              <a:gd name="connsiteX156" fmla="*/ 5149478 w 12192000"/>
              <a:gd name="connsiteY156" fmla="*/ 1780679 h 3028941"/>
              <a:gd name="connsiteX157" fmla="*/ 5130626 w 12192000"/>
              <a:gd name="connsiteY157" fmla="*/ 1768669 h 3028941"/>
              <a:gd name="connsiteX158" fmla="*/ 5102239 w 12192000"/>
              <a:gd name="connsiteY158" fmla="*/ 1753436 h 3028941"/>
              <a:gd name="connsiteX159" fmla="*/ 5099658 w 12192000"/>
              <a:gd name="connsiteY159" fmla="*/ 1753538 h 3028941"/>
              <a:gd name="connsiteX160" fmla="*/ 5088508 w 12192000"/>
              <a:gd name="connsiteY160" fmla="*/ 1745106 h 3028941"/>
              <a:gd name="connsiteX161" fmla="*/ 5082205 w 12192000"/>
              <a:gd name="connsiteY161" fmla="*/ 1734262 h 3028941"/>
              <a:gd name="connsiteX162" fmla="*/ 4931750 w 12192000"/>
              <a:gd name="connsiteY162" fmla="*/ 1691385 h 3028941"/>
              <a:gd name="connsiteX163" fmla="*/ 4824030 w 12192000"/>
              <a:gd name="connsiteY163" fmla="*/ 1643040 h 3028941"/>
              <a:gd name="connsiteX164" fmla="*/ 4758423 w 12192000"/>
              <a:gd name="connsiteY164" fmla="*/ 1579191 h 3028941"/>
              <a:gd name="connsiteX165" fmla="*/ 4514045 w 12192000"/>
              <a:gd name="connsiteY165" fmla="*/ 1535848 h 3028941"/>
              <a:gd name="connsiteX166" fmla="*/ 4458973 w 12192000"/>
              <a:gd name="connsiteY166" fmla="*/ 1525122 h 3028941"/>
              <a:gd name="connsiteX167" fmla="*/ 4423105 w 12192000"/>
              <a:gd name="connsiteY167" fmla="*/ 1500018 h 3028941"/>
              <a:gd name="connsiteX168" fmla="*/ 4400073 w 12192000"/>
              <a:gd name="connsiteY168" fmla="*/ 1499739 h 3028941"/>
              <a:gd name="connsiteX169" fmla="*/ 4395961 w 12192000"/>
              <a:gd name="connsiteY169" fmla="*/ 1499863 h 3028941"/>
              <a:gd name="connsiteX170" fmla="*/ 4382523 w 12192000"/>
              <a:gd name="connsiteY170" fmla="*/ 1496619 h 3028941"/>
              <a:gd name="connsiteX171" fmla="*/ 4374971 w 12192000"/>
              <a:gd name="connsiteY171" fmla="*/ 1500377 h 3028941"/>
              <a:gd name="connsiteX172" fmla="*/ 4352051 w 12192000"/>
              <a:gd name="connsiteY172" fmla="*/ 1498843 h 3028941"/>
              <a:gd name="connsiteX173" fmla="*/ 4328364 w 12192000"/>
              <a:gd name="connsiteY173" fmla="*/ 1491566 h 3028941"/>
              <a:gd name="connsiteX174" fmla="*/ 4220142 w 12192000"/>
              <a:gd name="connsiteY174" fmla="*/ 1451803 h 3028941"/>
              <a:gd name="connsiteX175" fmla="*/ 4152921 w 12192000"/>
              <a:gd name="connsiteY175" fmla="*/ 1430969 h 3028941"/>
              <a:gd name="connsiteX176" fmla="*/ 4123498 w 12192000"/>
              <a:gd name="connsiteY176" fmla="*/ 1427696 h 3028941"/>
              <a:gd name="connsiteX177" fmla="*/ 4085026 w 12192000"/>
              <a:gd name="connsiteY177" fmla="*/ 1420005 h 3028941"/>
              <a:gd name="connsiteX178" fmla="*/ 4014120 w 12192000"/>
              <a:gd name="connsiteY178" fmla="*/ 1410025 h 3028941"/>
              <a:gd name="connsiteX179" fmla="*/ 3924085 w 12192000"/>
              <a:gd name="connsiteY179" fmla="*/ 1390368 h 3028941"/>
              <a:gd name="connsiteX180" fmla="*/ 3875102 w 12192000"/>
              <a:gd name="connsiteY180" fmla="*/ 1356231 h 3028941"/>
              <a:gd name="connsiteX181" fmla="*/ 3866735 w 12192000"/>
              <a:gd name="connsiteY181" fmla="*/ 1358044 h 3028941"/>
              <a:gd name="connsiteX182" fmla="*/ 3824835 w 12192000"/>
              <a:gd name="connsiteY182" fmla="*/ 1344150 h 3028941"/>
              <a:gd name="connsiteX183" fmla="*/ 3698316 w 12192000"/>
              <a:gd name="connsiteY183" fmla="*/ 1271660 h 3028941"/>
              <a:gd name="connsiteX184" fmla="*/ 3615875 w 12192000"/>
              <a:gd name="connsiteY184" fmla="*/ 1245166 h 3028941"/>
              <a:gd name="connsiteX185" fmla="*/ 3583351 w 12192000"/>
              <a:gd name="connsiteY185" fmla="*/ 1239605 h 3028941"/>
              <a:gd name="connsiteX186" fmla="*/ 3529058 w 12192000"/>
              <a:gd name="connsiteY186" fmla="*/ 1230047 h 3028941"/>
              <a:gd name="connsiteX187" fmla="*/ 3438822 w 12192000"/>
              <a:gd name="connsiteY187" fmla="*/ 1205661 h 3028941"/>
              <a:gd name="connsiteX188" fmla="*/ 3390292 w 12192000"/>
              <a:gd name="connsiteY188" fmla="*/ 1197075 h 3028941"/>
              <a:gd name="connsiteX189" fmla="*/ 3315537 w 12192000"/>
              <a:gd name="connsiteY189" fmla="*/ 1185391 h 3028941"/>
              <a:gd name="connsiteX190" fmla="*/ 3305896 w 12192000"/>
              <a:gd name="connsiteY190" fmla="*/ 1180025 h 3028941"/>
              <a:gd name="connsiteX191" fmla="*/ 3260055 w 12192000"/>
              <a:gd name="connsiteY191" fmla="*/ 1189560 h 3028941"/>
              <a:gd name="connsiteX192" fmla="*/ 3136098 w 12192000"/>
              <a:gd name="connsiteY192" fmla="*/ 1171708 h 3028941"/>
              <a:gd name="connsiteX193" fmla="*/ 3113533 w 12192000"/>
              <a:gd name="connsiteY193" fmla="*/ 1171758 h 3028941"/>
              <a:gd name="connsiteX194" fmla="*/ 3087934 w 12192000"/>
              <a:gd name="connsiteY194" fmla="*/ 1162189 h 3028941"/>
              <a:gd name="connsiteX195" fmla="*/ 3033101 w 12192000"/>
              <a:gd name="connsiteY195" fmla="*/ 1146004 h 3028941"/>
              <a:gd name="connsiteX196" fmla="*/ 2999082 w 12192000"/>
              <a:gd name="connsiteY196" fmla="*/ 1129337 h 3028941"/>
              <a:gd name="connsiteX197" fmla="*/ 2988144 w 12192000"/>
              <a:gd name="connsiteY197" fmla="*/ 1133783 h 3028941"/>
              <a:gd name="connsiteX198" fmla="*/ 2964880 w 12192000"/>
              <a:gd name="connsiteY198" fmla="*/ 1133160 h 3028941"/>
              <a:gd name="connsiteX199" fmla="*/ 2871083 w 12192000"/>
              <a:gd name="connsiteY199" fmla="*/ 1114281 h 3028941"/>
              <a:gd name="connsiteX200" fmla="*/ 2853547 w 12192000"/>
              <a:gd name="connsiteY200" fmla="*/ 1113282 h 3028941"/>
              <a:gd name="connsiteX201" fmla="*/ 2834998 w 12192000"/>
              <a:gd name="connsiteY201" fmla="*/ 1105032 h 3028941"/>
              <a:gd name="connsiteX202" fmla="*/ 2832012 w 12192000"/>
              <a:gd name="connsiteY202" fmla="*/ 1103667 h 3028941"/>
              <a:gd name="connsiteX203" fmla="*/ 2831450 w 12192000"/>
              <a:gd name="connsiteY203" fmla="*/ 1103681 h 3028941"/>
              <a:gd name="connsiteX204" fmla="*/ 2830158 w 12192000"/>
              <a:gd name="connsiteY204" fmla="*/ 1102819 h 3028941"/>
              <a:gd name="connsiteX205" fmla="*/ 2817969 w 12192000"/>
              <a:gd name="connsiteY205" fmla="*/ 1097243 h 3028941"/>
              <a:gd name="connsiteX206" fmla="*/ 2812278 w 12192000"/>
              <a:gd name="connsiteY206" fmla="*/ 1097008 h 3028941"/>
              <a:gd name="connsiteX207" fmla="*/ 2735949 w 12192000"/>
              <a:gd name="connsiteY207" fmla="*/ 1069536 h 3028941"/>
              <a:gd name="connsiteX208" fmla="*/ 2700542 w 12192000"/>
              <a:gd name="connsiteY208" fmla="*/ 1056907 h 3028941"/>
              <a:gd name="connsiteX209" fmla="*/ 2690071 w 12192000"/>
              <a:gd name="connsiteY209" fmla="*/ 1056397 h 3028941"/>
              <a:gd name="connsiteX210" fmla="*/ 2655269 w 12192000"/>
              <a:gd name="connsiteY210" fmla="*/ 1042078 h 3028941"/>
              <a:gd name="connsiteX211" fmla="*/ 2637172 w 12192000"/>
              <a:gd name="connsiteY211" fmla="*/ 1039382 h 3028941"/>
              <a:gd name="connsiteX212" fmla="*/ 2544676 w 12192000"/>
              <a:gd name="connsiteY212" fmla="*/ 1019916 h 3028941"/>
              <a:gd name="connsiteX213" fmla="*/ 2521406 w 12192000"/>
              <a:gd name="connsiteY213" fmla="*/ 1022036 h 3028941"/>
              <a:gd name="connsiteX214" fmla="*/ 2462038 w 12192000"/>
              <a:gd name="connsiteY214" fmla="*/ 992687 h 3028941"/>
              <a:gd name="connsiteX215" fmla="*/ 2448962 w 12192000"/>
              <a:gd name="connsiteY215" fmla="*/ 988555 h 3028941"/>
              <a:gd name="connsiteX216" fmla="*/ 2444223 w 12192000"/>
              <a:gd name="connsiteY216" fmla="*/ 985580 h 3028941"/>
              <a:gd name="connsiteX217" fmla="*/ 2428175 w 12192000"/>
              <a:gd name="connsiteY217" fmla="*/ 997242 h 3028941"/>
              <a:gd name="connsiteX218" fmla="*/ 2398519 w 12192000"/>
              <a:gd name="connsiteY218" fmla="*/ 1001482 h 3028941"/>
              <a:gd name="connsiteX219" fmla="*/ 2385271 w 12192000"/>
              <a:gd name="connsiteY219" fmla="*/ 993786 h 3028941"/>
              <a:gd name="connsiteX220" fmla="*/ 2298174 w 12192000"/>
              <a:gd name="connsiteY220" fmla="*/ 956527 h 3028941"/>
              <a:gd name="connsiteX221" fmla="*/ 2271014 w 12192000"/>
              <a:gd name="connsiteY221" fmla="*/ 945440 h 3028941"/>
              <a:gd name="connsiteX222" fmla="*/ 2214838 w 12192000"/>
              <a:gd name="connsiteY222" fmla="*/ 924396 h 3028941"/>
              <a:gd name="connsiteX223" fmla="*/ 2038407 w 12192000"/>
              <a:gd name="connsiteY223" fmla="*/ 916628 h 3028941"/>
              <a:gd name="connsiteX224" fmla="*/ 1958268 w 12192000"/>
              <a:gd name="connsiteY224" fmla="*/ 931677 h 3028941"/>
              <a:gd name="connsiteX225" fmla="*/ 1740316 w 12192000"/>
              <a:gd name="connsiteY225" fmla="*/ 931710 h 3028941"/>
              <a:gd name="connsiteX226" fmla="*/ 1454477 w 12192000"/>
              <a:gd name="connsiteY226" fmla="*/ 973878 h 3028941"/>
              <a:gd name="connsiteX227" fmla="*/ 1385984 w 12192000"/>
              <a:gd name="connsiteY227" fmla="*/ 958621 h 3028941"/>
              <a:gd name="connsiteX228" fmla="*/ 1355604 w 12192000"/>
              <a:gd name="connsiteY228" fmla="*/ 960893 h 3028941"/>
              <a:gd name="connsiteX229" fmla="*/ 1305323 w 12192000"/>
              <a:gd name="connsiteY229" fmla="*/ 967511 h 3028941"/>
              <a:gd name="connsiteX230" fmla="*/ 1125607 w 12192000"/>
              <a:gd name="connsiteY230" fmla="*/ 968467 h 3028941"/>
              <a:gd name="connsiteX231" fmla="*/ 1016562 w 12192000"/>
              <a:gd name="connsiteY231" fmla="*/ 975260 h 3028941"/>
              <a:gd name="connsiteX232" fmla="*/ 818620 w 12192000"/>
              <a:gd name="connsiteY232" fmla="*/ 987723 h 3028941"/>
              <a:gd name="connsiteX233" fmla="*/ 611870 w 12192000"/>
              <a:gd name="connsiteY233" fmla="*/ 1002547 h 3028941"/>
              <a:gd name="connsiteX234" fmla="*/ 520325 w 12192000"/>
              <a:gd name="connsiteY234" fmla="*/ 1010590 h 3028941"/>
              <a:gd name="connsiteX235" fmla="*/ 386188 w 12192000"/>
              <a:gd name="connsiteY235" fmla="*/ 1040956 h 3028941"/>
              <a:gd name="connsiteX236" fmla="*/ 272629 w 12192000"/>
              <a:gd name="connsiteY236" fmla="*/ 1010300 h 3028941"/>
              <a:gd name="connsiteX237" fmla="*/ 113450 w 12192000"/>
              <a:gd name="connsiteY237" fmla="*/ 1038933 h 3028941"/>
              <a:gd name="connsiteX238" fmla="*/ 4256 w 12192000"/>
              <a:gd name="connsiteY238" fmla="*/ 1060111 h 3028941"/>
              <a:gd name="connsiteX239" fmla="*/ 0 w 12192000"/>
              <a:gd name="connsiteY239" fmla="*/ 1059714 h 3028941"/>
              <a:gd name="connsiteX240" fmla="*/ 0 w 12192000"/>
              <a:gd name="connsiteY240" fmla="*/ 0 h 3028941"/>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566270 w 12192000"/>
              <a:gd name="connsiteY13" fmla="*/ 2794050 h 3021872"/>
              <a:gd name="connsiteX14" fmla="*/ 11543180 w 12192000"/>
              <a:gd name="connsiteY14" fmla="*/ 2794523 h 3021872"/>
              <a:gd name="connsiteX15" fmla="*/ 11527456 w 12192000"/>
              <a:gd name="connsiteY15" fmla="*/ 2784758 h 3021872"/>
              <a:gd name="connsiteX16" fmla="*/ 11410019 w 12192000"/>
              <a:gd name="connsiteY16" fmla="*/ 2778739 h 3021872"/>
              <a:gd name="connsiteX17" fmla="*/ 11391662 w 12192000"/>
              <a:gd name="connsiteY17" fmla="*/ 2777813 h 3021872"/>
              <a:gd name="connsiteX18" fmla="*/ 11381950 w 12192000"/>
              <a:gd name="connsiteY18" fmla="*/ 2771457 h 3021872"/>
              <a:gd name="connsiteX19" fmla="*/ 11355280 w 12192000"/>
              <a:gd name="connsiteY19" fmla="*/ 2766974 h 3021872"/>
              <a:gd name="connsiteX20" fmla="*/ 11346286 w 12192000"/>
              <a:gd name="connsiteY20" fmla="*/ 2771221 h 3021872"/>
              <a:gd name="connsiteX21" fmla="*/ 11344784 w 12192000"/>
              <a:gd name="connsiteY21" fmla="*/ 2767480 h 3021872"/>
              <a:gd name="connsiteX22" fmla="*/ 11307999 w 12192000"/>
              <a:gd name="connsiteY22" fmla="*/ 2758374 h 3021872"/>
              <a:gd name="connsiteX23" fmla="*/ 11228674 w 12192000"/>
              <a:gd name="connsiteY23" fmla="*/ 2738503 h 3021872"/>
              <a:gd name="connsiteX24" fmla="*/ 11208775 w 12192000"/>
              <a:gd name="connsiteY24" fmla="*/ 2733735 h 3021872"/>
              <a:gd name="connsiteX25" fmla="*/ 11191329 w 12192000"/>
              <a:gd name="connsiteY25" fmla="*/ 2735896 h 3021872"/>
              <a:gd name="connsiteX26" fmla="*/ 11095293 w 12192000"/>
              <a:gd name="connsiteY26" fmla="*/ 2734181 h 3021872"/>
              <a:gd name="connsiteX27" fmla="*/ 11072290 w 12192000"/>
              <a:gd name="connsiteY27" fmla="*/ 2737734 h 3021872"/>
              <a:gd name="connsiteX28" fmla="*/ 10980239 w 12192000"/>
              <a:gd name="connsiteY28" fmla="*/ 2729000 h 3021872"/>
              <a:gd name="connsiteX29" fmla="*/ 10980167 w 12192000"/>
              <a:gd name="connsiteY29" fmla="*/ 2728972 h 3021872"/>
              <a:gd name="connsiteX30" fmla="*/ 10943501 w 12192000"/>
              <a:gd name="connsiteY30" fmla="*/ 2723352 h 3021872"/>
              <a:gd name="connsiteX31" fmla="*/ 10740825 w 12192000"/>
              <a:gd name="connsiteY31" fmla="*/ 2642544 h 3021872"/>
              <a:gd name="connsiteX32" fmla="*/ 10621021 w 12192000"/>
              <a:gd name="connsiteY32" fmla="*/ 2583972 h 3021872"/>
              <a:gd name="connsiteX33" fmla="*/ 10501779 w 12192000"/>
              <a:gd name="connsiteY33" fmla="*/ 2548735 h 3021872"/>
              <a:gd name="connsiteX34" fmla="*/ 10403355 w 12192000"/>
              <a:gd name="connsiteY34" fmla="*/ 2512953 h 3021872"/>
              <a:gd name="connsiteX35" fmla="*/ 10337449 w 12192000"/>
              <a:gd name="connsiteY35" fmla="*/ 2488172 h 3021872"/>
              <a:gd name="connsiteX36" fmla="*/ 10324327 w 12192000"/>
              <a:gd name="connsiteY36" fmla="*/ 2478939 h 3021872"/>
              <a:gd name="connsiteX37" fmla="*/ 10321929 w 12192000"/>
              <a:gd name="connsiteY37" fmla="*/ 2478993 h 3021872"/>
              <a:gd name="connsiteX38" fmla="*/ 10290461 w 12192000"/>
              <a:gd name="connsiteY38" fmla="*/ 2462144 h 3021872"/>
              <a:gd name="connsiteX39" fmla="*/ 10268970 w 12192000"/>
              <a:gd name="connsiteY39" fmla="*/ 2448931 h 3021872"/>
              <a:gd name="connsiteX40" fmla="*/ 10263699 w 12192000"/>
              <a:gd name="connsiteY40" fmla="*/ 2448340 h 3021872"/>
              <a:gd name="connsiteX41" fmla="*/ 10228272 w 12192000"/>
              <a:gd name="connsiteY41" fmla="*/ 2431997 h 3021872"/>
              <a:gd name="connsiteX42" fmla="*/ 10215997 w 12192000"/>
              <a:gd name="connsiteY42" fmla="*/ 2431103 h 3021872"/>
              <a:gd name="connsiteX43" fmla="*/ 10193885 w 12192000"/>
              <a:gd name="connsiteY43" fmla="*/ 2427360 h 3021872"/>
              <a:gd name="connsiteX44" fmla="*/ 10135557 w 12192000"/>
              <a:gd name="connsiteY44" fmla="*/ 2429769 h 3021872"/>
              <a:gd name="connsiteX45" fmla="*/ 10092108 w 12192000"/>
              <a:gd name="connsiteY45" fmla="*/ 2409075 h 3021872"/>
              <a:gd name="connsiteX46" fmla="*/ 10091815 w 12192000"/>
              <a:gd name="connsiteY46" fmla="*/ 2409211 h 3021872"/>
              <a:gd name="connsiteX47" fmla="*/ 10083558 w 12192000"/>
              <a:gd name="connsiteY47" fmla="*/ 2406369 h 3021872"/>
              <a:gd name="connsiteX48" fmla="*/ 10078319 w 12192000"/>
              <a:gd name="connsiteY48" fmla="*/ 2403481 h 3021872"/>
              <a:gd name="connsiteX49" fmla="*/ 10063647 w 12192000"/>
              <a:gd name="connsiteY49" fmla="*/ 2397528 h 3021872"/>
              <a:gd name="connsiteX50" fmla="*/ 10057660 w 12192000"/>
              <a:gd name="connsiteY50" fmla="*/ 2396793 h 3021872"/>
              <a:gd name="connsiteX51" fmla="*/ 10003124 w 12192000"/>
              <a:gd name="connsiteY51" fmla="*/ 2406692 h 3021872"/>
              <a:gd name="connsiteX52" fmla="*/ 9898644 w 12192000"/>
              <a:gd name="connsiteY52" fmla="*/ 2393136 h 3021872"/>
              <a:gd name="connsiteX53" fmla="*/ 9794969 w 12192000"/>
              <a:gd name="connsiteY53" fmla="*/ 2376665 h 3021872"/>
              <a:gd name="connsiteX54" fmla="*/ 9690708 w 12192000"/>
              <a:gd name="connsiteY54" fmla="*/ 2362478 h 3021872"/>
              <a:gd name="connsiteX55" fmla="*/ 9656590 w 12192000"/>
              <a:gd name="connsiteY55" fmla="*/ 2365107 h 3021872"/>
              <a:gd name="connsiteX56" fmla="*/ 9651013 w 12192000"/>
              <a:gd name="connsiteY56" fmla="*/ 2365379 h 3021872"/>
              <a:gd name="connsiteX57" fmla="*/ 9629535 w 12192000"/>
              <a:gd name="connsiteY57" fmla="*/ 2359562 h 3021872"/>
              <a:gd name="connsiteX58" fmla="*/ 9621002 w 12192000"/>
              <a:gd name="connsiteY58" fmla="*/ 2358015 h 3021872"/>
              <a:gd name="connsiteX59" fmla="*/ 9620811 w 12192000"/>
              <a:gd name="connsiteY59" fmla="*/ 2358209 h 3021872"/>
              <a:gd name="connsiteX60" fmla="*/ 9612783 w 12192000"/>
              <a:gd name="connsiteY60" fmla="*/ 2356304 h 3021872"/>
              <a:gd name="connsiteX61" fmla="*/ 9573299 w 12192000"/>
              <a:gd name="connsiteY61" fmla="*/ 2344048 h 3021872"/>
              <a:gd name="connsiteX62" fmla="*/ 9523299 w 12192000"/>
              <a:gd name="connsiteY62" fmla="*/ 2356751 h 3021872"/>
              <a:gd name="connsiteX63" fmla="*/ 9502217 w 12192000"/>
              <a:gd name="connsiteY63" fmla="*/ 2356672 h 3021872"/>
              <a:gd name="connsiteX64" fmla="*/ 9491052 w 12192000"/>
              <a:gd name="connsiteY64" fmla="*/ 2357876 h 3021872"/>
              <a:gd name="connsiteX65" fmla="*/ 9490420 w 12192000"/>
              <a:gd name="connsiteY65" fmla="*/ 2358754 h 3021872"/>
              <a:gd name="connsiteX66" fmla="*/ 9422814 w 12192000"/>
              <a:gd name="connsiteY66" fmla="*/ 2337048 h 3021872"/>
              <a:gd name="connsiteX67" fmla="*/ 9387555 w 12192000"/>
              <a:gd name="connsiteY67" fmla="*/ 2324836 h 3021872"/>
              <a:gd name="connsiteX68" fmla="*/ 9385480 w 12192000"/>
              <a:gd name="connsiteY68" fmla="*/ 2325313 h 3021872"/>
              <a:gd name="connsiteX69" fmla="*/ 9369766 w 12192000"/>
              <a:gd name="connsiteY69" fmla="*/ 2317902 h 3021872"/>
              <a:gd name="connsiteX70" fmla="*/ 9356267 w 12192000"/>
              <a:gd name="connsiteY70" fmla="*/ 2307218 h 3021872"/>
              <a:gd name="connsiteX71" fmla="*/ 9240605 w 12192000"/>
              <a:gd name="connsiteY71" fmla="*/ 2292733 h 3021872"/>
              <a:gd name="connsiteX72" fmla="*/ 9083251 w 12192000"/>
              <a:gd name="connsiteY72" fmla="*/ 2245348 h 3021872"/>
              <a:gd name="connsiteX73" fmla="*/ 8956025 w 12192000"/>
              <a:gd name="connsiteY73" fmla="*/ 2219438 h 3021872"/>
              <a:gd name="connsiteX74" fmla="*/ 8791834 w 12192000"/>
              <a:gd name="connsiteY74" fmla="*/ 2194608 h 3021872"/>
              <a:gd name="connsiteX75" fmla="*/ 8677385 w 12192000"/>
              <a:gd name="connsiteY75" fmla="*/ 2172946 h 3021872"/>
              <a:gd name="connsiteX76" fmla="*/ 8628381 w 12192000"/>
              <a:gd name="connsiteY76" fmla="*/ 2151256 h 3021872"/>
              <a:gd name="connsiteX77" fmla="*/ 8608955 w 12192000"/>
              <a:gd name="connsiteY77" fmla="*/ 2154253 h 3021872"/>
              <a:gd name="connsiteX78" fmla="*/ 8605623 w 12192000"/>
              <a:gd name="connsiteY78" fmla="*/ 2154974 h 3021872"/>
              <a:gd name="connsiteX79" fmla="*/ 8591946 w 12192000"/>
              <a:gd name="connsiteY79" fmla="*/ 2153429 h 3021872"/>
              <a:gd name="connsiteX80" fmla="*/ 8588503 w 12192000"/>
              <a:gd name="connsiteY80" fmla="*/ 2158528 h 3021872"/>
              <a:gd name="connsiteX81" fmla="*/ 8542929 w 12192000"/>
              <a:gd name="connsiteY81" fmla="*/ 2155780 h 3021872"/>
              <a:gd name="connsiteX82" fmla="*/ 8422422 w 12192000"/>
              <a:gd name="connsiteY82" fmla="*/ 2128783 h 3021872"/>
              <a:gd name="connsiteX83" fmla="*/ 8350509 w 12192000"/>
              <a:gd name="connsiteY83" fmla="*/ 2116143 h 3021872"/>
              <a:gd name="connsiteX84" fmla="*/ 8323483 w 12192000"/>
              <a:gd name="connsiteY84" fmla="*/ 2116856 h 3021872"/>
              <a:gd name="connsiteX85" fmla="*/ 8285541 w 12192000"/>
              <a:gd name="connsiteY85" fmla="*/ 2114142 h 3021872"/>
              <a:gd name="connsiteX86" fmla="*/ 8156321 w 12192000"/>
              <a:gd name="connsiteY86" fmla="*/ 2105622 h 3021872"/>
              <a:gd name="connsiteX87" fmla="*/ 8115022 w 12192000"/>
              <a:gd name="connsiteY87" fmla="*/ 2097331 h 3021872"/>
              <a:gd name="connsiteX88" fmla="*/ 8109128 w 12192000"/>
              <a:gd name="connsiteY88" fmla="*/ 2095725 h 3021872"/>
              <a:gd name="connsiteX89" fmla="*/ 8061947 w 12192000"/>
              <a:gd name="connsiteY89" fmla="*/ 2076044 h 3021872"/>
              <a:gd name="connsiteX90" fmla="*/ 8056343 w 12192000"/>
              <a:gd name="connsiteY90" fmla="*/ 2079176 h 3021872"/>
              <a:gd name="connsiteX91" fmla="*/ 8039888 w 12192000"/>
              <a:gd name="connsiteY91" fmla="*/ 2079889 h 3021872"/>
              <a:gd name="connsiteX92" fmla="*/ 8027893 w 12192000"/>
              <a:gd name="connsiteY92" fmla="*/ 2071837 h 3021872"/>
              <a:gd name="connsiteX93" fmla="*/ 7968202 w 12192000"/>
              <a:gd name="connsiteY93" fmla="*/ 2048643 h 3021872"/>
              <a:gd name="connsiteX94" fmla="*/ 7879707 w 12192000"/>
              <a:gd name="connsiteY94" fmla="*/ 2019539 h 3021872"/>
              <a:gd name="connsiteX95" fmla="*/ 7867283 w 12192000"/>
              <a:gd name="connsiteY95" fmla="*/ 2011237 h 3021872"/>
              <a:gd name="connsiteX96" fmla="*/ 7843997 w 12192000"/>
              <a:gd name="connsiteY96" fmla="*/ 2004002 h 3021872"/>
              <a:gd name="connsiteX97" fmla="*/ 7819810 w 12192000"/>
              <a:gd name="connsiteY97" fmla="*/ 2003978 h 3021872"/>
              <a:gd name="connsiteX98" fmla="*/ 7766905 w 12192000"/>
              <a:gd name="connsiteY98" fmla="*/ 1994240 h 3021872"/>
              <a:gd name="connsiteX99" fmla="*/ 7748811 w 12192000"/>
              <a:gd name="connsiteY99" fmla="*/ 2001647 h 3021872"/>
              <a:gd name="connsiteX100" fmla="*/ 7745757 w 12192000"/>
              <a:gd name="connsiteY100" fmla="*/ 2003120 h 3021872"/>
              <a:gd name="connsiteX101" fmla="*/ 7732110 w 12192000"/>
              <a:gd name="connsiteY101" fmla="*/ 2004783 h 3021872"/>
              <a:gd name="connsiteX102" fmla="*/ 7730039 w 12192000"/>
              <a:gd name="connsiteY102" fmla="*/ 2010536 h 3021872"/>
              <a:gd name="connsiteX103" fmla="*/ 7685159 w 12192000"/>
              <a:gd name="connsiteY103" fmla="*/ 2018415 h 3021872"/>
              <a:gd name="connsiteX104" fmla="*/ 7561596 w 12192000"/>
              <a:gd name="connsiteY104" fmla="*/ 2020063 h 3021872"/>
              <a:gd name="connsiteX105" fmla="*/ 7488722 w 12192000"/>
              <a:gd name="connsiteY105" fmla="*/ 2024418 h 3021872"/>
              <a:gd name="connsiteX106" fmla="*/ 7462688 w 12192000"/>
              <a:gd name="connsiteY106" fmla="*/ 2031366 h 3021872"/>
              <a:gd name="connsiteX107" fmla="*/ 7425222 w 12192000"/>
              <a:gd name="connsiteY107" fmla="*/ 2037510 h 3021872"/>
              <a:gd name="connsiteX108" fmla="*/ 7360376 w 12192000"/>
              <a:gd name="connsiteY108" fmla="*/ 2052454 h 3021872"/>
              <a:gd name="connsiteX109" fmla="*/ 7297796 w 12192000"/>
              <a:gd name="connsiteY109" fmla="*/ 2059134 h 3021872"/>
              <a:gd name="connsiteX110" fmla="*/ 7255684 w 12192000"/>
              <a:gd name="connsiteY110" fmla="*/ 2060633 h 3021872"/>
              <a:gd name="connsiteX111" fmla="*/ 7249573 w 12192000"/>
              <a:gd name="connsiteY111" fmla="*/ 2060435 h 3021872"/>
              <a:gd name="connsiteX112" fmla="*/ 7198933 w 12192000"/>
              <a:gd name="connsiteY112" fmla="*/ 2052227 h 3021872"/>
              <a:gd name="connsiteX113" fmla="*/ 7194276 w 12192000"/>
              <a:gd name="connsiteY113" fmla="*/ 2056568 h 3021872"/>
              <a:gd name="connsiteX114" fmla="*/ 7178495 w 12192000"/>
              <a:gd name="connsiteY114" fmla="*/ 2061069 h 3021872"/>
              <a:gd name="connsiteX115" fmla="*/ 7164866 w 12192000"/>
              <a:gd name="connsiteY115" fmla="*/ 2056021 h 3021872"/>
              <a:gd name="connsiteX116" fmla="*/ 7101221 w 12192000"/>
              <a:gd name="connsiteY116" fmla="*/ 2047289 h 3021872"/>
              <a:gd name="connsiteX117" fmla="*/ 7008182 w 12192000"/>
              <a:gd name="connsiteY117" fmla="*/ 2039482 h 3021872"/>
              <a:gd name="connsiteX118" fmla="*/ 6994073 w 12192000"/>
              <a:gd name="connsiteY118" fmla="*/ 2034288 h 3021872"/>
              <a:gd name="connsiteX119" fmla="*/ 6902768 w 12192000"/>
              <a:gd name="connsiteY119" fmla="*/ 2021990 h 3021872"/>
              <a:gd name="connsiteX120" fmla="*/ 6854917 w 12192000"/>
              <a:gd name="connsiteY120" fmla="*/ 2020321 h 3021872"/>
              <a:gd name="connsiteX121" fmla="*/ 6849655 w 12192000"/>
              <a:gd name="connsiteY121" fmla="*/ 2025191 h 3021872"/>
              <a:gd name="connsiteX122" fmla="*/ 6835522 w 12192000"/>
              <a:gd name="connsiteY122" fmla="*/ 2024012 h 3021872"/>
              <a:gd name="connsiteX123" fmla="*/ 6707727 w 12192000"/>
              <a:gd name="connsiteY123" fmla="*/ 2006254 h 3021872"/>
              <a:gd name="connsiteX124" fmla="*/ 6561947 w 12192000"/>
              <a:gd name="connsiteY124" fmla="*/ 1975575 h 3021872"/>
              <a:gd name="connsiteX125" fmla="*/ 6464714 w 12192000"/>
              <a:gd name="connsiteY125" fmla="*/ 1978704 h 3021872"/>
              <a:gd name="connsiteX126" fmla="*/ 6242129 w 12192000"/>
              <a:gd name="connsiteY126" fmla="*/ 1915441 h 3021872"/>
              <a:gd name="connsiteX127" fmla="*/ 6080728 w 12192000"/>
              <a:gd name="connsiteY127" fmla="*/ 1895758 h 3021872"/>
              <a:gd name="connsiteX128" fmla="*/ 6069627 w 12192000"/>
              <a:gd name="connsiteY128" fmla="*/ 1885968 h 3021872"/>
              <a:gd name="connsiteX129" fmla="*/ 6055146 w 12192000"/>
              <a:gd name="connsiteY129" fmla="*/ 1879305 h 3021872"/>
              <a:gd name="connsiteX130" fmla="*/ 5953405 w 12192000"/>
              <a:gd name="connsiteY130" fmla="*/ 1849929 h 3021872"/>
              <a:gd name="connsiteX131" fmla="*/ 5940151 w 12192000"/>
              <a:gd name="connsiteY131" fmla="*/ 1852123 h 3021872"/>
              <a:gd name="connsiteX132" fmla="*/ 5917647 w 12192000"/>
              <a:gd name="connsiteY132" fmla="*/ 1852476 h 3021872"/>
              <a:gd name="connsiteX133" fmla="*/ 5860259 w 12192000"/>
              <a:gd name="connsiteY133" fmla="*/ 1865444 h 3021872"/>
              <a:gd name="connsiteX134" fmla="*/ 5821880 w 12192000"/>
              <a:gd name="connsiteY134" fmla="*/ 1854695 h 3021872"/>
              <a:gd name="connsiteX135" fmla="*/ 5813898 w 12192000"/>
              <a:gd name="connsiteY135" fmla="*/ 1853063 h 3021872"/>
              <a:gd name="connsiteX136" fmla="*/ 5813633 w 12192000"/>
              <a:gd name="connsiteY136" fmla="*/ 1853249 h 3021872"/>
              <a:gd name="connsiteX137" fmla="*/ 5804995 w 12192000"/>
              <a:gd name="connsiteY137" fmla="*/ 1851966 h 3021872"/>
              <a:gd name="connsiteX138" fmla="*/ 5799340 w 12192000"/>
              <a:gd name="connsiteY138" fmla="*/ 1850088 h 3021872"/>
              <a:gd name="connsiteX139" fmla="*/ 5783850 w 12192000"/>
              <a:gd name="connsiteY139" fmla="*/ 1846922 h 3021872"/>
              <a:gd name="connsiteX140" fmla="*/ 5777803 w 12192000"/>
              <a:gd name="connsiteY140" fmla="*/ 1847290 h 3021872"/>
              <a:gd name="connsiteX141" fmla="*/ 5774372 w 12192000"/>
              <a:gd name="connsiteY141" fmla="*/ 1849538 h 3021872"/>
              <a:gd name="connsiteX142" fmla="*/ 5740527 w 12192000"/>
              <a:gd name="connsiteY142" fmla="*/ 1850453 h 3021872"/>
              <a:gd name="connsiteX143" fmla="*/ 5671437 w 12192000"/>
              <a:gd name="connsiteY143" fmla="*/ 1845438 h 3021872"/>
              <a:gd name="connsiteX144" fmla="*/ 5633526 w 12192000"/>
              <a:gd name="connsiteY144" fmla="*/ 1839191 h 3021872"/>
              <a:gd name="connsiteX145" fmla="*/ 5527860 w 12192000"/>
              <a:gd name="connsiteY145" fmla="*/ 1825767 h 3021872"/>
              <a:gd name="connsiteX146" fmla="*/ 5420429 w 12192000"/>
              <a:gd name="connsiteY146" fmla="*/ 1815102 h 3021872"/>
              <a:gd name="connsiteX147" fmla="*/ 5339073 w 12192000"/>
              <a:gd name="connsiteY147" fmla="*/ 1819639 h 3021872"/>
              <a:gd name="connsiteX148" fmla="*/ 5334373 w 12192000"/>
              <a:gd name="connsiteY148" fmla="*/ 1817028 h 3021872"/>
              <a:gd name="connsiteX149" fmla="*/ 5326433 w 12192000"/>
              <a:gd name="connsiteY149" fmla="*/ 1814516 h 3021872"/>
              <a:gd name="connsiteX150" fmla="*/ 5326080 w 12192000"/>
              <a:gd name="connsiteY150" fmla="*/ 1814651 h 3021872"/>
              <a:gd name="connsiteX151" fmla="*/ 5318954 w 12192000"/>
              <a:gd name="connsiteY151" fmla="*/ 1811914 h 3021872"/>
              <a:gd name="connsiteX152" fmla="*/ 5286087 w 12192000"/>
              <a:gd name="connsiteY152" fmla="*/ 1796038 h 3021872"/>
              <a:gd name="connsiteX153" fmla="*/ 5223002 w 12192000"/>
              <a:gd name="connsiteY153" fmla="*/ 1799482 h 3021872"/>
              <a:gd name="connsiteX154" fmla="*/ 5200540 w 12192000"/>
              <a:gd name="connsiteY154" fmla="*/ 1796400 h 3021872"/>
              <a:gd name="connsiteX155" fmla="*/ 5154928 w 12192000"/>
              <a:gd name="connsiteY155" fmla="*/ 1781130 h 3021872"/>
              <a:gd name="connsiteX156" fmla="*/ 5149478 w 12192000"/>
              <a:gd name="connsiteY156" fmla="*/ 1780679 h 3021872"/>
              <a:gd name="connsiteX157" fmla="*/ 5130626 w 12192000"/>
              <a:gd name="connsiteY157" fmla="*/ 1768669 h 3021872"/>
              <a:gd name="connsiteX158" fmla="*/ 5102239 w 12192000"/>
              <a:gd name="connsiteY158" fmla="*/ 1753436 h 3021872"/>
              <a:gd name="connsiteX159" fmla="*/ 5099658 w 12192000"/>
              <a:gd name="connsiteY159" fmla="*/ 1753538 h 3021872"/>
              <a:gd name="connsiteX160" fmla="*/ 5088508 w 12192000"/>
              <a:gd name="connsiteY160" fmla="*/ 1745106 h 3021872"/>
              <a:gd name="connsiteX161" fmla="*/ 5082205 w 12192000"/>
              <a:gd name="connsiteY161" fmla="*/ 1734262 h 3021872"/>
              <a:gd name="connsiteX162" fmla="*/ 4931750 w 12192000"/>
              <a:gd name="connsiteY162" fmla="*/ 1691385 h 3021872"/>
              <a:gd name="connsiteX163" fmla="*/ 4824030 w 12192000"/>
              <a:gd name="connsiteY163" fmla="*/ 1643040 h 3021872"/>
              <a:gd name="connsiteX164" fmla="*/ 4758423 w 12192000"/>
              <a:gd name="connsiteY164" fmla="*/ 1579191 h 3021872"/>
              <a:gd name="connsiteX165" fmla="*/ 4514045 w 12192000"/>
              <a:gd name="connsiteY165" fmla="*/ 1535848 h 3021872"/>
              <a:gd name="connsiteX166" fmla="*/ 4458973 w 12192000"/>
              <a:gd name="connsiteY166" fmla="*/ 1525122 h 3021872"/>
              <a:gd name="connsiteX167" fmla="*/ 4423105 w 12192000"/>
              <a:gd name="connsiteY167" fmla="*/ 1500018 h 3021872"/>
              <a:gd name="connsiteX168" fmla="*/ 4400073 w 12192000"/>
              <a:gd name="connsiteY168" fmla="*/ 1499739 h 3021872"/>
              <a:gd name="connsiteX169" fmla="*/ 4395961 w 12192000"/>
              <a:gd name="connsiteY169" fmla="*/ 1499863 h 3021872"/>
              <a:gd name="connsiteX170" fmla="*/ 4382523 w 12192000"/>
              <a:gd name="connsiteY170" fmla="*/ 1496619 h 3021872"/>
              <a:gd name="connsiteX171" fmla="*/ 4374971 w 12192000"/>
              <a:gd name="connsiteY171" fmla="*/ 1500377 h 3021872"/>
              <a:gd name="connsiteX172" fmla="*/ 4352051 w 12192000"/>
              <a:gd name="connsiteY172" fmla="*/ 1498843 h 3021872"/>
              <a:gd name="connsiteX173" fmla="*/ 4328364 w 12192000"/>
              <a:gd name="connsiteY173" fmla="*/ 1491566 h 3021872"/>
              <a:gd name="connsiteX174" fmla="*/ 4220142 w 12192000"/>
              <a:gd name="connsiteY174" fmla="*/ 1451803 h 3021872"/>
              <a:gd name="connsiteX175" fmla="*/ 4152921 w 12192000"/>
              <a:gd name="connsiteY175" fmla="*/ 1430969 h 3021872"/>
              <a:gd name="connsiteX176" fmla="*/ 4123498 w 12192000"/>
              <a:gd name="connsiteY176" fmla="*/ 1427696 h 3021872"/>
              <a:gd name="connsiteX177" fmla="*/ 4085026 w 12192000"/>
              <a:gd name="connsiteY177" fmla="*/ 1420005 h 3021872"/>
              <a:gd name="connsiteX178" fmla="*/ 4014120 w 12192000"/>
              <a:gd name="connsiteY178" fmla="*/ 1410025 h 3021872"/>
              <a:gd name="connsiteX179" fmla="*/ 3924085 w 12192000"/>
              <a:gd name="connsiteY179" fmla="*/ 1390368 h 3021872"/>
              <a:gd name="connsiteX180" fmla="*/ 3875102 w 12192000"/>
              <a:gd name="connsiteY180" fmla="*/ 1356231 h 3021872"/>
              <a:gd name="connsiteX181" fmla="*/ 3866735 w 12192000"/>
              <a:gd name="connsiteY181" fmla="*/ 1358044 h 3021872"/>
              <a:gd name="connsiteX182" fmla="*/ 3824835 w 12192000"/>
              <a:gd name="connsiteY182" fmla="*/ 1344150 h 3021872"/>
              <a:gd name="connsiteX183" fmla="*/ 3698316 w 12192000"/>
              <a:gd name="connsiteY183" fmla="*/ 1271660 h 3021872"/>
              <a:gd name="connsiteX184" fmla="*/ 3615875 w 12192000"/>
              <a:gd name="connsiteY184" fmla="*/ 1245166 h 3021872"/>
              <a:gd name="connsiteX185" fmla="*/ 3583351 w 12192000"/>
              <a:gd name="connsiteY185" fmla="*/ 1239605 h 3021872"/>
              <a:gd name="connsiteX186" fmla="*/ 3529058 w 12192000"/>
              <a:gd name="connsiteY186" fmla="*/ 1230047 h 3021872"/>
              <a:gd name="connsiteX187" fmla="*/ 3438822 w 12192000"/>
              <a:gd name="connsiteY187" fmla="*/ 1205661 h 3021872"/>
              <a:gd name="connsiteX188" fmla="*/ 3390292 w 12192000"/>
              <a:gd name="connsiteY188" fmla="*/ 1197075 h 3021872"/>
              <a:gd name="connsiteX189" fmla="*/ 3315537 w 12192000"/>
              <a:gd name="connsiteY189" fmla="*/ 1185391 h 3021872"/>
              <a:gd name="connsiteX190" fmla="*/ 3305896 w 12192000"/>
              <a:gd name="connsiteY190" fmla="*/ 1180025 h 3021872"/>
              <a:gd name="connsiteX191" fmla="*/ 3260055 w 12192000"/>
              <a:gd name="connsiteY191" fmla="*/ 1189560 h 3021872"/>
              <a:gd name="connsiteX192" fmla="*/ 3136098 w 12192000"/>
              <a:gd name="connsiteY192" fmla="*/ 1171708 h 3021872"/>
              <a:gd name="connsiteX193" fmla="*/ 3113533 w 12192000"/>
              <a:gd name="connsiteY193" fmla="*/ 1171758 h 3021872"/>
              <a:gd name="connsiteX194" fmla="*/ 3087934 w 12192000"/>
              <a:gd name="connsiteY194" fmla="*/ 1162189 h 3021872"/>
              <a:gd name="connsiteX195" fmla="*/ 3033101 w 12192000"/>
              <a:gd name="connsiteY195" fmla="*/ 1146004 h 3021872"/>
              <a:gd name="connsiteX196" fmla="*/ 2999082 w 12192000"/>
              <a:gd name="connsiteY196" fmla="*/ 1129337 h 3021872"/>
              <a:gd name="connsiteX197" fmla="*/ 2988144 w 12192000"/>
              <a:gd name="connsiteY197" fmla="*/ 1133783 h 3021872"/>
              <a:gd name="connsiteX198" fmla="*/ 2964880 w 12192000"/>
              <a:gd name="connsiteY198" fmla="*/ 1133160 h 3021872"/>
              <a:gd name="connsiteX199" fmla="*/ 2871083 w 12192000"/>
              <a:gd name="connsiteY199" fmla="*/ 1114281 h 3021872"/>
              <a:gd name="connsiteX200" fmla="*/ 2853547 w 12192000"/>
              <a:gd name="connsiteY200" fmla="*/ 1113282 h 3021872"/>
              <a:gd name="connsiteX201" fmla="*/ 2834998 w 12192000"/>
              <a:gd name="connsiteY201" fmla="*/ 1105032 h 3021872"/>
              <a:gd name="connsiteX202" fmla="*/ 2832012 w 12192000"/>
              <a:gd name="connsiteY202" fmla="*/ 1103667 h 3021872"/>
              <a:gd name="connsiteX203" fmla="*/ 2831450 w 12192000"/>
              <a:gd name="connsiteY203" fmla="*/ 1103681 h 3021872"/>
              <a:gd name="connsiteX204" fmla="*/ 2830158 w 12192000"/>
              <a:gd name="connsiteY204" fmla="*/ 1102819 h 3021872"/>
              <a:gd name="connsiteX205" fmla="*/ 2817969 w 12192000"/>
              <a:gd name="connsiteY205" fmla="*/ 1097243 h 3021872"/>
              <a:gd name="connsiteX206" fmla="*/ 2812278 w 12192000"/>
              <a:gd name="connsiteY206" fmla="*/ 1097008 h 3021872"/>
              <a:gd name="connsiteX207" fmla="*/ 2735949 w 12192000"/>
              <a:gd name="connsiteY207" fmla="*/ 1069536 h 3021872"/>
              <a:gd name="connsiteX208" fmla="*/ 2700542 w 12192000"/>
              <a:gd name="connsiteY208" fmla="*/ 1056907 h 3021872"/>
              <a:gd name="connsiteX209" fmla="*/ 2690071 w 12192000"/>
              <a:gd name="connsiteY209" fmla="*/ 1056397 h 3021872"/>
              <a:gd name="connsiteX210" fmla="*/ 2655269 w 12192000"/>
              <a:gd name="connsiteY210" fmla="*/ 1042078 h 3021872"/>
              <a:gd name="connsiteX211" fmla="*/ 2637172 w 12192000"/>
              <a:gd name="connsiteY211" fmla="*/ 1039382 h 3021872"/>
              <a:gd name="connsiteX212" fmla="*/ 2544676 w 12192000"/>
              <a:gd name="connsiteY212" fmla="*/ 1019916 h 3021872"/>
              <a:gd name="connsiteX213" fmla="*/ 2521406 w 12192000"/>
              <a:gd name="connsiteY213" fmla="*/ 1022036 h 3021872"/>
              <a:gd name="connsiteX214" fmla="*/ 2462038 w 12192000"/>
              <a:gd name="connsiteY214" fmla="*/ 992687 h 3021872"/>
              <a:gd name="connsiteX215" fmla="*/ 2448962 w 12192000"/>
              <a:gd name="connsiteY215" fmla="*/ 988555 h 3021872"/>
              <a:gd name="connsiteX216" fmla="*/ 2444223 w 12192000"/>
              <a:gd name="connsiteY216" fmla="*/ 985580 h 3021872"/>
              <a:gd name="connsiteX217" fmla="*/ 2428175 w 12192000"/>
              <a:gd name="connsiteY217" fmla="*/ 997242 h 3021872"/>
              <a:gd name="connsiteX218" fmla="*/ 2398519 w 12192000"/>
              <a:gd name="connsiteY218" fmla="*/ 1001482 h 3021872"/>
              <a:gd name="connsiteX219" fmla="*/ 2385271 w 12192000"/>
              <a:gd name="connsiteY219" fmla="*/ 993786 h 3021872"/>
              <a:gd name="connsiteX220" fmla="*/ 2298174 w 12192000"/>
              <a:gd name="connsiteY220" fmla="*/ 956527 h 3021872"/>
              <a:gd name="connsiteX221" fmla="*/ 2271014 w 12192000"/>
              <a:gd name="connsiteY221" fmla="*/ 945440 h 3021872"/>
              <a:gd name="connsiteX222" fmla="*/ 2214838 w 12192000"/>
              <a:gd name="connsiteY222" fmla="*/ 924396 h 3021872"/>
              <a:gd name="connsiteX223" fmla="*/ 2038407 w 12192000"/>
              <a:gd name="connsiteY223" fmla="*/ 916628 h 3021872"/>
              <a:gd name="connsiteX224" fmla="*/ 1958268 w 12192000"/>
              <a:gd name="connsiteY224" fmla="*/ 931677 h 3021872"/>
              <a:gd name="connsiteX225" fmla="*/ 1740316 w 12192000"/>
              <a:gd name="connsiteY225" fmla="*/ 931710 h 3021872"/>
              <a:gd name="connsiteX226" fmla="*/ 1454477 w 12192000"/>
              <a:gd name="connsiteY226" fmla="*/ 973878 h 3021872"/>
              <a:gd name="connsiteX227" fmla="*/ 1385984 w 12192000"/>
              <a:gd name="connsiteY227" fmla="*/ 958621 h 3021872"/>
              <a:gd name="connsiteX228" fmla="*/ 1355604 w 12192000"/>
              <a:gd name="connsiteY228" fmla="*/ 960893 h 3021872"/>
              <a:gd name="connsiteX229" fmla="*/ 1305323 w 12192000"/>
              <a:gd name="connsiteY229" fmla="*/ 967511 h 3021872"/>
              <a:gd name="connsiteX230" fmla="*/ 1125607 w 12192000"/>
              <a:gd name="connsiteY230" fmla="*/ 968467 h 3021872"/>
              <a:gd name="connsiteX231" fmla="*/ 1016562 w 12192000"/>
              <a:gd name="connsiteY231" fmla="*/ 975260 h 3021872"/>
              <a:gd name="connsiteX232" fmla="*/ 818620 w 12192000"/>
              <a:gd name="connsiteY232" fmla="*/ 987723 h 3021872"/>
              <a:gd name="connsiteX233" fmla="*/ 611870 w 12192000"/>
              <a:gd name="connsiteY233" fmla="*/ 1002547 h 3021872"/>
              <a:gd name="connsiteX234" fmla="*/ 520325 w 12192000"/>
              <a:gd name="connsiteY234" fmla="*/ 1010590 h 3021872"/>
              <a:gd name="connsiteX235" fmla="*/ 386188 w 12192000"/>
              <a:gd name="connsiteY235" fmla="*/ 1040956 h 3021872"/>
              <a:gd name="connsiteX236" fmla="*/ 272629 w 12192000"/>
              <a:gd name="connsiteY236" fmla="*/ 1010300 h 3021872"/>
              <a:gd name="connsiteX237" fmla="*/ 113450 w 12192000"/>
              <a:gd name="connsiteY237" fmla="*/ 1038933 h 3021872"/>
              <a:gd name="connsiteX238" fmla="*/ 4256 w 12192000"/>
              <a:gd name="connsiteY238" fmla="*/ 1060111 h 3021872"/>
              <a:gd name="connsiteX239" fmla="*/ 0 w 12192000"/>
              <a:gd name="connsiteY239" fmla="*/ 1059714 h 3021872"/>
              <a:gd name="connsiteX240" fmla="*/ 0 w 12192000"/>
              <a:gd name="connsiteY240"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543180 w 12192000"/>
              <a:gd name="connsiteY13" fmla="*/ 2794523 h 3021872"/>
              <a:gd name="connsiteX14" fmla="*/ 11527456 w 12192000"/>
              <a:gd name="connsiteY14" fmla="*/ 2784758 h 3021872"/>
              <a:gd name="connsiteX15" fmla="*/ 11410019 w 12192000"/>
              <a:gd name="connsiteY15" fmla="*/ 2778739 h 3021872"/>
              <a:gd name="connsiteX16" fmla="*/ 11391662 w 12192000"/>
              <a:gd name="connsiteY16" fmla="*/ 2777813 h 3021872"/>
              <a:gd name="connsiteX17" fmla="*/ 11381950 w 12192000"/>
              <a:gd name="connsiteY17" fmla="*/ 2771457 h 3021872"/>
              <a:gd name="connsiteX18" fmla="*/ 11355280 w 12192000"/>
              <a:gd name="connsiteY18" fmla="*/ 2766974 h 3021872"/>
              <a:gd name="connsiteX19" fmla="*/ 11346286 w 12192000"/>
              <a:gd name="connsiteY19" fmla="*/ 2771221 h 3021872"/>
              <a:gd name="connsiteX20" fmla="*/ 11344784 w 12192000"/>
              <a:gd name="connsiteY20" fmla="*/ 2767480 h 3021872"/>
              <a:gd name="connsiteX21" fmla="*/ 11307999 w 12192000"/>
              <a:gd name="connsiteY21" fmla="*/ 2758374 h 3021872"/>
              <a:gd name="connsiteX22" fmla="*/ 11228674 w 12192000"/>
              <a:gd name="connsiteY22" fmla="*/ 2738503 h 3021872"/>
              <a:gd name="connsiteX23" fmla="*/ 11208775 w 12192000"/>
              <a:gd name="connsiteY23" fmla="*/ 2733735 h 3021872"/>
              <a:gd name="connsiteX24" fmla="*/ 11191329 w 12192000"/>
              <a:gd name="connsiteY24" fmla="*/ 2735896 h 3021872"/>
              <a:gd name="connsiteX25" fmla="*/ 11095293 w 12192000"/>
              <a:gd name="connsiteY25" fmla="*/ 2734181 h 3021872"/>
              <a:gd name="connsiteX26" fmla="*/ 11072290 w 12192000"/>
              <a:gd name="connsiteY26" fmla="*/ 2737734 h 3021872"/>
              <a:gd name="connsiteX27" fmla="*/ 10980239 w 12192000"/>
              <a:gd name="connsiteY27" fmla="*/ 2729000 h 3021872"/>
              <a:gd name="connsiteX28" fmla="*/ 10980167 w 12192000"/>
              <a:gd name="connsiteY28" fmla="*/ 2728972 h 3021872"/>
              <a:gd name="connsiteX29" fmla="*/ 10943501 w 12192000"/>
              <a:gd name="connsiteY29" fmla="*/ 2723352 h 3021872"/>
              <a:gd name="connsiteX30" fmla="*/ 10740825 w 12192000"/>
              <a:gd name="connsiteY30" fmla="*/ 2642544 h 3021872"/>
              <a:gd name="connsiteX31" fmla="*/ 10621021 w 12192000"/>
              <a:gd name="connsiteY31" fmla="*/ 2583972 h 3021872"/>
              <a:gd name="connsiteX32" fmla="*/ 10501779 w 12192000"/>
              <a:gd name="connsiteY32" fmla="*/ 2548735 h 3021872"/>
              <a:gd name="connsiteX33" fmla="*/ 10403355 w 12192000"/>
              <a:gd name="connsiteY33" fmla="*/ 2512953 h 3021872"/>
              <a:gd name="connsiteX34" fmla="*/ 10337449 w 12192000"/>
              <a:gd name="connsiteY34" fmla="*/ 2488172 h 3021872"/>
              <a:gd name="connsiteX35" fmla="*/ 10324327 w 12192000"/>
              <a:gd name="connsiteY35" fmla="*/ 2478939 h 3021872"/>
              <a:gd name="connsiteX36" fmla="*/ 10321929 w 12192000"/>
              <a:gd name="connsiteY36" fmla="*/ 2478993 h 3021872"/>
              <a:gd name="connsiteX37" fmla="*/ 10290461 w 12192000"/>
              <a:gd name="connsiteY37" fmla="*/ 2462144 h 3021872"/>
              <a:gd name="connsiteX38" fmla="*/ 10268970 w 12192000"/>
              <a:gd name="connsiteY38" fmla="*/ 2448931 h 3021872"/>
              <a:gd name="connsiteX39" fmla="*/ 10263699 w 12192000"/>
              <a:gd name="connsiteY39" fmla="*/ 2448340 h 3021872"/>
              <a:gd name="connsiteX40" fmla="*/ 10228272 w 12192000"/>
              <a:gd name="connsiteY40" fmla="*/ 2431997 h 3021872"/>
              <a:gd name="connsiteX41" fmla="*/ 10215997 w 12192000"/>
              <a:gd name="connsiteY41" fmla="*/ 2431103 h 3021872"/>
              <a:gd name="connsiteX42" fmla="*/ 10193885 w 12192000"/>
              <a:gd name="connsiteY42" fmla="*/ 2427360 h 3021872"/>
              <a:gd name="connsiteX43" fmla="*/ 10135557 w 12192000"/>
              <a:gd name="connsiteY43" fmla="*/ 2429769 h 3021872"/>
              <a:gd name="connsiteX44" fmla="*/ 10092108 w 12192000"/>
              <a:gd name="connsiteY44" fmla="*/ 2409075 h 3021872"/>
              <a:gd name="connsiteX45" fmla="*/ 10091815 w 12192000"/>
              <a:gd name="connsiteY45" fmla="*/ 2409211 h 3021872"/>
              <a:gd name="connsiteX46" fmla="*/ 10083558 w 12192000"/>
              <a:gd name="connsiteY46" fmla="*/ 2406369 h 3021872"/>
              <a:gd name="connsiteX47" fmla="*/ 10078319 w 12192000"/>
              <a:gd name="connsiteY47" fmla="*/ 2403481 h 3021872"/>
              <a:gd name="connsiteX48" fmla="*/ 10063647 w 12192000"/>
              <a:gd name="connsiteY48" fmla="*/ 2397528 h 3021872"/>
              <a:gd name="connsiteX49" fmla="*/ 10057660 w 12192000"/>
              <a:gd name="connsiteY49" fmla="*/ 2396793 h 3021872"/>
              <a:gd name="connsiteX50" fmla="*/ 10003124 w 12192000"/>
              <a:gd name="connsiteY50" fmla="*/ 2406692 h 3021872"/>
              <a:gd name="connsiteX51" fmla="*/ 9898644 w 12192000"/>
              <a:gd name="connsiteY51" fmla="*/ 2393136 h 3021872"/>
              <a:gd name="connsiteX52" fmla="*/ 9794969 w 12192000"/>
              <a:gd name="connsiteY52" fmla="*/ 2376665 h 3021872"/>
              <a:gd name="connsiteX53" fmla="*/ 9690708 w 12192000"/>
              <a:gd name="connsiteY53" fmla="*/ 2362478 h 3021872"/>
              <a:gd name="connsiteX54" fmla="*/ 9656590 w 12192000"/>
              <a:gd name="connsiteY54" fmla="*/ 2365107 h 3021872"/>
              <a:gd name="connsiteX55" fmla="*/ 9651013 w 12192000"/>
              <a:gd name="connsiteY55" fmla="*/ 2365379 h 3021872"/>
              <a:gd name="connsiteX56" fmla="*/ 9629535 w 12192000"/>
              <a:gd name="connsiteY56" fmla="*/ 2359562 h 3021872"/>
              <a:gd name="connsiteX57" fmla="*/ 9621002 w 12192000"/>
              <a:gd name="connsiteY57" fmla="*/ 2358015 h 3021872"/>
              <a:gd name="connsiteX58" fmla="*/ 9620811 w 12192000"/>
              <a:gd name="connsiteY58" fmla="*/ 2358209 h 3021872"/>
              <a:gd name="connsiteX59" fmla="*/ 9612783 w 12192000"/>
              <a:gd name="connsiteY59" fmla="*/ 2356304 h 3021872"/>
              <a:gd name="connsiteX60" fmla="*/ 9573299 w 12192000"/>
              <a:gd name="connsiteY60" fmla="*/ 2344048 h 3021872"/>
              <a:gd name="connsiteX61" fmla="*/ 9523299 w 12192000"/>
              <a:gd name="connsiteY61" fmla="*/ 2356751 h 3021872"/>
              <a:gd name="connsiteX62" fmla="*/ 9502217 w 12192000"/>
              <a:gd name="connsiteY62" fmla="*/ 2356672 h 3021872"/>
              <a:gd name="connsiteX63" fmla="*/ 9491052 w 12192000"/>
              <a:gd name="connsiteY63" fmla="*/ 2357876 h 3021872"/>
              <a:gd name="connsiteX64" fmla="*/ 9490420 w 12192000"/>
              <a:gd name="connsiteY64" fmla="*/ 2358754 h 3021872"/>
              <a:gd name="connsiteX65" fmla="*/ 9422814 w 12192000"/>
              <a:gd name="connsiteY65" fmla="*/ 2337048 h 3021872"/>
              <a:gd name="connsiteX66" fmla="*/ 9387555 w 12192000"/>
              <a:gd name="connsiteY66" fmla="*/ 2324836 h 3021872"/>
              <a:gd name="connsiteX67" fmla="*/ 9385480 w 12192000"/>
              <a:gd name="connsiteY67" fmla="*/ 2325313 h 3021872"/>
              <a:gd name="connsiteX68" fmla="*/ 9369766 w 12192000"/>
              <a:gd name="connsiteY68" fmla="*/ 2317902 h 3021872"/>
              <a:gd name="connsiteX69" fmla="*/ 9356267 w 12192000"/>
              <a:gd name="connsiteY69" fmla="*/ 2307218 h 3021872"/>
              <a:gd name="connsiteX70" fmla="*/ 9240605 w 12192000"/>
              <a:gd name="connsiteY70" fmla="*/ 2292733 h 3021872"/>
              <a:gd name="connsiteX71" fmla="*/ 9083251 w 12192000"/>
              <a:gd name="connsiteY71" fmla="*/ 2245348 h 3021872"/>
              <a:gd name="connsiteX72" fmla="*/ 8956025 w 12192000"/>
              <a:gd name="connsiteY72" fmla="*/ 2219438 h 3021872"/>
              <a:gd name="connsiteX73" fmla="*/ 8791834 w 12192000"/>
              <a:gd name="connsiteY73" fmla="*/ 2194608 h 3021872"/>
              <a:gd name="connsiteX74" fmla="*/ 8677385 w 12192000"/>
              <a:gd name="connsiteY74" fmla="*/ 2172946 h 3021872"/>
              <a:gd name="connsiteX75" fmla="*/ 8628381 w 12192000"/>
              <a:gd name="connsiteY75" fmla="*/ 2151256 h 3021872"/>
              <a:gd name="connsiteX76" fmla="*/ 8608955 w 12192000"/>
              <a:gd name="connsiteY76" fmla="*/ 2154253 h 3021872"/>
              <a:gd name="connsiteX77" fmla="*/ 8605623 w 12192000"/>
              <a:gd name="connsiteY77" fmla="*/ 2154974 h 3021872"/>
              <a:gd name="connsiteX78" fmla="*/ 8591946 w 12192000"/>
              <a:gd name="connsiteY78" fmla="*/ 2153429 h 3021872"/>
              <a:gd name="connsiteX79" fmla="*/ 8588503 w 12192000"/>
              <a:gd name="connsiteY79" fmla="*/ 2158528 h 3021872"/>
              <a:gd name="connsiteX80" fmla="*/ 8542929 w 12192000"/>
              <a:gd name="connsiteY80" fmla="*/ 2155780 h 3021872"/>
              <a:gd name="connsiteX81" fmla="*/ 8422422 w 12192000"/>
              <a:gd name="connsiteY81" fmla="*/ 2128783 h 3021872"/>
              <a:gd name="connsiteX82" fmla="*/ 8350509 w 12192000"/>
              <a:gd name="connsiteY82" fmla="*/ 2116143 h 3021872"/>
              <a:gd name="connsiteX83" fmla="*/ 8323483 w 12192000"/>
              <a:gd name="connsiteY83" fmla="*/ 2116856 h 3021872"/>
              <a:gd name="connsiteX84" fmla="*/ 8285541 w 12192000"/>
              <a:gd name="connsiteY84" fmla="*/ 2114142 h 3021872"/>
              <a:gd name="connsiteX85" fmla="*/ 8156321 w 12192000"/>
              <a:gd name="connsiteY85" fmla="*/ 2105622 h 3021872"/>
              <a:gd name="connsiteX86" fmla="*/ 8115022 w 12192000"/>
              <a:gd name="connsiteY86" fmla="*/ 2097331 h 3021872"/>
              <a:gd name="connsiteX87" fmla="*/ 8109128 w 12192000"/>
              <a:gd name="connsiteY87" fmla="*/ 2095725 h 3021872"/>
              <a:gd name="connsiteX88" fmla="*/ 8061947 w 12192000"/>
              <a:gd name="connsiteY88" fmla="*/ 2076044 h 3021872"/>
              <a:gd name="connsiteX89" fmla="*/ 8056343 w 12192000"/>
              <a:gd name="connsiteY89" fmla="*/ 2079176 h 3021872"/>
              <a:gd name="connsiteX90" fmla="*/ 8039888 w 12192000"/>
              <a:gd name="connsiteY90" fmla="*/ 2079889 h 3021872"/>
              <a:gd name="connsiteX91" fmla="*/ 8027893 w 12192000"/>
              <a:gd name="connsiteY91" fmla="*/ 2071837 h 3021872"/>
              <a:gd name="connsiteX92" fmla="*/ 7968202 w 12192000"/>
              <a:gd name="connsiteY92" fmla="*/ 2048643 h 3021872"/>
              <a:gd name="connsiteX93" fmla="*/ 7879707 w 12192000"/>
              <a:gd name="connsiteY93" fmla="*/ 2019539 h 3021872"/>
              <a:gd name="connsiteX94" fmla="*/ 7867283 w 12192000"/>
              <a:gd name="connsiteY94" fmla="*/ 2011237 h 3021872"/>
              <a:gd name="connsiteX95" fmla="*/ 7843997 w 12192000"/>
              <a:gd name="connsiteY95" fmla="*/ 2004002 h 3021872"/>
              <a:gd name="connsiteX96" fmla="*/ 7819810 w 12192000"/>
              <a:gd name="connsiteY96" fmla="*/ 2003978 h 3021872"/>
              <a:gd name="connsiteX97" fmla="*/ 7766905 w 12192000"/>
              <a:gd name="connsiteY97" fmla="*/ 1994240 h 3021872"/>
              <a:gd name="connsiteX98" fmla="*/ 7748811 w 12192000"/>
              <a:gd name="connsiteY98" fmla="*/ 2001647 h 3021872"/>
              <a:gd name="connsiteX99" fmla="*/ 7745757 w 12192000"/>
              <a:gd name="connsiteY99" fmla="*/ 2003120 h 3021872"/>
              <a:gd name="connsiteX100" fmla="*/ 7732110 w 12192000"/>
              <a:gd name="connsiteY100" fmla="*/ 2004783 h 3021872"/>
              <a:gd name="connsiteX101" fmla="*/ 7730039 w 12192000"/>
              <a:gd name="connsiteY101" fmla="*/ 2010536 h 3021872"/>
              <a:gd name="connsiteX102" fmla="*/ 7685159 w 12192000"/>
              <a:gd name="connsiteY102" fmla="*/ 2018415 h 3021872"/>
              <a:gd name="connsiteX103" fmla="*/ 7561596 w 12192000"/>
              <a:gd name="connsiteY103" fmla="*/ 2020063 h 3021872"/>
              <a:gd name="connsiteX104" fmla="*/ 7488722 w 12192000"/>
              <a:gd name="connsiteY104" fmla="*/ 2024418 h 3021872"/>
              <a:gd name="connsiteX105" fmla="*/ 7462688 w 12192000"/>
              <a:gd name="connsiteY105" fmla="*/ 2031366 h 3021872"/>
              <a:gd name="connsiteX106" fmla="*/ 7425222 w 12192000"/>
              <a:gd name="connsiteY106" fmla="*/ 2037510 h 3021872"/>
              <a:gd name="connsiteX107" fmla="*/ 7360376 w 12192000"/>
              <a:gd name="connsiteY107" fmla="*/ 2052454 h 3021872"/>
              <a:gd name="connsiteX108" fmla="*/ 7297796 w 12192000"/>
              <a:gd name="connsiteY108" fmla="*/ 2059134 h 3021872"/>
              <a:gd name="connsiteX109" fmla="*/ 7255684 w 12192000"/>
              <a:gd name="connsiteY109" fmla="*/ 2060633 h 3021872"/>
              <a:gd name="connsiteX110" fmla="*/ 7249573 w 12192000"/>
              <a:gd name="connsiteY110" fmla="*/ 2060435 h 3021872"/>
              <a:gd name="connsiteX111" fmla="*/ 7198933 w 12192000"/>
              <a:gd name="connsiteY111" fmla="*/ 2052227 h 3021872"/>
              <a:gd name="connsiteX112" fmla="*/ 7194276 w 12192000"/>
              <a:gd name="connsiteY112" fmla="*/ 2056568 h 3021872"/>
              <a:gd name="connsiteX113" fmla="*/ 7178495 w 12192000"/>
              <a:gd name="connsiteY113" fmla="*/ 2061069 h 3021872"/>
              <a:gd name="connsiteX114" fmla="*/ 7164866 w 12192000"/>
              <a:gd name="connsiteY114" fmla="*/ 2056021 h 3021872"/>
              <a:gd name="connsiteX115" fmla="*/ 7101221 w 12192000"/>
              <a:gd name="connsiteY115" fmla="*/ 2047289 h 3021872"/>
              <a:gd name="connsiteX116" fmla="*/ 7008182 w 12192000"/>
              <a:gd name="connsiteY116" fmla="*/ 2039482 h 3021872"/>
              <a:gd name="connsiteX117" fmla="*/ 6994073 w 12192000"/>
              <a:gd name="connsiteY117" fmla="*/ 2034288 h 3021872"/>
              <a:gd name="connsiteX118" fmla="*/ 6902768 w 12192000"/>
              <a:gd name="connsiteY118" fmla="*/ 2021990 h 3021872"/>
              <a:gd name="connsiteX119" fmla="*/ 6854917 w 12192000"/>
              <a:gd name="connsiteY119" fmla="*/ 2020321 h 3021872"/>
              <a:gd name="connsiteX120" fmla="*/ 6849655 w 12192000"/>
              <a:gd name="connsiteY120" fmla="*/ 2025191 h 3021872"/>
              <a:gd name="connsiteX121" fmla="*/ 6835522 w 12192000"/>
              <a:gd name="connsiteY121" fmla="*/ 2024012 h 3021872"/>
              <a:gd name="connsiteX122" fmla="*/ 6707727 w 12192000"/>
              <a:gd name="connsiteY122" fmla="*/ 2006254 h 3021872"/>
              <a:gd name="connsiteX123" fmla="*/ 6561947 w 12192000"/>
              <a:gd name="connsiteY123" fmla="*/ 1975575 h 3021872"/>
              <a:gd name="connsiteX124" fmla="*/ 6464714 w 12192000"/>
              <a:gd name="connsiteY124" fmla="*/ 1978704 h 3021872"/>
              <a:gd name="connsiteX125" fmla="*/ 6242129 w 12192000"/>
              <a:gd name="connsiteY125" fmla="*/ 1915441 h 3021872"/>
              <a:gd name="connsiteX126" fmla="*/ 6080728 w 12192000"/>
              <a:gd name="connsiteY126" fmla="*/ 1895758 h 3021872"/>
              <a:gd name="connsiteX127" fmla="*/ 6069627 w 12192000"/>
              <a:gd name="connsiteY127" fmla="*/ 1885968 h 3021872"/>
              <a:gd name="connsiteX128" fmla="*/ 6055146 w 12192000"/>
              <a:gd name="connsiteY128" fmla="*/ 1879305 h 3021872"/>
              <a:gd name="connsiteX129" fmla="*/ 5953405 w 12192000"/>
              <a:gd name="connsiteY129" fmla="*/ 1849929 h 3021872"/>
              <a:gd name="connsiteX130" fmla="*/ 5940151 w 12192000"/>
              <a:gd name="connsiteY130" fmla="*/ 1852123 h 3021872"/>
              <a:gd name="connsiteX131" fmla="*/ 5917647 w 12192000"/>
              <a:gd name="connsiteY131" fmla="*/ 1852476 h 3021872"/>
              <a:gd name="connsiteX132" fmla="*/ 5860259 w 12192000"/>
              <a:gd name="connsiteY132" fmla="*/ 1865444 h 3021872"/>
              <a:gd name="connsiteX133" fmla="*/ 5821880 w 12192000"/>
              <a:gd name="connsiteY133" fmla="*/ 1854695 h 3021872"/>
              <a:gd name="connsiteX134" fmla="*/ 5813898 w 12192000"/>
              <a:gd name="connsiteY134" fmla="*/ 1853063 h 3021872"/>
              <a:gd name="connsiteX135" fmla="*/ 5813633 w 12192000"/>
              <a:gd name="connsiteY135" fmla="*/ 1853249 h 3021872"/>
              <a:gd name="connsiteX136" fmla="*/ 5804995 w 12192000"/>
              <a:gd name="connsiteY136" fmla="*/ 1851966 h 3021872"/>
              <a:gd name="connsiteX137" fmla="*/ 5799340 w 12192000"/>
              <a:gd name="connsiteY137" fmla="*/ 1850088 h 3021872"/>
              <a:gd name="connsiteX138" fmla="*/ 5783850 w 12192000"/>
              <a:gd name="connsiteY138" fmla="*/ 1846922 h 3021872"/>
              <a:gd name="connsiteX139" fmla="*/ 5777803 w 12192000"/>
              <a:gd name="connsiteY139" fmla="*/ 1847290 h 3021872"/>
              <a:gd name="connsiteX140" fmla="*/ 5774372 w 12192000"/>
              <a:gd name="connsiteY140" fmla="*/ 1849538 h 3021872"/>
              <a:gd name="connsiteX141" fmla="*/ 5740527 w 12192000"/>
              <a:gd name="connsiteY141" fmla="*/ 1850453 h 3021872"/>
              <a:gd name="connsiteX142" fmla="*/ 5671437 w 12192000"/>
              <a:gd name="connsiteY142" fmla="*/ 1845438 h 3021872"/>
              <a:gd name="connsiteX143" fmla="*/ 5633526 w 12192000"/>
              <a:gd name="connsiteY143" fmla="*/ 1839191 h 3021872"/>
              <a:gd name="connsiteX144" fmla="*/ 5527860 w 12192000"/>
              <a:gd name="connsiteY144" fmla="*/ 1825767 h 3021872"/>
              <a:gd name="connsiteX145" fmla="*/ 5420429 w 12192000"/>
              <a:gd name="connsiteY145" fmla="*/ 1815102 h 3021872"/>
              <a:gd name="connsiteX146" fmla="*/ 5339073 w 12192000"/>
              <a:gd name="connsiteY146" fmla="*/ 1819639 h 3021872"/>
              <a:gd name="connsiteX147" fmla="*/ 5334373 w 12192000"/>
              <a:gd name="connsiteY147" fmla="*/ 1817028 h 3021872"/>
              <a:gd name="connsiteX148" fmla="*/ 5326433 w 12192000"/>
              <a:gd name="connsiteY148" fmla="*/ 1814516 h 3021872"/>
              <a:gd name="connsiteX149" fmla="*/ 5326080 w 12192000"/>
              <a:gd name="connsiteY149" fmla="*/ 1814651 h 3021872"/>
              <a:gd name="connsiteX150" fmla="*/ 5318954 w 12192000"/>
              <a:gd name="connsiteY150" fmla="*/ 1811914 h 3021872"/>
              <a:gd name="connsiteX151" fmla="*/ 5286087 w 12192000"/>
              <a:gd name="connsiteY151" fmla="*/ 1796038 h 3021872"/>
              <a:gd name="connsiteX152" fmla="*/ 5223002 w 12192000"/>
              <a:gd name="connsiteY152" fmla="*/ 1799482 h 3021872"/>
              <a:gd name="connsiteX153" fmla="*/ 5200540 w 12192000"/>
              <a:gd name="connsiteY153" fmla="*/ 1796400 h 3021872"/>
              <a:gd name="connsiteX154" fmla="*/ 5154928 w 12192000"/>
              <a:gd name="connsiteY154" fmla="*/ 1781130 h 3021872"/>
              <a:gd name="connsiteX155" fmla="*/ 5149478 w 12192000"/>
              <a:gd name="connsiteY155" fmla="*/ 1780679 h 3021872"/>
              <a:gd name="connsiteX156" fmla="*/ 5130626 w 12192000"/>
              <a:gd name="connsiteY156" fmla="*/ 1768669 h 3021872"/>
              <a:gd name="connsiteX157" fmla="*/ 5102239 w 12192000"/>
              <a:gd name="connsiteY157" fmla="*/ 1753436 h 3021872"/>
              <a:gd name="connsiteX158" fmla="*/ 5099658 w 12192000"/>
              <a:gd name="connsiteY158" fmla="*/ 1753538 h 3021872"/>
              <a:gd name="connsiteX159" fmla="*/ 5088508 w 12192000"/>
              <a:gd name="connsiteY159" fmla="*/ 1745106 h 3021872"/>
              <a:gd name="connsiteX160" fmla="*/ 5082205 w 12192000"/>
              <a:gd name="connsiteY160" fmla="*/ 1734262 h 3021872"/>
              <a:gd name="connsiteX161" fmla="*/ 4931750 w 12192000"/>
              <a:gd name="connsiteY161" fmla="*/ 1691385 h 3021872"/>
              <a:gd name="connsiteX162" fmla="*/ 4824030 w 12192000"/>
              <a:gd name="connsiteY162" fmla="*/ 1643040 h 3021872"/>
              <a:gd name="connsiteX163" fmla="*/ 4758423 w 12192000"/>
              <a:gd name="connsiteY163" fmla="*/ 1579191 h 3021872"/>
              <a:gd name="connsiteX164" fmla="*/ 4514045 w 12192000"/>
              <a:gd name="connsiteY164" fmla="*/ 1535848 h 3021872"/>
              <a:gd name="connsiteX165" fmla="*/ 4458973 w 12192000"/>
              <a:gd name="connsiteY165" fmla="*/ 1525122 h 3021872"/>
              <a:gd name="connsiteX166" fmla="*/ 4423105 w 12192000"/>
              <a:gd name="connsiteY166" fmla="*/ 1500018 h 3021872"/>
              <a:gd name="connsiteX167" fmla="*/ 4400073 w 12192000"/>
              <a:gd name="connsiteY167" fmla="*/ 1499739 h 3021872"/>
              <a:gd name="connsiteX168" fmla="*/ 4395961 w 12192000"/>
              <a:gd name="connsiteY168" fmla="*/ 1499863 h 3021872"/>
              <a:gd name="connsiteX169" fmla="*/ 4382523 w 12192000"/>
              <a:gd name="connsiteY169" fmla="*/ 1496619 h 3021872"/>
              <a:gd name="connsiteX170" fmla="*/ 4374971 w 12192000"/>
              <a:gd name="connsiteY170" fmla="*/ 1500377 h 3021872"/>
              <a:gd name="connsiteX171" fmla="*/ 4352051 w 12192000"/>
              <a:gd name="connsiteY171" fmla="*/ 1498843 h 3021872"/>
              <a:gd name="connsiteX172" fmla="*/ 4328364 w 12192000"/>
              <a:gd name="connsiteY172" fmla="*/ 1491566 h 3021872"/>
              <a:gd name="connsiteX173" fmla="*/ 4220142 w 12192000"/>
              <a:gd name="connsiteY173" fmla="*/ 1451803 h 3021872"/>
              <a:gd name="connsiteX174" fmla="*/ 4152921 w 12192000"/>
              <a:gd name="connsiteY174" fmla="*/ 1430969 h 3021872"/>
              <a:gd name="connsiteX175" fmla="*/ 4123498 w 12192000"/>
              <a:gd name="connsiteY175" fmla="*/ 1427696 h 3021872"/>
              <a:gd name="connsiteX176" fmla="*/ 4085026 w 12192000"/>
              <a:gd name="connsiteY176" fmla="*/ 1420005 h 3021872"/>
              <a:gd name="connsiteX177" fmla="*/ 4014120 w 12192000"/>
              <a:gd name="connsiteY177" fmla="*/ 1410025 h 3021872"/>
              <a:gd name="connsiteX178" fmla="*/ 3924085 w 12192000"/>
              <a:gd name="connsiteY178" fmla="*/ 1390368 h 3021872"/>
              <a:gd name="connsiteX179" fmla="*/ 3875102 w 12192000"/>
              <a:gd name="connsiteY179" fmla="*/ 1356231 h 3021872"/>
              <a:gd name="connsiteX180" fmla="*/ 3866735 w 12192000"/>
              <a:gd name="connsiteY180" fmla="*/ 1358044 h 3021872"/>
              <a:gd name="connsiteX181" fmla="*/ 3824835 w 12192000"/>
              <a:gd name="connsiteY181" fmla="*/ 1344150 h 3021872"/>
              <a:gd name="connsiteX182" fmla="*/ 3698316 w 12192000"/>
              <a:gd name="connsiteY182" fmla="*/ 1271660 h 3021872"/>
              <a:gd name="connsiteX183" fmla="*/ 3615875 w 12192000"/>
              <a:gd name="connsiteY183" fmla="*/ 1245166 h 3021872"/>
              <a:gd name="connsiteX184" fmla="*/ 3583351 w 12192000"/>
              <a:gd name="connsiteY184" fmla="*/ 1239605 h 3021872"/>
              <a:gd name="connsiteX185" fmla="*/ 3529058 w 12192000"/>
              <a:gd name="connsiteY185" fmla="*/ 1230047 h 3021872"/>
              <a:gd name="connsiteX186" fmla="*/ 3438822 w 12192000"/>
              <a:gd name="connsiteY186" fmla="*/ 1205661 h 3021872"/>
              <a:gd name="connsiteX187" fmla="*/ 3390292 w 12192000"/>
              <a:gd name="connsiteY187" fmla="*/ 1197075 h 3021872"/>
              <a:gd name="connsiteX188" fmla="*/ 3315537 w 12192000"/>
              <a:gd name="connsiteY188" fmla="*/ 1185391 h 3021872"/>
              <a:gd name="connsiteX189" fmla="*/ 3305896 w 12192000"/>
              <a:gd name="connsiteY189" fmla="*/ 1180025 h 3021872"/>
              <a:gd name="connsiteX190" fmla="*/ 3260055 w 12192000"/>
              <a:gd name="connsiteY190" fmla="*/ 1189560 h 3021872"/>
              <a:gd name="connsiteX191" fmla="*/ 3136098 w 12192000"/>
              <a:gd name="connsiteY191" fmla="*/ 1171708 h 3021872"/>
              <a:gd name="connsiteX192" fmla="*/ 3113533 w 12192000"/>
              <a:gd name="connsiteY192" fmla="*/ 1171758 h 3021872"/>
              <a:gd name="connsiteX193" fmla="*/ 3087934 w 12192000"/>
              <a:gd name="connsiteY193" fmla="*/ 1162189 h 3021872"/>
              <a:gd name="connsiteX194" fmla="*/ 3033101 w 12192000"/>
              <a:gd name="connsiteY194" fmla="*/ 1146004 h 3021872"/>
              <a:gd name="connsiteX195" fmla="*/ 2999082 w 12192000"/>
              <a:gd name="connsiteY195" fmla="*/ 1129337 h 3021872"/>
              <a:gd name="connsiteX196" fmla="*/ 2988144 w 12192000"/>
              <a:gd name="connsiteY196" fmla="*/ 1133783 h 3021872"/>
              <a:gd name="connsiteX197" fmla="*/ 2964880 w 12192000"/>
              <a:gd name="connsiteY197" fmla="*/ 1133160 h 3021872"/>
              <a:gd name="connsiteX198" fmla="*/ 2871083 w 12192000"/>
              <a:gd name="connsiteY198" fmla="*/ 1114281 h 3021872"/>
              <a:gd name="connsiteX199" fmla="*/ 2853547 w 12192000"/>
              <a:gd name="connsiteY199" fmla="*/ 1113282 h 3021872"/>
              <a:gd name="connsiteX200" fmla="*/ 2834998 w 12192000"/>
              <a:gd name="connsiteY200" fmla="*/ 1105032 h 3021872"/>
              <a:gd name="connsiteX201" fmla="*/ 2832012 w 12192000"/>
              <a:gd name="connsiteY201" fmla="*/ 1103667 h 3021872"/>
              <a:gd name="connsiteX202" fmla="*/ 2831450 w 12192000"/>
              <a:gd name="connsiteY202" fmla="*/ 1103681 h 3021872"/>
              <a:gd name="connsiteX203" fmla="*/ 2830158 w 12192000"/>
              <a:gd name="connsiteY203" fmla="*/ 1102819 h 3021872"/>
              <a:gd name="connsiteX204" fmla="*/ 2817969 w 12192000"/>
              <a:gd name="connsiteY204" fmla="*/ 1097243 h 3021872"/>
              <a:gd name="connsiteX205" fmla="*/ 2812278 w 12192000"/>
              <a:gd name="connsiteY205" fmla="*/ 1097008 h 3021872"/>
              <a:gd name="connsiteX206" fmla="*/ 2735949 w 12192000"/>
              <a:gd name="connsiteY206" fmla="*/ 1069536 h 3021872"/>
              <a:gd name="connsiteX207" fmla="*/ 2700542 w 12192000"/>
              <a:gd name="connsiteY207" fmla="*/ 1056907 h 3021872"/>
              <a:gd name="connsiteX208" fmla="*/ 2690071 w 12192000"/>
              <a:gd name="connsiteY208" fmla="*/ 1056397 h 3021872"/>
              <a:gd name="connsiteX209" fmla="*/ 2655269 w 12192000"/>
              <a:gd name="connsiteY209" fmla="*/ 1042078 h 3021872"/>
              <a:gd name="connsiteX210" fmla="*/ 2637172 w 12192000"/>
              <a:gd name="connsiteY210" fmla="*/ 1039382 h 3021872"/>
              <a:gd name="connsiteX211" fmla="*/ 2544676 w 12192000"/>
              <a:gd name="connsiteY211" fmla="*/ 1019916 h 3021872"/>
              <a:gd name="connsiteX212" fmla="*/ 2521406 w 12192000"/>
              <a:gd name="connsiteY212" fmla="*/ 1022036 h 3021872"/>
              <a:gd name="connsiteX213" fmla="*/ 2462038 w 12192000"/>
              <a:gd name="connsiteY213" fmla="*/ 992687 h 3021872"/>
              <a:gd name="connsiteX214" fmla="*/ 2448962 w 12192000"/>
              <a:gd name="connsiteY214" fmla="*/ 988555 h 3021872"/>
              <a:gd name="connsiteX215" fmla="*/ 2444223 w 12192000"/>
              <a:gd name="connsiteY215" fmla="*/ 985580 h 3021872"/>
              <a:gd name="connsiteX216" fmla="*/ 2428175 w 12192000"/>
              <a:gd name="connsiteY216" fmla="*/ 997242 h 3021872"/>
              <a:gd name="connsiteX217" fmla="*/ 2398519 w 12192000"/>
              <a:gd name="connsiteY217" fmla="*/ 1001482 h 3021872"/>
              <a:gd name="connsiteX218" fmla="*/ 2385271 w 12192000"/>
              <a:gd name="connsiteY218" fmla="*/ 993786 h 3021872"/>
              <a:gd name="connsiteX219" fmla="*/ 2298174 w 12192000"/>
              <a:gd name="connsiteY219" fmla="*/ 956527 h 3021872"/>
              <a:gd name="connsiteX220" fmla="*/ 2271014 w 12192000"/>
              <a:gd name="connsiteY220" fmla="*/ 945440 h 3021872"/>
              <a:gd name="connsiteX221" fmla="*/ 2214838 w 12192000"/>
              <a:gd name="connsiteY221" fmla="*/ 924396 h 3021872"/>
              <a:gd name="connsiteX222" fmla="*/ 2038407 w 12192000"/>
              <a:gd name="connsiteY222" fmla="*/ 916628 h 3021872"/>
              <a:gd name="connsiteX223" fmla="*/ 1958268 w 12192000"/>
              <a:gd name="connsiteY223" fmla="*/ 931677 h 3021872"/>
              <a:gd name="connsiteX224" fmla="*/ 1740316 w 12192000"/>
              <a:gd name="connsiteY224" fmla="*/ 931710 h 3021872"/>
              <a:gd name="connsiteX225" fmla="*/ 1454477 w 12192000"/>
              <a:gd name="connsiteY225" fmla="*/ 973878 h 3021872"/>
              <a:gd name="connsiteX226" fmla="*/ 1385984 w 12192000"/>
              <a:gd name="connsiteY226" fmla="*/ 958621 h 3021872"/>
              <a:gd name="connsiteX227" fmla="*/ 1355604 w 12192000"/>
              <a:gd name="connsiteY227" fmla="*/ 960893 h 3021872"/>
              <a:gd name="connsiteX228" fmla="*/ 1305323 w 12192000"/>
              <a:gd name="connsiteY228" fmla="*/ 967511 h 3021872"/>
              <a:gd name="connsiteX229" fmla="*/ 1125607 w 12192000"/>
              <a:gd name="connsiteY229" fmla="*/ 968467 h 3021872"/>
              <a:gd name="connsiteX230" fmla="*/ 1016562 w 12192000"/>
              <a:gd name="connsiteY230" fmla="*/ 975260 h 3021872"/>
              <a:gd name="connsiteX231" fmla="*/ 818620 w 12192000"/>
              <a:gd name="connsiteY231" fmla="*/ 987723 h 3021872"/>
              <a:gd name="connsiteX232" fmla="*/ 611870 w 12192000"/>
              <a:gd name="connsiteY232" fmla="*/ 1002547 h 3021872"/>
              <a:gd name="connsiteX233" fmla="*/ 520325 w 12192000"/>
              <a:gd name="connsiteY233" fmla="*/ 1010590 h 3021872"/>
              <a:gd name="connsiteX234" fmla="*/ 386188 w 12192000"/>
              <a:gd name="connsiteY234" fmla="*/ 1040956 h 3021872"/>
              <a:gd name="connsiteX235" fmla="*/ 272629 w 12192000"/>
              <a:gd name="connsiteY235" fmla="*/ 1010300 h 3021872"/>
              <a:gd name="connsiteX236" fmla="*/ 113450 w 12192000"/>
              <a:gd name="connsiteY236" fmla="*/ 1038933 h 3021872"/>
              <a:gd name="connsiteX237" fmla="*/ 4256 w 12192000"/>
              <a:gd name="connsiteY237" fmla="*/ 1060111 h 3021872"/>
              <a:gd name="connsiteX238" fmla="*/ 0 w 12192000"/>
              <a:gd name="connsiteY238" fmla="*/ 1059714 h 3021872"/>
              <a:gd name="connsiteX239" fmla="*/ 0 w 12192000"/>
              <a:gd name="connsiteY239"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543180 w 12192000"/>
              <a:gd name="connsiteY13" fmla="*/ 2794523 h 3021872"/>
              <a:gd name="connsiteX14" fmla="*/ 11527456 w 12192000"/>
              <a:gd name="connsiteY14" fmla="*/ 2784758 h 3021872"/>
              <a:gd name="connsiteX15" fmla="*/ 11410019 w 12192000"/>
              <a:gd name="connsiteY15" fmla="*/ 2778739 h 3021872"/>
              <a:gd name="connsiteX16" fmla="*/ 11391662 w 12192000"/>
              <a:gd name="connsiteY16" fmla="*/ 2777813 h 3021872"/>
              <a:gd name="connsiteX17" fmla="*/ 11381950 w 12192000"/>
              <a:gd name="connsiteY17" fmla="*/ 2771457 h 3021872"/>
              <a:gd name="connsiteX18" fmla="*/ 11355280 w 12192000"/>
              <a:gd name="connsiteY18" fmla="*/ 2766974 h 3021872"/>
              <a:gd name="connsiteX19" fmla="*/ 11346286 w 12192000"/>
              <a:gd name="connsiteY19" fmla="*/ 2771221 h 3021872"/>
              <a:gd name="connsiteX20" fmla="*/ 11344784 w 12192000"/>
              <a:gd name="connsiteY20" fmla="*/ 2767480 h 3021872"/>
              <a:gd name="connsiteX21" fmla="*/ 11307999 w 12192000"/>
              <a:gd name="connsiteY21" fmla="*/ 2758374 h 3021872"/>
              <a:gd name="connsiteX22" fmla="*/ 11228674 w 12192000"/>
              <a:gd name="connsiteY22" fmla="*/ 2738503 h 3021872"/>
              <a:gd name="connsiteX23" fmla="*/ 11208775 w 12192000"/>
              <a:gd name="connsiteY23" fmla="*/ 2733735 h 3021872"/>
              <a:gd name="connsiteX24" fmla="*/ 11191329 w 12192000"/>
              <a:gd name="connsiteY24" fmla="*/ 2735896 h 3021872"/>
              <a:gd name="connsiteX25" fmla="*/ 11095293 w 12192000"/>
              <a:gd name="connsiteY25" fmla="*/ 2734181 h 3021872"/>
              <a:gd name="connsiteX26" fmla="*/ 11072290 w 12192000"/>
              <a:gd name="connsiteY26" fmla="*/ 2737734 h 3021872"/>
              <a:gd name="connsiteX27" fmla="*/ 10980239 w 12192000"/>
              <a:gd name="connsiteY27" fmla="*/ 2729000 h 3021872"/>
              <a:gd name="connsiteX28" fmla="*/ 10980167 w 12192000"/>
              <a:gd name="connsiteY28" fmla="*/ 2728972 h 3021872"/>
              <a:gd name="connsiteX29" fmla="*/ 10943501 w 12192000"/>
              <a:gd name="connsiteY29" fmla="*/ 2723352 h 3021872"/>
              <a:gd name="connsiteX30" fmla="*/ 10740825 w 12192000"/>
              <a:gd name="connsiteY30" fmla="*/ 2642544 h 3021872"/>
              <a:gd name="connsiteX31" fmla="*/ 10621021 w 12192000"/>
              <a:gd name="connsiteY31" fmla="*/ 2583972 h 3021872"/>
              <a:gd name="connsiteX32" fmla="*/ 10501779 w 12192000"/>
              <a:gd name="connsiteY32" fmla="*/ 2548735 h 3021872"/>
              <a:gd name="connsiteX33" fmla="*/ 10403355 w 12192000"/>
              <a:gd name="connsiteY33" fmla="*/ 2512953 h 3021872"/>
              <a:gd name="connsiteX34" fmla="*/ 10337449 w 12192000"/>
              <a:gd name="connsiteY34" fmla="*/ 2488172 h 3021872"/>
              <a:gd name="connsiteX35" fmla="*/ 10324327 w 12192000"/>
              <a:gd name="connsiteY35" fmla="*/ 2478939 h 3021872"/>
              <a:gd name="connsiteX36" fmla="*/ 10321929 w 12192000"/>
              <a:gd name="connsiteY36" fmla="*/ 2478993 h 3021872"/>
              <a:gd name="connsiteX37" fmla="*/ 10290461 w 12192000"/>
              <a:gd name="connsiteY37" fmla="*/ 2462144 h 3021872"/>
              <a:gd name="connsiteX38" fmla="*/ 10268970 w 12192000"/>
              <a:gd name="connsiteY38" fmla="*/ 2448931 h 3021872"/>
              <a:gd name="connsiteX39" fmla="*/ 10263699 w 12192000"/>
              <a:gd name="connsiteY39" fmla="*/ 2448340 h 3021872"/>
              <a:gd name="connsiteX40" fmla="*/ 10228272 w 12192000"/>
              <a:gd name="connsiteY40" fmla="*/ 2431997 h 3021872"/>
              <a:gd name="connsiteX41" fmla="*/ 10215997 w 12192000"/>
              <a:gd name="connsiteY41" fmla="*/ 2431103 h 3021872"/>
              <a:gd name="connsiteX42" fmla="*/ 10193885 w 12192000"/>
              <a:gd name="connsiteY42" fmla="*/ 2427360 h 3021872"/>
              <a:gd name="connsiteX43" fmla="*/ 10135557 w 12192000"/>
              <a:gd name="connsiteY43" fmla="*/ 2429769 h 3021872"/>
              <a:gd name="connsiteX44" fmla="*/ 10092108 w 12192000"/>
              <a:gd name="connsiteY44" fmla="*/ 2409075 h 3021872"/>
              <a:gd name="connsiteX45" fmla="*/ 10091815 w 12192000"/>
              <a:gd name="connsiteY45" fmla="*/ 2409211 h 3021872"/>
              <a:gd name="connsiteX46" fmla="*/ 10083558 w 12192000"/>
              <a:gd name="connsiteY46" fmla="*/ 2406369 h 3021872"/>
              <a:gd name="connsiteX47" fmla="*/ 10078319 w 12192000"/>
              <a:gd name="connsiteY47" fmla="*/ 2403481 h 3021872"/>
              <a:gd name="connsiteX48" fmla="*/ 10063647 w 12192000"/>
              <a:gd name="connsiteY48" fmla="*/ 2397528 h 3021872"/>
              <a:gd name="connsiteX49" fmla="*/ 10057660 w 12192000"/>
              <a:gd name="connsiteY49" fmla="*/ 2396793 h 3021872"/>
              <a:gd name="connsiteX50" fmla="*/ 10003124 w 12192000"/>
              <a:gd name="connsiteY50" fmla="*/ 2406692 h 3021872"/>
              <a:gd name="connsiteX51" fmla="*/ 9898644 w 12192000"/>
              <a:gd name="connsiteY51" fmla="*/ 2393136 h 3021872"/>
              <a:gd name="connsiteX52" fmla="*/ 9794969 w 12192000"/>
              <a:gd name="connsiteY52" fmla="*/ 2376665 h 3021872"/>
              <a:gd name="connsiteX53" fmla="*/ 9690708 w 12192000"/>
              <a:gd name="connsiteY53" fmla="*/ 2362478 h 3021872"/>
              <a:gd name="connsiteX54" fmla="*/ 9656590 w 12192000"/>
              <a:gd name="connsiteY54" fmla="*/ 2365107 h 3021872"/>
              <a:gd name="connsiteX55" fmla="*/ 9651013 w 12192000"/>
              <a:gd name="connsiteY55" fmla="*/ 2365379 h 3021872"/>
              <a:gd name="connsiteX56" fmla="*/ 9629535 w 12192000"/>
              <a:gd name="connsiteY56" fmla="*/ 2359562 h 3021872"/>
              <a:gd name="connsiteX57" fmla="*/ 9621002 w 12192000"/>
              <a:gd name="connsiteY57" fmla="*/ 2358015 h 3021872"/>
              <a:gd name="connsiteX58" fmla="*/ 9620811 w 12192000"/>
              <a:gd name="connsiteY58" fmla="*/ 2358209 h 3021872"/>
              <a:gd name="connsiteX59" fmla="*/ 9612783 w 12192000"/>
              <a:gd name="connsiteY59" fmla="*/ 2356304 h 3021872"/>
              <a:gd name="connsiteX60" fmla="*/ 9573299 w 12192000"/>
              <a:gd name="connsiteY60" fmla="*/ 2344048 h 3021872"/>
              <a:gd name="connsiteX61" fmla="*/ 9523299 w 12192000"/>
              <a:gd name="connsiteY61" fmla="*/ 2356751 h 3021872"/>
              <a:gd name="connsiteX62" fmla="*/ 9502217 w 12192000"/>
              <a:gd name="connsiteY62" fmla="*/ 2356672 h 3021872"/>
              <a:gd name="connsiteX63" fmla="*/ 9491052 w 12192000"/>
              <a:gd name="connsiteY63" fmla="*/ 2357876 h 3021872"/>
              <a:gd name="connsiteX64" fmla="*/ 9490420 w 12192000"/>
              <a:gd name="connsiteY64" fmla="*/ 2358754 h 3021872"/>
              <a:gd name="connsiteX65" fmla="*/ 9422814 w 12192000"/>
              <a:gd name="connsiteY65" fmla="*/ 2337048 h 3021872"/>
              <a:gd name="connsiteX66" fmla="*/ 9387555 w 12192000"/>
              <a:gd name="connsiteY66" fmla="*/ 2324836 h 3021872"/>
              <a:gd name="connsiteX67" fmla="*/ 9385480 w 12192000"/>
              <a:gd name="connsiteY67" fmla="*/ 2325313 h 3021872"/>
              <a:gd name="connsiteX68" fmla="*/ 9369766 w 12192000"/>
              <a:gd name="connsiteY68" fmla="*/ 2317902 h 3021872"/>
              <a:gd name="connsiteX69" fmla="*/ 9356267 w 12192000"/>
              <a:gd name="connsiteY69" fmla="*/ 2307218 h 3021872"/>
              <a:gd name="connsiteX70" fmla="*/ 9240605 w 12192000"/>
              <a:gd name="connsiteY70" fmla="*/ 2292733 h 3021872"/>
              <a:gd name="connsiteX71" fmla="*/ 9083251 w 12192000"/>
              <a:gd name="connsiteY71" fmla="*/ 2245348 h 3021872"/>
              <a:gd name="connsiteX72" fmla="*/ 8956025 w 12192000"/>
              <a:gd name="connsiteY72" fmla="*/ 2219438 h 3021872"/>
              <a:gd name="connsiteX73" fmla="*/ 8791834 w 12192000"/>
              <a:gd name="connsiteY73" fmla="*/ 2194608 h 3021872"/>
              <a:gd name="connsiteX74" fmla="*/ 8677385 w 12192000"/>
              <a:gd name="connsiteY74" fmla="*/ 2172946 h 3021872"/>
              <a:gd name="connsiteX75" fmla="*/ 8628381 w 12192000"/>
              <a:gd name="connsiteY75" fmla="*/ 2151256 h 3021872"/>
              <a:gd name="connsiteX76" fmla="*/ 8608955 w 12192000"/>
              <a:gd name="connsiteY76" fmla="*/ 2154253 h 3021872"/>
              <a:gd name="connsiteX77" fmla="*/ 8605623 w 12192000"/>
              <a:gd name="connsiteY77" fmla="*/ 2154974 h 3021872"/>
              <a:gd name="connsiteX78" fmla="*/ 8591946 w 12192000"/>
              <a:gd name="connsiteY78" fmla="*/ 2153429 h 3021872"/>
              <a:gd name="connsiteX79" fmla="*/ 8588503 w 12192000"/>
              <a:gd name="connsiteY79" fmla="*/ 2158528 h 3021872"/>
              <a:gd name="connsiteX80" fmla="*/ 8542929 w 12192000"/>
              <a:gd name="connsiteY80" fmla="*/ 2155780 h 3021872"/>
              <a:gd name="connsiteX81" fmla="*/ 8422422 w 12192000"/>
              <a:gd name="connsiteY81" fmla="*/ 2128783 h 3021872"/>
              <a:gd name="connsiteX82" fmla="*/ 8350509 w 12192000"/>
              <a:gd name="connsiteY82" fmla="*/ 2116143 h 3021872"/>
              <a:gd name="connsiteX83" fmla="*/ 8323483 w 12192000"/>
              <a:gd name="connsiteY83" fmla="*/ 2116856 h 3021872"/>
              <a:gd name="connsiteX84" fmla="*/ 8285541 w 12192000"/>
              <a:gd name="connsiteY84" fmla="*/ 2114142 h 3021872"/>
              <a:gd name="connsiteX85" fmla="*/ 8156321 w 12192000"/>
              <a:gd name="connsiteY85" fmla="*/ 2105622 h 3021872"/>
              <a:gd name="connsiteX86" fmla="*/ 8115022 w 12192000"/>
              <a:gd name="connsiteY86" fmla="*/ 2097331 h 3021872"/>
              <a:gd name="connsiteX87" fmla="*/ 8109128 w 12192000"/>
              <a:gd name="connsiteY87" fmla="*/ 2095725 h 3021872"/>
              <a:gd name="connsiteX88" fmla="*/ 8061947 w 12192000"/>
              <a:gd name="connsiteY88" fmla="*/ 2076044 h 3021872"/>
              <a:gd name="connsiteX89" fmla="*/ 8056343 w 12192000"/>
              <a:gd name="connsiteY89" fmla="*/ 2079176 h 3021872"/>
              <a:gd name="connsiteX90" fmla="*/ 8039888 w 12192000"/>
              <a:gd name="connsiteY90" fmla="*/ 2079889 h 3021872"/>
              <a:gd name="connsiteX91" fmla="*/ 8027893 w 12192000"/>
              <a:gd name="connsiteY91" fmla="*/ 2071837 h 3021872"/>
              <a:gd name="connsiteX92" fmla="*/ 7968202 w 12192000"/>
              <a:gd name="connsiteY92" fmla="*/ 2048643 h 3021872"/>
              <a:gd name="connsiteX93" fmla="*/ 7879707 w 12192000"/>
              <a:gd name="connsiteY93" fmla="*/ 2019539 h 3021872"/>
              <a:gd name="connsiteX94" fmla="*/ 7867283 w 12192000"/>
              <a:gd name="connsiteY94" fmla="*/ 2011237 h 3021872"/>
              <a:gd name="connsiteX95" fmla="*/ 7843997 w 12192000"/>
              <a:gd name="connsiteY95" fmla="*/ 2004002 h 3021872"/>
              <a:gd name="connsiteX96" fmla="*/ 7819810 w 12192000"/>
              <a:gd name="connsiteY96" fmla="*/ 2003978 h 3021872"/>
              <a:gd name="connsiteX97" fmla="*/ 7766905 w 12192000"/>
              <a:gd name="connsiteY97" fmla="*/ 1994240 h 3021872"/>
              <a:gd name="connsiteX98" fmla="*/ 7748811 w 12192000"/>
              <a:gd name="connsiteY98" fmla="*/ 2001647 h 3021872"/>
              <a:gd name="connsiteX99" fmla="*/ 7745757 w 12192000"/>
              <a:gd name="connsiteY99" fmla="*/ 2003120 h 3021872"/>
              <a:gd name="connsiteX100" fmla="*/ 7732110 w 12192000"/>
              <a:gd name="connsiteY100" fmla="*/ 2004783 h 3021872"/>
              <a:gd name="connsiteX101" fmla="*/ 7730039 w 12192000"/>
              <a:gd name="connsiteY101" fmla="*/ 2010536 h 3021872"/>
              <a:gd name="connsiteX102" fmla="*/ 7685159 w 12192000"/>
              <a:gd name="connsiteY102" fmla="*/ 2018415 h 3021872"/>
              <a:gd name="connsiteX103" fmla="*/ 7561596 w 12192000"/>
              <a:gd name="connsiteY103" fmla="*/ 2020063 h 3021872"/>
              <a:gd name="connsiteX104" fmla="*/ 7488722 w 12192000"/>
              <a:gd name="connsiteY104" fmla="*/ 2024418 h 3021872"/>
              <a:gd name="connsiteX105" fmla="*/ 7462688 w 12192000"/>
              <a:gd name="connsiteY105" fmla="*/ 2031366 h 3021872"/>
              <a:gd name="connsiteX106" fmla="*/ 7425222 w 12192000"/>
              <a:gd name="connsiteY106" fmla="*/ 2037510 h 3021872"/>
              <a:gd name="connsiteX107" fmla="*/ 7360376 w 12192000"/>
              <a:gd name="connsiteY107" fmla="*/ 2052454 h 3021872"/>
              <a:gd name="connsiteX108" fmla="*/ 7297796 w 12192000"/>
              <a:gd name="connsiteY108" fmla="*/ 2059134 h 3021872"/>
              <a:gd name="connsiteX109" fmla="*/ 7255684 w 12192000"/>
              <a:gd name="connsiteY109" fmla="*/ 2060633 h 3021872"/>
              <a:gd name="connsiteX110" fmla="*/ 7249573 w 12192000"/>
              <a:gd name="connsiteY110" fmla="*/ 2060435 h 3021872"/>
              <a:gd name="connsiteX111" fmla="*/ 7198933 w 12192000"/>
              <a:gd name="connsiteY111" fmla="*/ 2052227 h 3021872"/>
              <a:gd name="connsiteX112" fmla="*/ 7194276 w 12192000"/>
              <a:gd name="connsiteY112" fmla="*/ 2056568 h 3021872"/>
              <a:gd name="connsiteX113" fmla="*/ 7178495 w 12192000"/>
              <a:gd name="connsiteY113" fmla="*/ 2061069 h 3021872"/>
              <a:gd name="connsiteX114" fmla="*/ 7164866 w 12192000"/>
              <a:gd name="connsiteY114" fmla="*/ 2056021 h 3021872"/>
              <a:gd name="connsiteX115" fmla="*/ 7101221 w 12192000"/>
              <a:gd name="connsiteY115" fmla="*/ 2047289 h 3021872"/>
              <a:gd name="connsiteX116" fmla="*/ 7008182 w 12192000"/>
              <a:gd name="connsiteY116" fmla="*/ 2039482 h 3021872"/>
              <a:gd name="connsiteX117" fmla="*/ 6994073 w 12192000"/>
              <a:gd name="connsiteY117" fmla="*/ 2034288 h 3021872"/>
              <a:gd name="connsiteX118" fmla="*/ 6902768 w 12192000"/>
              <a:gd name="connsiteY118" fmla="*/ 2021990 h 3021872"/>
              <a:gd name="connsiteX119" fmla="*/ 6854917 w 12192000"/>
              <a:gd name="connsiteY119" fmla="*/ 2020321 h 3021872"/>
              <a:gd name="connsiteX120" fmla="*/ 6849655 w 12192000"/>
              <a:gd name="connsiteY120" fmla="*/ 2025191 h 3021872"/>
              <a:gd name="connsiteX121" fmla="*/ 6835522 w 12192000"/>
              <a:gd name="connsiteY121" fmla="*/ 2024012 h 3021872"/>
              <a:gd name="connsiteX122" fmla="*/ 6707727 w 12192000"/>
              <a:gd name="connsiteY122" fmla="*/ 2006254 h 3021872"/>
              <a:gd name="connsiteX123" fmla="*/ 6561947 w 12192000"/>
              <a:gd name="connsiteY123" fmla="*/ 1975575 h 3021872"/>
              <a:gd name="connsiteX124" fmla="*/ 6464714 w 12192000"/>
              <a:gd name="connsiteY124" fmla="*/ 1978704 h 3021872"/>
              <a:gd name="connsiteX125" fmla="*/ 6242129 w 12192000"/>
              <a:gd name="connsiteY125" fmla="*/ 1915441 h 3021872"/>
              <a:gd name="connsiteX126" fmla="*/ 6080728 w 12192000"/>
              <a:gd name="connsiteY126" fmla="*/ 1895758 h 3021872"/>
              <a:gd name="connsiteX127" fmla="*/ 6069627 w 12192000"/>
              <a:gd name="connsiteY127" fmla="*/ 1885968 h 3021872"/>
              <a:gd name="connsiteX128" fmla="*/ 6055146 w 12192000"/>
              <a:gd name="connsiteY128" fmla="*/ 1879305 h 3021872"/>
              <a:gd name="connsiteX129" fmla="*/ 5953405 w 12192000"/>
              <a:gd name="connsiteY129" fmla="*/ 1849929 h 3021872"/>
              <a:gd name="connsiteX130" fmla="*/ 5940151 w 12192000"/>
              <a:gd name="connsiteY130" fmla="*/ 1852123 h 3021872"/>
              <a:gd name="connsiteX131" fmla="*/ 5917647 w 12192000"/>
              <a:gd name="connsiteY131" fmla="*/ 1852476 h 3021872"/>
              <a:gd name="connsiteX132" fmla="*/ 5860259 w 12192000"/>
              <a:gd name="connsiteY132" fmla="*/ 1865444 h 3021872"/>
              <a:gd name="connsiteX133" fmla="*/ 5821880 w 12192000"/>
              <a:gd name="connsiteY133" fmla="*/ 1854695 h 3021872"/>
              <a:gd name="connsiteX134" fmla="*/ 5813898 w 12192000"/>
              <a:gd name="connsiteY134" fmla="*/ 1853063 h 3021872"/>
              <a:gd name="connsiteX135" fmla="*/ 5813633 w 12192000"/>
              <a:gd name="connsiteY135" fmla="*/ 1853249 h 3021872"/>
              <a:gd name="connsiteX136" fmla="*/ 5804995 w 12192000"/>
              <a:gd name="connsiteY136" fmla="*/ 1851966 h 3021872"/>
              <a:gd name="connsiteX137" fmla="*/ 5799340 w 12192000"/>
              <a:gd name="connsiteY137" fmla="*/ 1850088 h 3021872"/>
              <a:gd name="connsiteX138" fmla="*/ 5783850 w 12192000"/>
              <a:gd name="connsiteY138" fmla="*/ 1846922 h 3021872"/>
              <a:gd name="connsiteX139" fmla="*/ 5777803 w 12192000"/>
              <a:gd name="connsiteY139" fmla="*/ 1847290 h 3021872"/>
              <a:gd name="connsiteX140" fmla="*/ 5774372 w 12192000"/>
              <a:gd name="connsiteY140" fmla="*/ 1849538 h 3021872"/>
              <a:gd name="connsiteX141" fmla="*/ 5740527 w 12192000"/>
              <a:gd name="connsiteY141" fmla="*/ 1850453 h 3021872"/>
              <a:gd name="connsiteX142" fmla="*/ 5671437 w 12192000"/>
              <a:gd name="connsiteY142" fmla="*/ 1845438 h 3021872"/>
              <a:gd name="connsiteX143" fmla="*/ 5633526 w 12192000"/>
              <a:gd name="connsiteY143" fmla="*/ 1839191 h 3021872"/>
              <a:gd name="connsiteX144" fmla="*/ 5527860 w 12192000"/>
              <a:gd name="connsiteY144" fmla="*/ 1825767 h 3021872"/>
              <a:gd name="connsiteX145" fmla="*/ 5420429 w 12192000"/>
              <a:gd name="connsiteY145" fmla="*/ 1815102 h 3021872"/>
              <a:gd name="connsiteX146" fmla="*/ 5339073 w 12192000"/>
              <a:gd name="connsiteY146" fmla="*/ 1819639 h 3021872"/>
              <a:gd name="connsiteX147" fmla="*/ 5334373 w 12192000"/>
              <a:gd name="connsiteY147" fmla="*/ 1817028 h 3021872"/>
              <a:gd name="connsiteX148" fmla="*/ 5326433 w 12192000"/>
              <a:gd name="connsiteY148" fmla="*/ 1814516 h 3021872"/>
              <a:gd name="connsiteX149" fmla="*/ 5326080 w 12192000"/>
              <a:gd name="connsiteY149" fmla="*/ 1814651 h 3021872"/>
              <a:gd name="connsiteX150" fmla="*/ 5318954 w 12192000"/>
              <a:gd name="connsiteY150" fmla="*/ 1811914 h 3021872"/>
              <a:gd name="connsiteX151" fmla="*/ 5286087 w 12192000"/>
              <a:gd name="connsiteY151" fmla="*/ 1796038 h 3021872"/>
              <a:gd name="connsiteX152" fmla="*/ 5223002 w 12192000"/>
              <a:gd name="connsiteY152" fmla="*/ 1799482 h 3021872"/>
              <a:gd name="connsiteX153" fmla="*/ 5200540 w 12192000"/>
              <a:gd name="connsiteY153" fmla="*/ 1796400 h 3021872"/>
              <a:gd name="connsiteX154" fmla="*/ 5154928 w 12192000"/>
              <a:gd name="connsiteY154" fmla="*/ 1781130 h 3021872"/>
              <a:gd name="connsiteX155" fmla="*/ 5149478 w 12192000"/>
              <a:gd name="connsiteY155" fmla="*/ 1780679 h 3021872"/>
              <a:gd name="connsiteX156" fmla="*/ 5130626 w 12192000"/>
              <a:gd name="connsiteY156" fmla="*/ 1768669 h 3021872"/>
              <a:gd name="connsiteX157" fmla="*/ 5102239 w 12192000"/>
              <a:gd name="connsiteY157" fmla="*/ 1753436 h 3021872"/>
              <a:gd name="connsiteX158" fmla="*/ 5099658 w 12192000"/>
              <a:gd name="connsiteY158" fmla="*/ 1753538 h 3021872"/>
              <a:gd name="connsiteX159" fmla="*/ 5088508 w 12192000"/>
              <a:gd name="connsiteY159" fmla="*/ 1745106 h 3021872"/>
              <a:gd name="connsiteX160" fmla="*/ 5082205 w 12192000"/>
              <a:gd name="connsiteY160" fmla="*/ 1734262 h 3021872"/>
              <a:gd name="connsiteX161" fmla="*/ 4931750 w 12192000"/>
              <a:gd name="connsiteY161" fmla="*/ 1691385 h 3021872"/>
              <a:gd name="connsiteX162" fmla="*/ 4824030 w 12192000"/>
              <a:gd name="connsiteY162" fmla="*/ 1643040 h 3021872"/>
              <a:gd name="connsiteX163" fmla="*/ 4758423 w 12192000"/>
              <a:gd name="connsiteY163" fmla="*/ 1579191 h 3021872"/>
              <a:gd name="connsiteX164" fmla="*/ 4514045 w 12192000"/>
              <a:gd name="connsiteY164" fmla="*/ 1535848 h 3021872"/>
              <a:gd name="connsiteX165" fmla="*/ 4458973 w 12192000"/>
              <a:gd name="connsiteY165" fmla="*/ 1525122 h 3021872"/>
              <a:gd name="connsiteX166" fmla="*/ 4423105 w 12192000"/>
              <a:gd name="connsiteY166" fmla="*/ 1500018 h 3021872"/>
              <a:gd name="connsiteX167" fmla="*/ 4400073 w 12192000"/>
              <a:gd name="connsiteY167" fmla="*/ 1499739 h 3021872"/>
              <a:gd name="connsiteX168" fmla="*/ 4395961 w 12192000"/>
              <a:gd name="connsiteY168" fmla="*/ 1499863 h 3021872"/>
              <a:gd name="connsiteX169" fmla="*/ 4382523 w 12192000"/>
              <a:gd name="connsiteY169" fmla="*/ 1496619 h 3021872"/>
              <a:gd name="connsiteX170" fmla="*/ 4374971 w 12192000"/>
              <a:gd name="connsiteY170" fmla="*/ 1500377 h 3021872"/>
              <a:gd name="connsiteX171" fmla="*/ 4352051 w 12192000"/>
              <a:gd name="connsiteY171" fmla="*/ 1498843 h 3021872"/>
              <a:gd name="connsiteX172" fmla="*/ 4328364 w 12192000"/>
              <a:gd name="connsiteY172" fmla="*/ 1491566 h 3021872"/>
              <a:gd name="connsiteX173" fmla="*/ 4220142 w 12192000"/>
              <a:gd name="connsiteY173" fmla="*/ 1451803 h 3021872"/>
              <a:gd name="connsiteX174" fmla="*/ 4152921 w 12192000"/>
              <a:gd name="connsiteY174" fmla="*/ 1430969 h 3021872"/>
              <a:gd name="connsiteX175" fmla="*/ 4123498 w 12192000"/>
              <a:gd name="connsiteY175" fmla="*/ 1427696 h 3021872"/>
              <a:gd name="connsiteX176" fmla="*/ 4085026 w 12192000"/>
              <a:gd name="connsiteY176" fmla="*/ 1420005 h 3021872"/>
              <a:gd name="connsiteX177" fmla="*/ 4014120 w 12192000"/>
              <a:gd name="connsiteY177" fmla="*/ 1410025 h 3021872"/>
              <a:gd name="connsiteX178" fmla="*/ 3924085 w 12192000"/>
              <a:gd name="connsiteY178" fmla="*/ 1390368 h 3021872"/>
              <a:gd name="connsiteX179" fmla="*/ 3875102 w 12192000"/>
              <a:gd name="connsiteY179" fmla="*/ 1356231 h 3021872"/>
              <a:gd name="connsiteX180" fmla="*/ 3866735 w 12192000"/>
              <a:gd name="connsiteY180" fmla="*/ 1358044 h 3021872"/>
              <a:gd name="connsiteX181" fmla="*/ 3824835 w 12192000"/>
              <a:gd name="connsiteY181" fmla="*/ 1344150 h 3021872"/>
              <a:gd name="connsiteX182" fmla="*/ 3698316 w 12192000"/>
              <a:gd name="connsiteY182" fmla="*/ 1271660 h 3021872"/>
              <a:gd name="connsiteX183" fmla="*/ 3615875 w 12192000"/>
              <a:gd name="connsiteY183" fmla="*/ 1245166 h 3021872"/>
              <a:gd name="connsiteX184" fmla="*/ 3583351 w 12192000"/>
              <a:gd name="connsiteY184" fmla="*/ 1239605 h 3021872"/>
              <a:gd name="connsiteX185" fmla="*/ 3529058 w 12192000"/>
              <a:gd name="connsiteY185" fmla="*/ 1230047 h 3021872"/>
              <a:gd name="connsiteX186" fmla="*/ 3438822 w 12192000"/>
              <a:gd name="connsiteY186" fmla="*/ 1205661 h 3021872"/>
              <a:gd name="connsiteX187" fmla="*/ 3390292 w 12192000"/>
              <a:gd name="connsiteY187" fmla="*/ 1197075 h 3021872"/>
              <a:gd name="connsiteX188" fmla="*/ 3315537 w 12192000"/>
              <a:gd name="connsiteY188" fmla="*/ 1185391 h 3021872"/>
              <a:gd name="connsiteX189" fmla="*/ 3305896 w 12192000"/>
              <a:gd name="connsiteY189" fmla="*/ 1180025 h 3021872"/>
              <a:gd name="connsiteX190" fmla="*/ 3260055 w 12192000"/>
              <a:gd name="connsiteY190" fmla="*/ 1189560 h 3021872"/>
              <a:gd name="connsiteX191" fmla="*/ 3136098 w 12192000"/>
              <a:gd name="connsiteY191" fmla="*/ 1171708 h 3021872"/>
              <a:gd name="connsiteX192" fmla="*/ 3113533 w 12192000"/>
              <a:gd name="connsiteY192" fmla="*/ 1171758 h 3021872"/>
              <a:gd name="connsiteX193" fmla="*/ 3087934 w 12192000"/>
              <a:gd name="connsiteY193" fmla="*/ 1162189 h 3021872"/>
              <a:gd name="connsiteX194" fmla="*/ 3033101 w 12192000"/>
              <a:gd name="connsiteY194" fmla="*/ 1146004 h 3021872"/>
              <a:gd name="connsiteX195" fmla="*/ 2999082 w 12192000"/>
              <a:gd name="connsiteY195" fmla="*/ 1129337 h 3021872"/>
              <a:gd name="connsiteX196" fmla="*/ 2988144 w 12192000"/>
              <a:gd name="connsiteY196" fmla="*/ 1133783 h 3021872"/>
              <a:gd name="connsiteX197" fmla="*/ 2964880 w 12192000"/>
              <a:gd name="connsiteY197" fmla="*/ 1133160 h 3021872"/>
              <a:gd name="connsiteX198" fmla="*/ 2871083 w 12192000"/>
              <a:gd name="connsiteY198" fmla="*/ 1114281 h 3021872"/>
              <a:gd name="connsiteX199" fmla="*/ 2853547 w 12192000"/>
              <a:gd name="connsiteY199" fmla="*/ 1113282 h 3021872"/>
              <a:gd name="connsiteX200" fmla="*/ 2834998 w 12192000"/>
              <a:gd name="connsiteY200" fmla="*/ 1105032 h 3021872"/>
              <a:gd name="connsiteX201" fmla="*/ 2832012 w 12192000"/>
              <a:gd name="connsiteY201" fmla="*/ 1103667 h 3021872"/>
              <a:gd name="connsiteX202" fmla="*/ 2831450 w 12192000"/>
              <a:gd name="connsiteY202" fmla="*/ 1103681 h 3021872"/>
              <a:gd name="connsiteX203" fmla="*/ 2830158 w 12192000"/>
              <a:gd name="connsiteY203" fmla="*/ 1102819 h 3021872"/>
              <a:gd name="connsiteX204" fmla="*/ 2817969 w 12192000"/>
              <a:gd name="connsiteY204" fmla="*/ 1097243 h 3021872"/>
              <a:gd name="connsiteX205" fmla="*/ 2812278 w 12192000"/>
              <a:gd name="connsiteY205" fmla="*/ 1097008 h 3021872"/>
              <a:gd name="connsiteX206" fmla="*/ 2735949 w 12192000"/>
              <a:gd name="connsiteY206" fmla="*/ 1069536 h 3021872"/>
              <a:gd name="connsiteX207" fmla="*/ 2700542 w 12192000"/>
              <a:gd name="connsiteY207" fmla="*/ 1056907 h 3021872"/>
              <a:gd name="connsiteX208" fmla="*/ 2690071 w 12192000"/>
              <a:gd name="connsiteY208" fmla="*/ 1056397 h 3021872"/>
              <a:gd name="connsiteX209" fmla="*/ 2655269 w 12192000"/>
              <a:gd name="connsiteY209" fmla="*/ 1042078 h 3021872"/>
              <a:gd name="connsiteX210" fmla="*/ 2637172 w 12192000"/>
              <a:gd name="connsiteY210" fmla="*/ 1039382 h 3021872"/>
              <a:gd name="connsiteX211" fmla="*/ 2544676 w 12192000"/>
              <a:gd name="connsiteY211" fmla="*/ 1019916 h 3021872"/>
              <a:gd name="connsiteX212" fmla="*/ 2521406 w 12192000"/>
              <a:gd name="connsiteY212" fmla="*/ 1022036 h 3021872"/>
              <a:gd name="connsiteX213" fmla="*/ 2462038 w 12192000"/>
              <a:gd name="connsiteY213" fmla="*/ 992687 h 3021872"/>
              <a:gd name="connsiteX214" fmla="*/ 2448962 w 12192000"/>
              <a:gd name="connsiteY214" fmla="*/ 988555 h 3021872"/>
              <a:gd name="connsiteX215" fmla="*/ 2444223 w 12192000"/>
              <a:gd name="connsiteY215" fmla="*/ 985580 h 3021872"/>
              <a:gd name="connsiteX216" fmla="*/ 2428175 w 12192000"/>
              <a:gd name="connsiteY216" fmla="*/ 997242 h 3021872"/>
              <a:gd name="connsiteX217" fmla="*/ 2398519 w 12192000"/>
              <a:gd name="connsiteY217" fmla="*/ 1001482 h 3021872"/>
              <a:gd name="connsiteX218" fmla="*/ 2385271 w 12192000"/>
              <a:gd name="connsiteY218" fmla="*/ 993786 h 3021872"/>
              <a:gd name="connsiteX219" fmla="*/ 2298174 w 12192000"/>
              <a:gd name="connsiteY219" fmla="*/ 956527 h 3021872"/>
              <a:gd name="connsiteX220" fmla="*/ 2271014 w 12192000"/>
              <a:gd name="connsiteY220" fmla="*/ 945440 h 3021872"/>
              <a:gd name="connsiteX221" fmla="*/ 2214838 w 12192000"/>
              <a:gd name="connsiteY221" fmla="*/ 924396 h 3021872"/>
              <a:gd name="connsiteX222" fmla="*/ 2038407 w 12192000"/>
              <a:gd name="connsiteY222" fmla="*/ 916628 h 3021872"/>
              <a:gd name="connsiteX223" fmla="*/ 1958268 w 12192000"/>
              <a:gd name="connsiteY223" fmla="*/ 931677 h 3021872"/>
              <a:gd name="connsiteX224" fmla="*/ 1740316 w 12192000"/>
              <a:gd name="connsiteY224" fmla="*/ 931710 h 3021872"/>
              <a:gd name="connsiteX225" fmla="*/ 1454477 w 12192000"/>
              <a:gd name="connsiteY225" fmla="*/ 973878 h 3021872"/>
              <a:gd name="connsiteX226" fmla="*/ 1385984 w 12192000"/>
              <a:gd name="connsiteY226" fmla="*/ 958621 h 3021872"/>
              <a:gd name="connsiteX227" fmla="*/ 1355604 w 12192000"/>
              <a:gd name="connsiteY227" fmla="*/ 960893 h 3021872"/>
              <a:gd name="connsiteX228" fmla="*/ 1305323 w 12192000"/>
              <a:gd name="connsiteY228" fmla="*/ 967511 h 3021872"/>
              <a:gd name="connsiteX229" fmla="*/ 1125607 w 12192000"/>
              <a:gd name="connsiteY229" fmla="*/ 968467 h 3021872"/>
              <a:gd name="connsiteX230" fmla="*/ 1016562 w 12192000"/>
              <a:gd name="connsiteY230" fmla="*/ 975260 h 3021872"/>
              <a:gd name="connsiteX231" fmla="*/ 818620 w 12192000"/>
              <a:gd name="connsiteY231" fmla="*/ 987723 h 3021872"/>
              <a:gd name="connsiteX232" fmla="*/ 611870 w 12192000"/>
              <a:gd name="connsiteY232" fmla="*/ 1002547 h 3021872"/>
              <a:gd name="connsiteX233" fmla="*/ 520325 w 12192000"/>
              <a:gd name="connsiteY233" fmla="*/ 1010590 h 3021872"/>
              <a:gd name="connsiteX234" fmla="*/ 386188 w 12192000"/>
              <a:gd name="connsiteY234" fmla="*/ 1040956 h 3021872"/>
              <a:gd name="connsiteX235" fmla="*/ 272629 w 12192000"/>
              <a:gd name="connsiteY235" fmla="*/ 1010300 h 3021872"/>
              <a:gd name="connsiteX236" fmla="*/ 113450 w 12192000"/>
              <a:gd name="connsiteY236" fmla="*/ 1038933 h 3021872"/>
              <a:gd name="connsiteX237" fmla="*/ 4256 w 12192000"/>
              <a:gd name="connsiteY237" fmla="*/ 1060111 h 3021872"/>
              <a:gd name="connsiteX238" fmla="*/ 0 w 12192000"/>
              <a:gd name="connsiteY238" fmla="*/ 1059714 h 3021872"/>
              <a:gd name="connsiteX239" fmla="*/ 0 w 12192000"/>
              <a:gd name="connsiteY239"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527456 w 12192000"/>
              <a:gd name="connsiteY13" fmla="*/ 2784758 h 3021872"/>
              <a:gd name="connsiteX14" fmla="*/ 11410019 w 12192000"/>
              <a:gd name="connsiteY14" fmla="*/ 2778739 h 3021872"/>
              <a:gd name="connsiteX15" fmla="*/ 11391662 w 12192000"/>
              <a:gd name="connsiteY15" fmla="*/ 2777813 h 3021872"/>
              <a:gd name="connsiteX16" fmla="*/ 11381950 w 12192000"/>
              <a:gd name="connsiteY16" fmla="*/ 2771457 h 3021872"/>
              <a:gd name="connsiteX17" fmla="*/ 11355280 w 12192000"/>
              <a:gd name="connsiteY17" fmla="*/ 2766974 h 3021872"/>
              <a:gd name="connsiteX18" fmla="*/ 11346286 w 12192000"/>
              <a:gd name="connsiteY18" fmla="*/ 2771221 h 3021872"/>
              <a:gd name="connsiteX19" fmla="*/ 11344784 w 12192000"/>
              <a:gd name="connsiteY19" fmla="*/ 2767480 h 3021872"/>
              <a:gd name="connsiteX20" fmla="*/ 11307999 w 12192000"/>
              <a:gd name="connsiteY20" fmla="*/ 2758374 h 3021872"/>
              <a:gd name="connsiteX21" fmla="*/ 11228674 w 12192000"/>
              <a:gd name="connsiteY21" fmla="*/ 2738503 h 3021872"/>
              <a:gd name="connsiteX22" fmla="*/ 11208775 w 12192000"/>
              <a:gd name="connsiteY22" fmla="*/ 2733735 h 3021872"/>
              <a:gd name="connsiteX23" fmla="*/ 11191329 w 12192000"/>
              <a:gd name="connsiteY23" fmla="*/ 2735896 h 3021872"/>
              <a:gd name="connsiteX24" fmla="*/ 11095293 w 12192000"/>
              <a:gd name="connsiteY24" fmla="*/ 2734181 h 3021872"/>
              <a:gd name="connsiteX25" fmla="*/ 11072290 w 12192000"/>
              <a:gd name="connsiteY25" fmla="*/ 2737734 h 3021872"/>
              <a:gd name="connsiteX26" fmla="*/ 10980239 w 12192000"/>
              <a:gd name="connsiteY26" fmla="*/ 2729000 h 3021872"/>
              <a:gd name="connsiteX27" fmla="*/ 10980167 w 12192000"/>
              <a:gd name="connsiteY27" fmla="*/ 2728972 h 3021872"/>
              <a:gd name="connsiteX28" fmla="*/ 10943501 w 12192000"/>
              <a:gd name="connsiteY28" fmla="*/ 2723352 h 3021872"/>
              <a:gd name="connsiteX29" fmla="*/ 10740825 w 12192000"/>
              <a:gd name="connsiteY29" fmla="*/ 2642544 h 3021872"/>
              <a:gd name="connsiteX30" fmla="*/ 10621021 w 12192000"/>
              <a:gd name="connsiteY30" fmla="*/ 2583972 h 3021872"/>
              <a:gd name="connsiteX31" fmla="*/ 10501779 w 12192000"/>
              <a:gd name="connsiteY31" fmla="*/ 2548735 h 3021872"/>
              <a:gd name="connsiteX32" fmla="*/ 10403355 w 12192000"/>
              <a:gd name="connsiteY32" fmla="*/ 2512953 h 3021872"/>
              <a:gd name="connsiteX33" fmla="*/ 10337449 w 12192000"/>
              <a:gd name="connsiteY33" fmla="*/ 2488172 h 3021872"/>
              <a:gd name="connsiteX34" fmla="*/ 10324327 w 12192000"/>
              <a:gd name="connsiteY34" fmla="*/ 2478939 h 3021872"/>
              <a:gd name="connsiteX35" fmla="*/ 10321929 w 12192000"/>
              <a:gd name="connsiteY35" fmla="*/ 2478993 h 3021872"/>
              <a:gd name="connsiteX36" fmla="*/ 10290461 w 12192000"/>
              <a:gd name="connsiteY36" fmla="*/ 2462144 h 3021872"/>
              <a:gd name="connsiteX37" fmla="*/ 10268970 w 12192000"/>
              <a:gd name="connsiteY37" fmla="*/ 2448931 h 3021872"/>
              <a:gd name="connsiteX38" fmla="*/ 10263699 w 12192000"/>
              <a:gd name="connsiteY38" fmla="*/ 2448340 h 3021872"/>
              <a:gd name="connsiteX39" fmla="*/ 10228272 w 12192000"/>
              <a:gd name="connsiteY39" fmla="*/ 2431997 h 3021872"/>
              <a:gd name="connsiteX40" fmla="*/ 10215997 w 12192000"/>
              <a:gd name="connsiteY40" fmla="*/ 2431103 h 3021872"/>
              <a:gd name="connsiteX41" fmla="*/ 10193885 w 12192000"/>
              <a:gd name="connsiteY41" fmla="*/ 2427360 h 3021872"/>
              <a:gd name="connsiteX42" fmla="*/ 10135557 w 12192000"/>
              <a:gd name="connsiteY42" fmla="*/ 2429769 h 3021872"/>
              <a:gd name="connsiteX43" fmla="*/ 10092108 w 12192000"/>
              <a:gd name="connsiteY43" fmla="*/ 2409075 h 3021872"/>
              <a:gd name="connsiteX44" fmla="*/ 10091815 w 12192000"/>
              <a:gd name="connsiteY44" fmla="*/ 2409211 h 3021872"/>
              <a:gd name="connsiteX45" fmla="*/ 10083558 w 12192000"/>
              <a:gd name="connsiteY45" fmla="*/ 2406369 h 3021872"/>
              <a:gd name="connsiteX46" fmla="*/ 10078319 w 12192000"/>
              <a:gd name="connsiteY46" fmla="*/ 2403481 h 3021872"/>
              <a:gd name="connsiteX47" fmla="*/ 10063647 w 12192000"/>
              <a:gd name="connsiteY47" fmla="*/ 2397528 h 3021872"/>
              <a:gd name="connsiteX48" fmla="*/ 10057660 w 12192000"/>
              <a:gd name="connsiteY48" fmla="*/ 2396793 h 3021872"/>
              <a:gd name="connsiteX49" fmla="*/ 10003124 w 12192000"/>
              <a:gd name="connsiteY49" fmla="*/ 2406692 h 3021872"/>
              <a:gd name="connsiteX50" fmla="*/ 9898644 w 12192000"/>
              <a:gd name="connsiteY50" fmla="*/ 2393136 h 3021872"/>
              <a:gd name="connsiteX51" fmla="*/ 9794969 w 12192000"/>
              <a:gd name="connsiteY51" fmla="*/ 2376665 h 3021872"/>
              <a:gd name="connsiteX52" fmla="*/ 9690708 w 12192000"/>
              <a:gd name="connsiteY52" fmla="*/ 2362478 h 3021872"/>
              <a:gd name="connsiteX53" fmla="*/ 9656590 w 12192000"/>
              <a:gd name="connsiteY53" fmla="*/ 2365107 h 3021872"/>
              <a:gd name="connsiteX54" fmla="*/ 9651013 w 12192000"/>
              <a:gd name="connsiteY54" fmla="*/ 2365379 h 3021872"/>
              <a:gd name="connsiteX55" fmla="*/ 9629535 w 12192000"/>
              <a:gd name="connsiteY55" fmla="*/ 2359562 h 3021872"/>
              <a:gd name="connsiteX56" fmla="*/ 9621002 w 12192000"/>
              <a:gd name="connsiteY56" fmla="*/ 2358015 h 3021872"/>
              <a:gd name="connsiteX57" fmla="*/ 9620811 w 12192000"/>
              <a:gd name="connsiteY57" fmla="*/ 2358209 h 3021872"/>
              <a:gd name="connsiteX58" fmla="*/ 9612783 w 12192000"/>
              <a:gd name="connsiteY58" fmla="*/ 2356304 h 3021872"/>
              <a:gd name="connsiteX59" fmla="*/ 9573299 w 12192000"/>
              <a:gd name="connsiteY59" fmla="*/ 2344048 h 3021872"/>
              <a:gd name="connsiteX60" fmla="*/ 9523299 w 12192000"/>
              <a:gd name="connsiteY60" fmla="*/ 2356751 h 3021872"/>
              <a:gd name="connsiteX61" fmla="*/ 9502217 w 12192000"/>
              <a:gd name="connsiteY61" fmla="*/ 2356672 h 3021872"/>
              <a:gd name="connsiteX62" fmla="*/ 9491052 w 12192000"/>
              <a:gd name="connsiteY62" fmla="*/ 2357876 h 3021872"/>
              <a:gd name="connsiteX63" fmla="*/ 9490420 w 12192000"/>
              <a:gd name="connsiteY63" fmla="*/ 2358754 h 3021872"/>
              <a:gd name="connsiteX64" fmla="*/ 9422814 w 12192000"/>
              <a:gd name="connsiteY64" fmla="*/ 2337048 h 3021872"/>
              <a:gd name="connsiteX65" fmla="*/ 9387555 w 12192000"/>
              <a:gd name="connsiteY65" fmla="*/ 2324836 h 3021872"/>
              <a:gd name="connsiteX66" fmla="*/ 9385480 w 12192000"/>
              <a:gd name="connsiteY66" fmla="*/ 2325313 h 3021872"/>
              <a:gd name="connsiteX67" fmla="*/ 9369766 w 12192000"/>
              <a:gd name="connsiteY67" fmla="*/ 2317902 h 3021872"/>
              <a:gd name="connsiteX68" fmla="*/ 9356267 w 12192000"/>
              <a:gd name="connsiteY68" fmla="*/ 2307218 h 3021872"/>
              <a:gd name="connsiteX69" fmla="*/ 9240605 w 12192000"/>
              <a:gd name="connsiteY69" fmla="*/ 2292733 h 3021872"/>
              <a:gd name="connsiteX70" fmla="*/ 9083251 w 12192000"/>
              <a:gd name="connsiteY70" fmla="*/ 2245348 h 3021872"/>
              <a:gd name="connsiteX71" fmla="*/ 8956025 w 12192000"/>
              <a:gd name="connsiteY71" fmla="*/ 2219438 h 3021872"/>
              <a:gd name="connsiteX72" fmla="*/ 8791834 w 12192000"/>
              <a:gd name="connsiteY72" fmla="*/ 2194608 h 3021872"/>
              <a:gd name="connsiteX73" fmla="*/ 8677385 w 12192000"/>
              <a:gd name="connsiteY73" fmla="*/ 2172946 h 3021872"/>
              <a:gd name="connsiteX74" fmla="*/ 8628381 w 12192000"/>
              <a:gd name="connsiteY74" fmla="*/ 2151256 h 3021872"/>
              <a:gd name="connsiteX75" fmla="*/ 8608955 w 12192000"/>
              <a:gd name="connsiteY75" fmla="*/ 2154253 h 3021872"/>
              <a:gd name="connsiteX76" fmla="*/ 8605623 w 12192000"/>
              <a:gd name="connsiteY76" fmla="*/ 2154974 h 3021872"/>
              <a:gd name="connsiteX77" fmla="*/ 8591946 w 12192000"/>
              <a:gd name="connsiteY77" fmla="*/ 2153429 h 3021872"/>
              <a:gd name="connsiteX78" fmla="*/ 8588503 w 12192000"/>
              <a:gd name="connsiteY78" fmla="*/ 2158528 h 3021872"/>
              <a:gd name="connsiteX79" fmla="*/ 8542929 w 12192000"/>
              <a:gd name="connsiteY79" fmla="*/ 2155780 h 3021872"/>
              <a:gd name="connsiteX80" fmla="*/ 8422422 w 12192000"/>
              <a:gd name="connsiteY80" fmla="*/ 2128783 h 3021872"/>
              <a:gd name="connsiteX81" fmla="*/ 8350509 w 12192000"/>
              <a:gd name="connsiteY81" fmla="*/ 2116143 h 3021872"/>
              <a:gd name="connsiteX82" fmla="*/ 8323483 w 12192000"/>
              <a:gd name="connsiteY82" fmla="*/ 2116856 h 3021872"/>
              <a:gd name="connsiteX83" fmla="*/ 8285541 w 12192000"/>
              <a:gd name="connsiteY83" fmla="*/ 2114142 h 3021872"/>
              <a:gd name="connsiteX84" fmla="*/ 8156321 w 12192000"/>
              <a:gd name="connsiteY84" fmla="*/ 2105622 h 3021872"/>
              <a:gd name="connsiteX85" fmla="*/ 8115022 w 12192000"/>
              <a:gd name="connsiteY85" fmla="*/ 2097331 h 3021872"/>
              <a:gd name="connsiteX86" fmla="*/ 8109128 w 12192000"/>
              <a:gd name="connsiteY86" fmla="*/ 2095725 h 3021872"/>
              <a:gd name="connsiteX87" fmla="*/ 8061947 w 12192000"/>
              <a:gd name="connsiteY87" fmla="*/ 2076044 h 3021872"/>
              <a:gd name="connsiteX88" fmla="*/ 8056343 w 12192000"/>
              <a:gd name="connsiteY88" fmla="*/ 2079176 h 3021872"/>
              <a:gd name="connsiteX89" fmla="*/ 8039888 w 12192000"/>
              <a:gd name="connsiteY89" fmla="*/ 2079889 h 3021872"/>
              <a:gd name="connsiteX90" fmla="*/ 8027893 w 12192000"/>
              <a:gd name="connsiteY90" fmla="*/ 2071837 h 3021872"/>
              <a:gd name="connsiteX91" fmla="*/ 7968202 w 12192000"/>
              <a:gd name="connsiteY91" fmla="*/ 2048643 h 3021872"/>
              <a:gd name="connsiteX92" fmla="*/ 7879707 w 12192000"/>
              <a:gd name="connsiteY92" fmla="*/ 2019539 h 3021872"/>
              <a:gd name="connsiteX93" fmla="*/ 7867283 w 12192000"/>
              <a:gd name="connsiteY93" fmla="*/ 2011237 h 3021872"/>
              <a:gd name="connsiteX94" fmla="*/ 7843997 w 12192000"/>
              <a:gd name="connsiteY94" fmla="*/ 2004002 h 3021872"/>
              <a:gd name="connsiteX95" fmla="*/ 7819810 w 12192000"/>
              <a:gd name="connsiteY95" fmla="*/ 2003978 h 3021872"/>
              <a:gd name="connsiteX96" fmla="*/ 7766905 w 12192000"/>
              <a:gd name="connsiteY96" fmla="*/ 1994240 h 3021872"/>
              <a:gd name="connsiteX97" fmla="*/ 7748811 w 12192000"/>
              <a:gd name="connsiteY97" fmla="*/ 2001647 h 3021872"/>
              <a:gd name="connsiteX98" fmla="*/ 7745757 w 12192000"/>
              <a:gd name="connsiteY98" fmla="*/ 2003120 h 3021872"/>
              <a:gd name="connsiteX99" fmla="*/ 7732110 w 12192000"/>
              <a:gd name="connsiteY99" fmla="*/ 2004783 h 3021872"/>
              <a:gd name="connsiteX100" fmla="*/ 7730039 w 12192000"/>
              <a:gd name="connsiteY100" fmla="*/ 2010536 h 3021872"/>
              <a:gd name="connsiteX101" fmla="*/ 7685159 w 12192000"/>
              <a:gd name="connsiteY101" fmla="*/ 2018415 h 3021872"/>
              <a:gd name="connsiteX102" fmla="*/ 7561596 w 12192000"/>
              <a:gd name="connsiteY102" fmla="*/ 2020063 h 3021872"/>
              <a:gd name="connsiteX103" fmla="*/ 7488722 w 12192000"/>
              <a:gd name="connsiteY103" fmla="*/ 2024418 h 3021872"/>
              <a:gd name="connsiteX104" fmla="*/ 7462688 w 12192000"/>
              <a:gd name="connsiteY104" fmla="*/ 2031366 h 3021872"/>
              <a:gd name="connsiteX105" fmla="*/ 7425222 w 12192000"/>
              <a:gd name="connsiteY105" fmla="*/ 2037510 h 3021872"/>
              <a:gd name="connsiteX106" fmla="*/ 7360376 w 12192000"/>
              <a:gd name="connsiteY106" fmla="*/ 2052454 h 3021872"/>
              <a:gd name="connsiteX107" fmla="*/ 7297796 w 12192000"/>
              <a:gd name="connsiteY107" fmla="*/ 2059134 h 3021872"/>
              <a:gd name="connsiteX108" fmla="*/ 7255684 w 12192000"/>
              <a:gd name="connsiteY108" fmla="*/ 2060633 h 3021872"/>
              <a:gd name="connsiteX109" fmla="*/ 7249573 w 12192000"/>
              <a:gd name="connsiteY109" fmla="*/ 2060435 h 3021872"/>
              <a:gd name="connsiteX110" fmla="*/ 7198933 w 12192000"/>
              <a:gd name="connsiteY110" fmla="*/ 2052227 h 3021872"/>
              <a:gd name="connsiteX111" fmla="*/ 7194276 w 12192000"/>
              <a:gd name="connsiteY111" fmla="*/ 2056568 h 3021872"/>
              <a:gd name="connsiteX112" fmla="*/ 7178495 w 12192000"/>
              <a:gd name="connsiteY112" fmla="*/ 2061069 h 3021872"/>
              <a:gd name="connsiteX113" fmla="*/ 7164866 w 12192000"/>
              <a:gd name="connsiteY113" fmla="*/ 2056021 h 3021872"/>
              <a:gd name="connsiteX114" fmla="*/ 7101221 w 12192000"/>
              <a:gd name="connsiteY114" fmla="*/ 2047289 h 3021872"/>
              <a:gd name="connsiteX115" fmla="*/ 7008182 w 12192000"/>
              <a:gd name="connsiteY115" fmla="*/ 2039482 h 3021872"/>
              <a:gd name="connsiteX116" fmla="*/ 6994073 w 12192000"/>
              <a:gd name="connsiteY116" fmla="*/ 2034288 h 3021872"/>
              <a:gd name="connsiteX117" fmla="*/ 6902768 w 12192000"/>
              <a:gd name="connsiteY117" fmla="*/ 2021990 h 3021872"/>
              <a:gd name="connsiteX118" fmla="*/ 6854917 w 12192000"/>
              <a:gd name="connsiteY118" fmla="*/ 2020321 h 3021872"/>
              <a:gd name="connsiteX119" fmla="*/ 6849655 w 12192000"/>
              <a:gd name="connsiteY119" fmla="*/ 2025191 h 3021872"/>
              <a:gd name="connsiteX120" fmla="*/ 6835522 w 12192000"/>
              <a:gd name="connsiteY120" fmla="*/ 2024012 h 3021872"/>
              <a:gd name="connsiteX121" fmla="*/ 6707727 w 12192000"/>
              <a:gd name="connsiteY121" fmla="*/ 2006254 h 3021872"/>
              <a:gd name="connsiteX122" fmla="*/ 6561947 w 12192000"/>
              <a:gd name="connsiteY122" fmla="*/ 1975575 h 3021872"/>
              <a:gd name="connsiteX123" fmla="*/ 6464714 w 12192000"/>
              <a:gd name="connsiteY123" fmla="*/ 1978704 h 3021872"/>
              <a:gd name="connsiteX124" fmla="*/ 6242129 w 12192000"/>
              <a:gd name="connsiteY124" fmla="*/ 1915441 h 3021872"/>
              <a:gd name="connsiteX125" fmla="*/ 6080728 w 12192000"/>
              <a:gd name="connsiteY125" fmla="*/ 1895758 h 3021872"/>
              <a:gd name="connsiteX126" fmla="*/ 6069627 w 12192000"/>
              <a:gd name="connsiteY126" fmla="*/ 1885968 h 3021872"/>
              <a:gd name="connsiteX127" fmla="*/ 6055146 w 12192000"/>
              <a:gd name="connsiteY127" fmla="*/ 1879305 h 3021872"/>
              <a:gd name="connsiteX128" fmla="*/ 5953405 w 12192000"/>
              <a:gd name="connsiteY128" fmla="*/ 1849929 h 3021872"/>
              <a:gd name="connsiteX129" fmla="*/ 5940151 w 12192000"/>
              <a:gd name="connsiteY129" fmla="*/ 1852123 h 3021872"/>
              <a:gd name="connsiteX130" fmla="*/ 5917647 w 12192000"/>
              <a:gd name="connsiteY130" fmla="*/ 1852476 h 3021872"/>
              <a:gd name="connsiteX131" fmla="*/ 5860259 w 12192000"/>
              <a:gd name="connsiteY131" fmla="*/ 1865444 h 3021872"/>
              <a:gd name="connsiteX132" fmla="*/ 5821880 w 12192000"/>
              <a:gd name="connsiteY132" fmla="*/ 1854695 h 3021872"/>
              <a:gd name="connsiteX133" fmla="*/ 5813898 w 12192000"/>
              <a:gd name="connsiteY133" fmla="*/ 1853063 h 3021872"/>
              <a:gd name="connsiteX134" fmla="*/ 5813633 w 12192000"/>
              <a:gd name="connsiteY134" fmla="*/ 1853249 h 3021872"/>
              <a:gd name="connsiteX135" fmla="*/ 5804995 w 12192000"/>
              <a:gd name="connsiteY135" fmla="*/ 1851966 h 3021872"/>
              <a:gd name="connsiteX136" fmla="*/ 5799340 w 12192000"/>
              <a:gd name="connsiteY136" fmla="*/ 1850088 h 3021872"/>
              <a:gd name="connsiteX137" fmla="*/ 5783850 w 12192000"/>
              <a:gd name="connsiteY137" fmla="*/ 1846922 h 3021872"/>
              <a:gd name="connsiteX138" fmla="*/ 5777803 w 12192000"/>
              <a:gd name="connsiteY138" fmla="*/ 1847290 h 3021872"/>
              <a:gd name="connsiteX139" fmla="*/ 5774372 w 12192000"/>
              <a:gd name="connsiteY139" fmla="*/ 1849538 h 3021872"/>
              <a:gd name="connsiteX140" fmla="*/ 5740527 w 12192000"/>
              <a:gd name="connsiteY140" fmla="*/ 1850453 h 3021872"/>
              <a:gd name="connsiteX141" fmla="*/ 5671437 w 12192000"/>
              <a:gd name="connsiteY141" fmla="*/ 1845438 h 3021872"/>
              <a:gd name="connsiteX142" fmla="*/ 5633526 w 12192000"/>
              <a:gd name="connsiteY142" fmla="*/ 1839191 h 3021872"/>
              <a:gd name="connsiteX143" fmla="*/ 5527860 w 12192000"/>
              <a:gd name="connsiteY143" fmla="*/ 1825767 h 3021872"/>
              <a:gd name="connsiteX144" fmla="*/ 5420429 w 12192000"/>
              <a:gd name="connsiteY144" fmla="*/ 1815102 h 3021872"/>
              <a:gd name="connsiteX145" fmla="*/ 5339073 w 12192000"/>
              <a:gd name="connsiteY145" fmla="*/ 1819639 h 3021872"/>
              <a:gd name="connsiteX146" fmla="*/ 5334373 w 12192000"/>
              <a:gd name="connsiteY146" fmla="*/ 1817028 h 3021872"/>
              <a:gd name="connsiteX147" fmla="*/ 5326433 w 12192000"/>
              <a:gd name="connsiteY147" fmla="*/ 1814516 h 3021872"/>
              <a:gd name="connsiteX148" fmla="*/ 5326080 w 12192000"/>
              <a:gd name="connsiteY148" fmla="*/ 1814651 h 3021872"/>
              <a:gd name="connsiteX149" fmla="*/ 5318954 w 12192000"/>
              <a:gd name="connsiteY149" fmla="*/ 1811914 h 3021872"/>
              <a:gd name="connsiteX150" fmla="*/ 5286087 w 12192000"/>
              <a:gd name="connsiteY150" fmla="*/ 1796038 h 3021872"/>
              <a:gd name="connsiteX151" fmla="*/ 5223002 w 12192000"/>
              <a:gd name="connsiteY151" fmla="*/ 1799482 h 3021872"/>
              <a:gd name="connsiteX152" fmla="*/ 5200540 w 12192000"/>
              <a:gd name="connsiteY152" fmla="*/ 1796400 h 3021872"/>
              <a:gd name="connsiteX153" fmla="*/ 5154928 w 12192000"/>
              <a:gd name="connsiteY153" fmla="*/ 1781130 h 3021872"/>
              <a:gd name="connsiteX154" fmla="*/ 5149478 w 12192000"/>
              <a:gd name="connsiteY154" fmla="*/ 1780679 h 3021872"/>
              <a:gd name="connsiteX155" fmla="*/ 5130626 w 12192000"/>
              <a:gd name="connsiteY155" fmla="*/ 1768669 h 3021872"/>
              <a:gd name="connsiteX156" fmla="*/ 5102239 w 12192000"/>
              <a:gd name="connsiteY156" fmla="*/ 1753436 h 3021872"/>
              <a:gd name="connsiteX157" fmla="*/ 5099658 w 12192000"/>
              <a:gd name="connsiteY157" fmla="*/ 1753538 h 3021872"/>
              <a:gd name="connsiteX158" fmla="*/ 5088508 w 12192000"/>
              <a:gd name="connsiteY158" fmla="*/ 1745106 h 3021872"/>
              <a:gd name="connsiteX159" fmla="*/ 5082205 w 12192000"/>
              <a:gd name="connsiteY159" fmla="*/ 1734262 h 3021872"/>
              <a:gd name="connsiteX160" fmla="*/ 4931750 w 12192000"/>
              <a:gd name="connsiteY160" fmla="*/ 1691385 h 3021872"/>
              <a:gd name="connsiteX161" fmla="*/ 4824030 w 12192000"/>
              <a:gd name="connsiteY161" fmla="*/ 1643040 h 3021872"/>
              <a:gd name="connsiteX162" fmla="*/ 4758423 w 12192000"/>
              <a:gd name="connsiteY162" fmla="*/ 1579191 h 3021872"/>
              <a:gd name="connsiteX163" fmla="*/ 4514045 w 12192000"/>
              <a:gd name="connsiteY163" fmla="*/ 1535848 h 3021872"/>
              <a:gd name="connsiteX164" fmla="*/ 4458973 w 12192000"/>
              <a:gd name="connsiteY164" fmla="*/ 1525122 h 3021872"/>
              <a:gd name="connsiteX165" fmla="*/ 4423105 w 12192000"/>
              <a:gd name="connsiteY165" fmla="*/ 1500018 h 3021872"/>
              <a:gd name="connsiteX166" fmla="*/ 4400073 w 12192000"/>
              <a:gd name="connsiteY166" fmla="*/ 1499739 h 3021872"/>
              <a:gd name="connsiteX167" fmla="*/ 4395961 w 12192000"/>
              <a:gd name="connsiteY167" fmla="*/ 1499863 h 3021872"/>
              <a:gd name="connsiteX168" fmla="*/ 4382523 w 12192000"/>
              <a:gd name="connsiteY168" fmla="*/ 1496619 h 3021872"/>
              <a:gd name="connsiteX169" fmla="*/ 4374971 w 12192000"/>
              <a:gd name="connsiteY169" fmla="*/ 1500377 h 3021872"/>
              <a:gd name="connsiteX170" fmla="*/ 4352051 w 12192000"/>
              <a:gd name="connsiteY170" fmla="*/ 1498843 h 3021872"/>
              <a:gd name="connsiteX171" fmla="*/ 4328364 w 12192000"/>
              <a:gd name="connsiteY171" fmla="*/ 1491566 h 3021872"/>
              <a:gd name="connsiteX172" fmla="*/ 4220142 w 12192000"/>
              <a:gd name="connsiteY172" fmla="*/ 1451803 h 3021872"/>
              <a:gd name="connsiteX173" fmla="*/ 4152921 w 12192000"/>
              <a:gd name="connsiteY173" fmla="*/ 1430969 h 3021872"/>
              <a:gd name="connsiteX174" fmla="*/ 4123498 w 12192000"/>
              <a:gd name="connsiteY174" fmla="*/ 1427696 h 3021872"/>
              <a:gd name="connsiteX175" fmla="*/ 4085026 w 12192000"/>
              <a:gd name="connsiteY175" fmla="*/ 1420005 h 3021872"/>
              <a:gd name="connsiteX176" fmla="*/ 4014120 w 12192000"/>
              <a:gd name="connsiteY176" fmla="*/ 1410025 h 3021872"/>
              <a:gd name="connsiteX177" fmla="*/ 3924085 w 12192000"/>
              <a:gd name="connsiteY177" fmla="*/ 1390368 h 3021872"/>
              <a:gd name="connsiteX178" fmla="*/ 3875102 w 12192000"/>
              <a:gd name="connsiteY178" fmla="*/ 1356231 h 3021872"/>
              <a:gd name="connsiteX179" fmla="*/ 3866735 w 12192000"/>
              <a:gd name="connsiteY179" fmla="*/ 1358044 h 3021872"/>
              <a:gd name="connsiteX180" fmla="*/ 3824835 w 12192000"/>
              <a:gd name="connsiteY180" fmla="*/ 1344150 h 3021872"/>
              <a:gd name="connsiteX181" fmla="*/ 3698316 w 12192000"/>
              <a:gd name="connsiteY181" fmla="*/ 1271660 h 3021872"/>
              <a:gd name="connsiteX182" fmla="*/ 3615875 w 12192000"/>
              <a:gd name="connsiteY182" fmla="*/ 1245166 h 3021872"/>
              <a:gd name="connsiteX183" fmla="*/ 3583351 w 12192000"/>
              <a:gd name="connsiteY183" fmla="*/ 1239605 h 3021872"/>
              <a:gd name="connsiteX184" fmla="*/ 3529058 w 12192000"/>
              <a:gd name="connsiteY184" fmla="*/ 1230047 h 3021872"/>
              <a:gd name="connsiteX185" fmla="*/ 3438822 w 12192000"/>
              <a:gd name="connsiteY185" fmla="*/ 1205661 h 3021872"/>
              <a:gd name="connsiteX186" fmla="*/ 3390292 w 12192000"/>
              <a:gd name="connsiteY186" fmla="*/ 1197075 h 3021872"/>
              <a:gd name="connsiteX187" fmla="*/ 3315537 w 12192000"/>
              <a:gd name="connsiteY187" fmla="*/ 1185391 h 3021872"/>
              <a:gd name="connsiteX188" fmla="*/ 3305896 w 12192000"/>
              <a:gd name="connsiteY188" fmla="*/ 1180025 h 3021872"/>
              <a:gd name="connsiteX189" fmla="*/ 3260055 w 12192000"/>
              <a:gd name="connsiteY189" fmla="*/ 1189560 h 3021872"/>
              <a:gd name="connsiteX190" fmla="*/ 3136098 w 12192000"/>
              <a:gd name="connsiteY190" fmla="*/ 1171708 h 3021872"/>
              <a:gd name="connsiteX191" fmla="*/ 3113533 w 12192000"/>
              <a:gd name="connsiteY191" fmla="*/ 1171758 h 3021872"/>
              <a:gd name="connsiteX192" fmla="*/ 3087934 w 12192000"/>
              <a:gd name="connsiteY192" fmla="*/ 1162189 h 3021872"/>
              <a:gd name="connsiteX193" fmla="*/ 3033101 w 12192000"/>
              <a:gd name="connsiteY193" fmla="*/ 1146004 h 3021872"/>
              <a:gd name="connsiteX194" fmla="*/ 2999082 w 12192000"/>
              <a:gd name="connsiteY194" fmla="*/ 1129337 h 3021872"/>
              <a:gd name="connsiteX195" fmla="*/ 2988144 w 12192000"/>
              <a:gd name="connsiteY195" fmla="*/ 1133783 h 3021872"/>
              <a:gd name="connsiteX196" fmla="*/ 2964880 w 12192000"/>
              <a:gd name="connsiteY196" fmla="*/ 1133160 h 3021872"/>
              <a:gd name="connsiteX197" fmla="*/ 2871083 w 12192000"/>
              <a:gd name="connsiteY197" fmla="*/ 1114281 h 3021872"/>
              <a:gd name="connsiteX198" fmla="*/ 2853547 w 12192000"/>
              <a:gd name="connsiteY198" fmla="*/ 1113282 h 3021872"/>
              <a:gd name="connsiteX199" fmla="*/ 2834998 w 12192000"/>
              <a:gd name="connsiteY199" fmla="*/ 1105032 h 3021872"/>
              <a:gd name="connsiteX200" fmla="*/ 2832012 w 12192000"/>
              <a:gd name="connsiteY200" fmla="*/ 1103667 h 3021872"/>
              <a:gd name="connsiteX201" fmla="*/ 2831450 w 12192000"/>
              <a:gd name="connsiteY201" fmla="*/ 1103681 h 3021872"/>
              <a:gd name="connsiteX202" fmla="*/ 2830158 w 12192000"/>
              <a:gd name="connsiteY202" fmla="*/ 1102819 h 3021872"/>
              <a:gd name="connsiteX203" fmla="*/ 2817969 w 12192000"/>
              <a:gd name="connsiteY203" fmla="*/ 1097243 h 3021872"/>
              <a:gd name="connsiteX204" fmla="*/ 2812278 w 12192000"/>
              <a:gd name="connsiteY204" fmla="*/ 1097008 h 3021872"/>
              <a:gd name="connsiteX205" fmla="*/ 2735949 w 12192000"/>
              <a:gd name="connsiteY205" fmla="*/ 1069536 h 3021872"/>
              <a:gd name="connsiteX206" fmla="*/ 2700542 w 12192000"/>
              <a:gd name="connsiteY206" fmla="*/ 1056907 h 3021872"/>
              <a:gd name="connsiteX207" fmla="*/ 2690071 w 12192000"/>
              <a:gd name="connsiteY207" fmla="*/ 1056397 h 3021872"/>
              <a:gd name="connsiteX208" fmla="*/ 2655269 w 12192000"/>
              <a:gd name="connsiteY208" fmla="*/ 1042078 h 3021872"/>
              <a:gd name="connsiteX209" fmla="*/ 2637172 w 12192000"/>
              <a:gd name="connsiteY209" fmla="*/ 1039382 h 3021872"/>
              <a:gd name="connsiteX210" fmla="*/ 2544676 w 12192000"/>
              <a:gd name="connsiteY210" fmla="*/ 1019916 h 3021872"/>
              <a:gd name="connsiteX211" fmla="*/ 2521406 w 12192000"/>
              <a:gd name="connsiteY211" fmla="*/ 1022036 h 3021872"/>
              <a:gd name="connsiteX212" fmla="*/ 2462038 w 12192000"/>
              <a:gd name="connsiteY212" fmla="*/ 992687 h 3021872"/>
              <a:gd name="connsiteX213" fmla="*/ 2448962 w 12192000"/>
              <a:gd name="connsiteY213" fmla="*/ 988555 h 3021872"/>
              <a:gd name="connsiteX214" fmla="*/ 2444223 w 12192000"/>
              <a:gd name="connsiteY214" fmla="*/ 985580 h 3021872"/>
              <a:gd name="connsiteX215" fmla="*/ 2428175 w 12192000"/>
              <a:gd name="connsiteY215" fmla="*/ 997242 h 3021872"/>
              <a:gd name="connsiteX216" fmla="*/ 2398519 w 12192000"/>
              <a:gd name="connsiteY216" fmla="*/ 1001482 h 3021872"/>
              <a:gd name="connsiteX217" fmla="*/ 2385271 w 12192000"/>
              <a:gd name="connsiteY217" fmla="*/ 993786 h 3021872"/>
              <a:gd name="connsiteX218" fmla="*/ 2298174 w 12192000"/>
              <a:gd name="connsiteY218" fmla="*/ 956527 h 3021872"/>
              <a:gd name="connsiteX219" fmla="*/ 2271014 w 12192000"/>
              <a:gd name="connsiteY219" fmla="*/ 945440 h 3021872"/>
              <a:gd name="connsiteX220" fmla="*/ 2214838 w 12192000"/>
              <a:gd name="connsiteY220" fmla="*/ 924396 h 3021872"/>
              <a:gd name="connsiteX221" fmla="*/ 2038407 w 12192000"/>
              <a:gd name="connsiteY221" fmla="*/ 916628 h 3021872"/>
              <a:gd name="connsiteX222" fmla="*/ 1958268 w 12192000"/>
              <a:gd name="connsiteY222" fmla="*/ 931677 h 3021872"/>
              <a:gd name="connsiteX223" fmla="*/ 1740316 w 12192000"/>
              <a:gd name="connsiteY223" fmla="*/ 931710 h 3021872"/>
              <a:gd name="connsiteX224" fmla="*/ 1454477 w 12192000"/>
              <a:gd name="connsiteY224" fmla="*/ 973878 h 3021872"/>
              <a:gd name="connsiteX225" fmla="*/ 1385984 w 12192000"/>
              <a:gd name="connsiteY225" fmla="*/ 958621 h 3021872"/>
              <a:gd name="connsiteX226" fmla="*/ 1355604 w 12192000"/>
              <a:gd name="connsiteY226" fmla="*/ 960893 h 3021872"/>
              <a:gd name="connsiteX227" fmla="*/ 1305323 w 12192000"/>
              <a:gd name="connsiteY227" fmla="*/ 967511 h 3021872"/>
              <a:gd name="connsiteX228" fmla="*/ 1125607 w 12192000"/>
              <a:gd name="connsiteY228" fmla="*/ 968467 h 3021872"/>
              <a:gd name="connsiteX229" fmla="*/ 1016562 w 12192000"/>
              <a:gd name="connsiteY229" fmla="*/ 975260 h 3021872"/>
              <a:gd name="connsiteX230" fmla="*/ 818620 w 12192000"/>
              <a:gd name="connsiteY230" fmla="*/ 987723 h 3021872"/>
              <a:gd name="connsiteX231" fmla="*/ 611870 w 12192000"/>
              <a:gd name="connsiteY231" fmla="*/ 1002547 h 3021872"/>
              <a:gd name="connsiteX232" fmla="*/ 520325 w 12192000"/>
              <a:gd name="connsiteY232" fmla="*/ 1010590 h 3021872"/>
              <a:gd name="connsiteX233" fmla="*/ 386188 w 12192000"/>
              <a:gd name="connsiteY233" fmla="*/ 1040956 h 3021872"/>
              <a:gd name="connsiteX234" fmla="*/ 272629 w 12192000"/>
              <a:gd name="connsiteY234" fmla="*/ 1010300 h 3021872"/>
              <a:gd name="connsiteX235" fmla="*/ 113450 w 12192000"/>
              <a:gd name="connsiteY235" fmla="*/ 1038933 h 3021872"/>
              <a:gd name="connsiteX236" fmla="*/ 4256 w 12192000"/>
              <a:gd name="connsiteY236" fmla="*/ 1060111 h 3021872"/>
              <a:gd name="connsiteX237" fmla="*/ 0 w 12192000"/>
              <a:gd name="connsiteY237" fmla="*/ 1059714 h 3021872"/>
              <a:gd name="connsiteX238" fmla="*/ 0 w 12192000"/>
              <a:gd name="connsiteY238"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438556 w 12192000"/>
              <a:gd name="connsiteY13" fmla="*/ 2873658 h 3021872"/>
              <a:gd name="connsiteX14" fmla="*/ 11410019 w 12192000"/>
              <a:gd name="connsiteY14" fmla="*/ 2778739 h 3021872"/>
              <a:gd name="connsiteX15" fmla="*/ 11391662 w 12192000"/>
              <a:gd name="connsiteY15" fmla="*/ 2777813 h 3021872"/>
              <a:gd name="connsiteX16" fmla="*/ 11381950 w 12192000"/>
              <a:gd name="connsiteY16" fmla="*/ 2771457 h 3021872"/>
              <a:gd name="connsiteX17" fmla="*/ 11355280 w 12192000"/>
              <a:gd name="connsiteY17" fmla="*/ 2766974 h 3021872"/>
              <a:gd name="connsiteX18" fmla="*/ 11346286 w 12192000"/>
              <a:gd name="connsiteY18" fmla="*/ 2771221 h 3021872"/>
              <a:gd name="connsiteX19" fmla="*/ 11344784 w 12192000"/>
              <a:gd name="connsiteY19" fmla="*/ 2767480 h 3021872"/>
              <a:gd name="connsiteX20" fmla="*/ 11307999 w 12192000"/>
              <a:gd name="connsiteY20" fmla="*/ 2758374 h 3021872"/>
              <a:gd name="connsiteX21" fmla="*/ 11228674 w 12192000"/>
              <a:gd name="connsiteY21" fmla="*/ 2738503 h 3021872"/>
              <a:gd name="connsiteX22" fmla="*/ 11208775 w 12192000"/>
              <a:gd name="connsiteY22" fmla="*/ 2733735 h 3021872"/>
              <a:gd name="connsiteX23" fmla="*/ 11191329 w 12192000"/>
              <a:gd name="connsiteY23" fmla="*/ 2735896 h 3021872"/>
              <a:gd name="connsiteX24" fmla="*/ 11095293 w 12192000"/>
              <a:gd name="connsiteY24" fmla="*/ 2734181 h 3021872"/>
              <a:gd name="connsiteX25" fmla="*/ 11072290 w 12192000"/>
              <a:gd name="connsiteY25" fmla="*/ 2737734 h 3021872"/>
              <a:gd name="connsiteX26" fmla="*/ 10980239 w 12192000"/>
              <a:gd name="connsiteY26" fmla="*/ 2729000 h 3021872"/>
              <a:gd name="connsiteX27" fmla="*/ 10980167 w 12192000"/>
              <a:gd name="connsiteY27" fmla="*/ 2728972 h 3021872"/>
              <a:gd name="connsiteX28" fmla="*/ 10943501 w 12192000"/>
              <a:gd name="connsiteY28" fmla="*/ 2723352 h 3021872"/>
              <a:gd name="connsiteX29" fmla="*/ 10740825 w 12192000"/>
              <a:gd name="connsiteY29" fmla="*/ 2642544 h 3021872"/>
              <a:gd name="connsiteX30" fmla="*/ 10621021 w 12192000"/>
              <a:gd name="connsiteY30" fmla="*/ 2583972 h 3021872"/>
              <a:gd name="connsiteX31" fmla="*/ 10501779 w 12192000"/>
              <a:gd name="connsiteY31" fmla="*/ 2548735 h 3021872"/>
              <a:gd name="connsiteX32" fmla="*/ 10403355 w 12192000"/>
              <a:gd name="connsiteY32" fmla="*/ 2512953 h 3021872"/>
              <a:gd name="connsiteX33" fmla="*/ 10337449 w 12192000"/>
              <a:gd name="connsiteY33" fmla="*/ 2488172 h 3021872"/>
              <a:gd name="connsiteX34" fmla="*/ 10324327 w 12192000"/>
              <a:gd name="connsiteY34" fmla="*/ 2478939 h 3021872"/>
              <a:gd name="connsiteX35" fmla="*/ 10321929 w 12192000"/>
              <a:gd name="connsiteY35" fmla="*/ 2478993 h 3021872"/>
              <a:gd name="connsiteX36" fmla="*/ 10290461 w 12192000"/>
              <a:gd name="connsiteY36" fmla="*/ 2462144 h 3021872"/>
              <a:gd name="connsiteX37" fmla="*/ 10268970 w 12192000"/>
              <a:gd name="connsiteY37" fmla="*/ 2448931 h 3021872"/>
              <a:gd name="connsiteX38" fmla="*/ 10263699 w 12192000"/>
              <a:gd name="connsiteY38" fmla="*/ 2448340 h 3021872"/>
              <a:gd name="connsiteX39" fmla="*/ 10228272 w 12192000"/>
              <a:gd name="connsiteY39" fmla="*/ 2431997 h 3021872"/>
              <a:gd name="connsiteX40" fmla="*/ 10215997 w 12192000"/>
              <a:gd name="connsiteY40" fmla="*/ 2431103 h 3021872"/>
              <a:gd name="connsiteX41" fmla="*/ 10193885 w 12192000"/>
              <a:gd name="connsiteY41" fmla="*/ 2427360 h 3021872"/>
              <a:gd name="connsiteX42" fmla="*/ 10135557 w 12192000"/>
              <a:gd name="connsiteY42" fmla="*/ 2429769 h 3021872"/>
              <a:gd name="connsiteX43" fmla="*/ 10092108 w 12192000"/>
              <a:gd name="connsiteY43" fmla="*/ 2409075 h 3021872"/>
              <a:gd name="connsiteX44" fmla="*/ 10091815 w 12192000"/>
              <a:gd name="connsiteY44" fmla="*/ 2409211 h 3021872"/>
              <a:gd name="connsiteX45" fmla="*/ 10083558 w 12192000"/>
              <a:gd name="connsiteY45" fmla="*/ 2406369 h 3021872"/>
              <a:gd name="connsiteX46" fmla="*/ 10078319 w 12192000"/>
              <a:gd name="connsiteY46" fmla="*/ 2403481 h 3021872"/>
              <a:gd name="connsiteX47" fmla="*/ 10063647 w 12192000"/>
              <a:gd name="connsiteY47" fmla="*/ 2397528 h 3021872"/>
              <a:gd name="connsiteX48" fmla="*/ 10057660 w 12192000"/>
              <a:gd name="connsiteY48" fmla="*/ 2396793 h 3021872"/>
              <a:gd name="connsiteX49" fmla="*/ 10003124 w 12192000"/>
              <a:gd name="connsiteY49" fmla="*/ 2406692 h 3021872"/>
              <a:gd name="connsiteX50" fmla="*/ 9898644 w 12192000"/>
              <a:gd name="connsiteY50" fmla="*/ 2393136 h 3021872"/>
              <a:gd name="connsiteX51" fmla="*/ 9794969 w 12192000"/>
              <a:gd name="connsiteY51" fmla="*/ 2376665 h 3021872"/>
              <a:gd name="connsiteX52" fmla="*/ 9690708 w 12192000"/>
              <a:gd name="connsiteY52" fmla="*/ 2362478 h 3021872"/>
              <a:gd name="connsiteX53" fmla="*/ 9656590 w 12192000"/>
              <a:gd name="connsiteY53" fmla="*/ 2365107 h 3021872"/>
              <a:gd name="connsiteX54" fmla="*/ 9651013 w 12192000"/>
              <a:gd name="connsiteY54" fmla="*/ 2365379 h 3021872"/>
              <a:gd name="connsiteX55" fmla="*/ 9629535 w 12192000"/>
              <a:gd name="connsiteY55" fmla="*/ 2359562 h 3021872"/>
              <a:gd name="connsiteX56" fmla="*/ 9621002 w 12192000"/>
              <a:gd name="connsiteY56" fmla="*/ 2358015 h 3021872"/>
              <a:gd name="connsiteX57" fmla="*/ 9620811 w 12192000"/>
              <a:gd name="connsiteY57" fmla="*/ 2358209 h 3021872"/>
              <a:gd name="connsiteX58" fmla="*/ 9612783 w 12192000"/>
              <a:gd name="connsiteY58" fmla="*/ 2356304 h 3021872"/>
              <a:gd name="connsiteX59" fmla="*/ 9573299 w 12192000"/>
              <a:gd name="connsiteY59" fmla="*/ 2344048 h 3021872"/>
              <a:gd name="connsiteX60" fmla="*/ 9523299 w 12192000"/>
              <a:gd name="connsiteY60" fmla="*/ 2356751 h 3021872"/>
              <a:gd name="connsiteX61" fmla="*/ 9502217 w 12192000"/>
              <a:gd name="connsiteY61" fmla="*/ 2356672 h 3021872"/>
              <a:gd name="connsiteX62" fmla="*/ 9491052 w 12192000"/>
              <a:gd name="connsiteY62" fmla="*/ 2357876 h 3021872"/>
              <a:gd name="connsiteX63" fmla="*/ 9490420 w 12192000"/>
              <a:gd name="connsiteY63" fmla="*/ 2358754 h 3021872"/>
              <a:gd name="connsiteX64" fmla="*/ 9422814 w 12192000"/>
              <a:gd name="connsiteY64" fmla="*/ 2337048 h 3021872"/>
              <a:gd name="connsiteX65" fmla="*/ 9387555 w 12192000"/>
              <a:gd name="connsiteY65" fmla="*/ 2324836 h 3021872"/>
              <a:gd name="connsiteX66" fmla="*/ 9385480 w 12192000"/>
              <a:gd name="connsiteY66" fmla="*/ 2325313 h 3021872"/>
              <a:gd name="connsiteX67" fmla="*/ 9369766 w 12192000"/>
              <a:gd name="connsiteY67" fmla="*/ 2317902 h 3021872"/>
              <a:gd name="connsiteX68" fmla="*/ 9356267 w 12192000"/>
              <a:gd name="connsiteY68" fmla="*/ 2307218 h 3021872"/>
              <a:gd name="connsiteX69" fmla="*/ 9240605 w 12192000"/>
              <a:gd name="connsiteY69" fmla="*/ 2292733 h 3021872"/>
              <a:gd name="connsiteX70" fmla="*/ 9083251 w 12192000"/>
              <a:gd name="connsiteY70" fmla="*/ 2245348 h 3021872"/>
              <a:gd name="connsiteX71" fmla="*/ 8956025 w 12192000"/>
              <a:gd name="connsiteY71" fmla="*/ 2219438 h 3021872"/>
              <a:gd name="connsiteX72" fmla="*/ 8791834 w 12192000"/>
              <a:gd name="connsiteY72" fmla="*/ 2194608 h 3021872"/>
              <a:gd name="connsiteX73" fmla="*/ 8677385 w 12192000"/>
              <a:gd name="connsiteY73" fmla="*/ 2172946 h 3021872"/>
              <a:gd name="connsiteX74" fmla="*/ 8628381 w 12192000"/>
              <a:gd name="connsiteY74" fmla="*/ 2151256 h 3021872"/>
              <a:gd name="connsiteX75" fmla="*/ 8608955 w 12192000"/>
              <a:gd name="connsiteY75" fmla="*/ 2154253 h 3021872"/>
              <a:gd name="connsiteX76" fmla="*/ 8605623 w 12192000"/>
              <a:gd name="connsiteY76" fmla="*/ 2154974 h 3021872"/>
              <a:gd name="connsiteX77" fmla="*/ 8591946 w 12192000"/>
              <a:gd name="connsiteY77" fmla="*/ 2153429 h 3021872"/>
              <a:gd name="connsiteX78" fmla="*/ 8588503 w 12192000"/>
              <a:gd name="connsiteY78" fmla="*/ 2158528 h 3021872"/>
              <a:gd name="connsiteX79" fmla="*/ 8542929 w 12192000"/>
              <a:gd name="connsiteY79" fmla="*/ 2155780 h 3021872"/>
              <a:gd name="connsiteX80" fmla="*/ 8422422 w 12192000"/>
              <a:gd name="connsiteY80" fmla="*/ 2128783 h 3021872"/>
              <a:gd name="connsiteX81" fmla="*/ 8350509 w 12192000"/>
              <a:gd name="connsiteY81" fmla="*/ 2116143 h 3021872"/>
              <a:gd name="connsiteX82" fmla="*/ 8323483 w 12192000"/>
              <a:gd name="connsiteY82" fmla="*/ 2116856 h 3021872"/>
              <a:gd name="connsiteX83" fmla="*/ 8285541 w 12192000"/>
              <a:gd name="connsiteY83" fmla="*/ 2114142 h 3021872"/>
              <a:gd name="connsiteX84" fmla="*/ 8156321 w 12192000"/>
              <a:gd name="connsiteY84" fmla="*/ 2105622 h 3021872"/>
              <a:gd name="connsiteX85" fmla="*/ 8115022 w 12192000"/>
              <a:gd name="connsiteY85" fmla="*/ 2097331 h 3021872"/>
              <a:gd name="connsiteX86" fmla="*/ 8109128 w 12192000"/>
              <a:gd name="connsiteY86" fmla="*/ 2095725 h 3021872"/>
              <a:gd name="connsiteX87" fmla="*/ 8061947 w 12192000"/>
              <a:gd name="connsiteY87" fmla="*/ 2076044 h 3021872"/>
              <a:gd name="connsiteX88" fmla="*/ 8056343 w 12192000"/>
              <a:gd name="connsiteY88" fmla="*/ 2079176 h 3021872"/>
              <a:gd name="connsiteX89" fmla="*/ 8039888 w 12192000"/>
              <a:gd name="connsiteY89" fmla="*/ 2079889 h 3021872"/>
              <a:gd name="connsiteX90" fmla="*/ 8027893 w 12192000"/>
              <a:gd name="connsiteY90" fmla="*/ 2071837 h 3021872"/>
              <a:gd name="connsiteX91" fmla="*/ 7968202 w 12192000"/>
              <a:gd name="connsiteY91" fmla="*/ 2048643 h 3021872"/>
              <a:gd name="connsiteX92" fmla="*/ 7879707 w 12192000"/>
              <a:gd name="connsiteY92" fmla="*/ 2019539 h 3021872"/>
              <a:gd name="connsiteX93" fmla="*/ 7867283 w 12192000"/>
              <a:gd name="connsiteY93" fmla="*/ 2011237 h 3021872"/>
              <a:gd name="connsiteX94" fmla="*/ 7843997 w 12192000"/>
              <a:gd name="connsiteY94" fmla="*/ 2004002 h 3021872"/>
              <a:gd name="connsiteX95" fmla="*/ 7819810 w 12192000"/>
              <a:gd name="connsiteY95" fmla="*/ 2003978 h 3021872"/>
              <a:gd name="connsiteX96" fmla="*/ 7766905 w 12192000"/>
              <a:gd name="connsiteY96" fmla="*/ 1994240 h 3021872"/>
              <a:gd name="connsiteX97" fmla="*/ 7748811 w 12192000"/>
              <a:gd name="connsiteY97" fmla="*/ 2001647 h 3021872"/>
              <a:gd name="connsiteX98" fmla="*/ 7745757 w 12192000"/>
              <a:gd name="connsiteY98" fmla="*/ 2003120 h 3021872"/>
              <a:gd name="connsiteX99" fmla="*/ 7732110 w 12192000"/>
              <a:gd name="connsiteY99" fmla="*/ 2004783 h 3021872"/>
              <a:gd name="connsiteX100" fmla="*/ 7730039 w 12192000"/>
              <a:gd name="connsiteY100" fmla="*/ 2010536 h 3021872"/>
              <a:gd name="connsiteX101" fmla="*/ 7685159 w 12192000"/>
              <a:gd name="connsiteY101" fmla="*/ 2018415 h 3021872"/>
              <a:gd name="connsiteX102" fmla="*/ 7561596 w 12192000"/>
              <a:gd name="connsiteY102" fmla="*/ 2020063 h 3021872"/>
              <a:gd name="connsiteX103" fmla="*/ 7488722 w 12192000"/>
              <a:gd name="connsiteY103" fmla="*/ 2024418 h 3021872"/>
              <a:gd name="connsiteX104" fmla="*/ 7462688 w 12192000"/>
              <a:gd name="connsiteY104" fmla="*/ 2031366 h 3021872"/>
              <a:gd name="connsiteX105" fmla="*/ 7425222 w 12192000"/>
              <a:gd name="connsiteY105" fmla="*/ 2037510 h 3021872"/>
              <a:gd name="connsiteX106" fmla="*/ 7360376 w 12192000"/>
              <a:gd name="connsiteY106" fmla="*/ 2052454 h 3021872"/>
              <a:gd name="connsiteX107" fmla="*/ 7297796 w 12192000"/>
              <a:gd name="connsiteY107" fmla="*/ 2059134 h 3021872"/>
              <a:gd name="connsiteX108" fmla="*/ 7255684 w 12192000"/>
              <a:gd name="connsiteY108" fmla="*/ 2060633 h 3021872"/>
              <a:gd name="connsiteX109" fmla="*/ 7249573 w 12192000"/>
              <a:gd name="connsiteY109" fmla="*/ 2060435 h 3021872"/>
              <a:gd name="connsiteX110" fmla="*/ 7198933 w 12192000"/>
              <a:gd name="connsiteY110" fmla="*/ 2052227 h 3021872"/>
              <a:gd name="connsiteX111" fmla="*/ 7194276 w 12192000"/>
              <a:gd name="connsiteY111" fmla="*/ 2056568 h 3021872"/>
              <a:gd name="connsiteX112" fmla="*/ 7178495 w 12192000"/>
              <a:gd name="connsiteY112" fmla="*/ 2061069 h 3021872"/>
              <a:gd name="connsiteX113" fmla="*/ 7164866 w 12192000"/>
              <a:gd name="connsiteY113" fmla="*/ 2056021 h 3021872"/>
              <a:gd name="connsiteX114" fmla="*/ 7101221 w 12192000"/>
              <a:gd name="connsiteY114" fmla="*/ 2047289 h 3021872"/>
              <a:gd name="connsiteX115" fmla="*/ 7008182 w 12192000"/>
              <a:gd name="connsiteY115" fmla="*/ 2039482 h 3021872"/>
              <a:gd name="connsiteX116" fmla="*/ 6994073 w 12192000"/>
              <a:gd name="connsiteY116" fmla="*/ 2034288 h 3021872"/>
              <a:gd name="connsiteX117" fmla="*/ 6902768 w 12192000"/>
              <a:gd name="connsiteY117" fmla="*/ 2021990 h 3021872"/>
              <a:gd name="connsiteX118" fmla="*/ 6854917 w 12192000"/>
              <a:gd name="connsiteY118" fmla="*/ 2020321 h 3021872"/>
              <a:gd name="connsiteX119" fmla="*/ 6849655 w 12192000"/>
              <a:gd name="connsiteY119" fmla="*/ 2025191 h 3021872"/>
              <a:gd name="connsiteX120" fmla="*/ 6835522 w 12192000"/>
              <a:gd name="connsiteY120" fmla="*/ 2024012 h 3021872"/>
              <a:gd name="connsiteX121" fmla="*/ 6707727 w 12192000"/>
              <a:gd name="connsiteY121" fmla="*/ 2006254 h 3021872"/>
              <a:gd name="connsiteX122" fmla="*/ 6561947 w 12192000"/>
              <a:gd name="connsiteY122" fmla="*/ 1975575 h 3021872"/>
              <a:gd name="connsiteX123" fmla="*/ 6464714 w 12192000"/>
              <a:gd name="connsiteY123" fmla="*/ 1978704 h 3021872"/>
              <a:gd name="connsiteX124" fmla="*/ 6242129 w 12192000"/>
              <a:gd name="connsiteY124" fmla="*/ 1915441 h 3021872"/>
              <a:gd name="connsiteX125" fmla="*/ 6080728 w 12192000"/>
              <a:gd name="connsiteY125" fmla="*/ 1895758 h 3021872"/>
              <a:gd name="connsiteX126" fmla="*/ 6069627 w 12192000"/>
              <a:gd name="connsiteY126" fmla="*/ 1885968 h 3021872"/>
              <a:gd name="connsiteX127" fmla="*/ 6055146 w 12192000"/>
              <a:gd name="connsiteY127" fmla="*/ 1879305 h 3021872"/>
              <a:gd name="connsiteX128" fmla="*/ 5953405 w 12192000"/>
              <a:gd name="connsiteY128" fmla="*/ 1849929 h 3021872"/>
              <a:gd name="connsiteX129" fmla="*/ 5940151 w 12192000"/>
              <a:gd name="connsiteY129" fmla="*/ 1852123 h 3021872"/>
              <a:gd name="connsiteX130" fmla="*/ 5917647 w 12192000"/>
              <a:gd name="connsiteY130" fmla="*/ 1852476 h 3021872"/>
              <a:gd name="connsiteX131" fmla="*/ 5860259 w 12192000"/>
              <a:gd name="connsiteY131" fmla="*/ 1865444 h 3021872"/>
              <a:gd name="connsiteX132" fmla="*/ 5821880 w 12192000"/>
              <a:gd name="connsiteY132" fmla="*/ 1854695 h 3021872"/>
              <a:gd name="connsiteX133" fmla="*/ 5813898 w 12192000"/>
              <a:gd name="connsiteY133" fmla="*/ 1853063 h 3021872"/>
              <a:gd name="connsiteX134" fmla="*/ 5813633 w 12192000"/>
              <a:gd name="connsiteY134" fmla="*/ 1853249 h 3021872"/>
              <a:gd name="connsiteX135" fmla="*/ 5804995 w 12192000"/>
              <a:gd name="connsiteY135" fmla="*/ 1851966 h 3021872"/>
              <a:gd name="connsiteX136" fmla="*/ 5799340 w 12192000"/>
              <a:gd name="connsiteY136" fmla="*/ 1850088 h 3021872"/>
              <a:gd name="connsiteX137" fmla="*/ 5783850 w 12192000"/>
              <a:gd name="connsiteY137" fmla="*/ 1846922 h 3021872"/>
              <a:gd name="connsiteX138" fmla="*/ 5777803 w 12192000"/>
              <a:gd name="connsiteY138" fmla="*/ 1847290 h 3021872"/>
              <a:gd name="connsiteX139" fmla="*/ 5774372 w 12192000"/>
              <a:gd name="connsiteY139" fmla="*/ 1849538 h 3021872"/>
              <a:gd name="connsiteX140" fmla="*/ 5740527 w 12192000"/>
              <a:gd name="connsiteY140" fmla="*/ 1850453 h 3021872"/>
              <a:gd name="connsiteX141" fmla="*/ 5671437 w 12192000"/>
              <a:gd name="connsiteY141" fmla="*/ 1845438 h 3021872"/>
              <a:gd name="connsiteX142" fmla="*/ 5633526 w 12192000"/>
              <a:gd name="connsiteY142" fmla="*/ 1839191 h 3021872"/>
              <a:gd name="connsiteX143" fmla="*/ 5527860 w 12192000"/>
              <a:gd name="connsiteY143" fmla="*/ 1825767 h 3021872"/>
              <a:gd name="connsiteX144" fmla="*/ 5420429 w 12192000"/>
              <a:gd name="connsiteY144" fmla="*/ 1815102 h 3021872"/>
              <a:gd name="connsiteX145" fmla="*/ 5339073 w 12192000"/>
              <a:gd name="connsiteY145" fmla="*/ 1819639 h 3021872"/>
              <a:gd name="connsiteX146" fmla="*/ 5334373 w 12192000"/>
              <a:gd name="connsiteY146" fmla="*/ 1817028 h 3021872"/>
              <a:gd name="connsiteX147" fmla="*/ 5326433 w 12192000"/>
              <a:gd name="connsiteY147" fmla="*/ 1814516 h 3021872"/>
              <a:gd name="connsiteX148" fmla="*/ 5326080 w 12192000"/>
              <a:gd name="connsiteY148" fmla="*/ 1814651 h 3021872"/>
              <a:gd name="connsiteX149" fmla="*/ 5318954 w 12192000"/>
              <a:gd name="connsiteY149" fmla="*/ 1811914 h 3021872"/>
              <a:gd name="connsiteX150" fmla="*/ 5286087 w 12192000"/>
              <a:gd name="connsiteY150" fmla="*/ 1796038 h 3021872"/>
              <a:gd name="connsiteX151" fmla="*/ 5223002 w 12192000"/>
              <a:gd name="connsiteY151" fmla="*/ 1799482 h 3021872"/>
              <a:gd name="connsiteX152" fmla="*/ 5200540 w 12192000"/>
              <a:gd name="connsiteY152" fmla="*/ 1796400 h 3021872"/>
              <a:gd name="connsiteX153" fmla="*/ 5154928 w 12192000"/>
              <a:gd name="connsiteY153" fmla="*/ 1781130 h 3021872"/>
              <a:gd name="connsiteX154" fmla="*/ 5149478 w 12192000"/>
              <a:gd name="connsiteY154" fmla="*/ 1780679 h 3021872"/>
              <a:gd name="connsiteX155" fmla="*/ 5130626 w 12192000"/>
              <a:gd name="connsiteY155" fmla="*/ 1768669 h 3021872"/>
              <a:gd name="connsiteX156" fmla="*/ 5102239 w 12192000"/>
              <a:gd name="connsiteY156" fmla="*/ 1753436 h 3021872"/>
              <a:gd name="connsiteX157" fmla="*/ 5099658 w 12192000"/>
              <a:gd name="connsiteY157" fmla="*/ 1753538 h 3021872"/>
              <a:gd name="connsiteX158" fmla="*/ 5088508 w 12192000"/>
              <a:gd name="connsiteY158" fmla="*/ 1745106 h 3021872"/>
              <a:gd name="connsiteX159" fmla="*/ 5082205 w 12192000"/>
              <a:gd name="connsiteY159" fmla="*/ 1734262 h 3021872"/>
              <a:gd name="connsiteX160" fmla="*/ 4931750 w 12192000"/>
              <a:gd name="connsiteY160" fmla="*/ 1691385 h 3021872"/>
              <a:gd name="connsiteX161" fmla="*/ 4824030 w 12192000"/>
              <a:gd name="connsiteY161" fmla="*/ 1643040 h 3021872"/>
              <a:gd name="connsiteX162" fmla="*/ 4758423 w 12192000"/>
              <a:gd name="connsiteY162" fmla="*/ 1579191 h 3021872"/>
              <a:gd name="connsiteX163" fmla="*/ 4514045 w 12192000"/>
              <a:gd name="connsiteY163" fmla="*/ 1535848 h 3021872"/>
              <a:gd name="connsiteX164" fmla="*/ 4458973 w 12192000"/>
              <a:gd name="connsiteY164" fmla="*/ 1525122 h 3021872"/>
              <a:gd name="connsiteX165" fmla="*/ 4423105 w 12192000"/>
              <a:gd name="connsiteY165" fmla="*/ 1500018 h 3021872"/>
              <a:gd name="connsiteX166" fmla="*/ 4400073 w 12192000"/>
              <a:gd name="connsiteY166" fmla="*/ 1499739 h 3021872"/>
              <a:gd name="connsiteX167" fmla="*/ 4395961 w 12192000"/>
              <a:gd name="connsiteY167" fmla="*/ 1499863 h 3021872"/>
              <a:gd name="connsiteX168" fmla="*/ 4382523 w 12192000"/>
              <a:gd name="connsiteY168" fmla="*/ 1496619 h 3021872"/>
              <a:gd name="connsiteX169" fmla="*/ 4374971 w 12192000"/>
              <a:gd name="connsiteY169" fmla="*/ 1500377 h 3021872"/>
              <a:gd name="connsiteX170" fmla="*/ 4352051 w 12192000"/>
              <a:gd name="connsiteY170" fmla="*/ 1498843 h 3021872"/>
              <a:gd name="connsiteX171" fmla="*/ 4328364 w 12192000"/>
              <a:gd name="connsiteY171" fmla="*/ 1491566 h 3021872"/>
              <a:gd name="connsiteX172" fmla="*/ 4220142 w 12192000"/>
              <a:gd name="connsiteY172" fmla="*/ 1451803 h 3021872"/>
              <a:gd name="connsiteX173" fmla="*/ 4152921 w 12192000"/>
              <a:gd name="connsiteY173" fmla="*/ 1430969 h 3021872"/>
              <a:gd name="connsiteX174" fmla="*/ 4123498 w 12192000"/>
              <a:gd name="connsiteY174" fmla="*/ 1427696 h 3021872"/>
              <a:gd name="connsiteX175" fmla="*/ 4085026 w 12192000"/>
              <a:gd name="connsiteY175" fmla="*/ 1420005 h 3021872"/>
              <a:gd name="connsiteX176" fmla="*/ 4014120 w 12192000"/>
              <a:gd name="connsiteY176" fmla="*/ 1410025 h 3021872"/>
              <a:gd name="connsiteX177" fmla="*/ 3924085 w 12192000"/>
              <a:gd name="connsiteY177" fmla="*/ 1390368 h 3021872"/>
              <a:gd name="connsiteX178" fmla="*/ 3875102 w 12192000"/>
              <a:gd name="connsiteY178" fmla="*/ 1356231 h 3021872"/>
              <a:gd name="connsiteX179" fmla="*/ 3866735 w 12192000"/>
              <a:gd name="connsiteY179" fmla="*/ 1358044 h 3021872"/>
              <a:gd name="connsiteX180" fmla="*/ 3824835 w 12192000"/>
              <a:gd name="connsiteY180" fmla="*/ 1344150 h 3021872"/>
              <a:gd name="connsiteX181" fmla="*/ 3698316 w 12192000"/>
              <a:gd name="connsiteY181" fmla="*/ 1271660 h 3021872"/>
              <a:gd name="connsiteX182" fmla="*/ 3615875 w 12192000"/>
              <a:gd name="connsiteY182" fmla="*/ 1245166 h 3021872"/>
              <a:gd name="connsiteX183" fmla="*/ 3583351 w 12192000"/>
              <a:gd name="connsiteY183" fmla="*/ 1239605 h 3021872"/>
              <a:gd name="connsiteX184" fmla="*/ 3529058 w 12192000"/>
              <a:gd name="connsiteY184" fmla="*/ 1230047 h 3021872"/>
              <a:gd name="connsiteX185" fmla="*/ 3438822 w 12192000"/>
              <a:gd name="connsiteY185" fmla="*/ 1205661 h 3021872"/>
              <a:gd name="connsiteX186" fmla="*/ 3390292 w 12192000"/>
              <a:gd name="connsiteY186" fmla="*/ 1197075 h 3021872"/>
              <a:gd name="connsiteX187" fmla="*/ 3315537 w 12192000"/>
              <a:gd name="connsiteY187" fmla="*/ 1185391 h 3021872"/>
              <a:gd name="connsiteX188" fmla="*/ 3305896 w 12192000"/>
              <a:gd name="connsiteY188" fmla="*/ 1180025 h 3021872"/>
              <a:gd name="connsiteX189" fmla="*/ 3260055 w 12192000"/>
              <a:gd name="connsiteY189" fmla="*/ 1189560 h 3021872"/>
              <a:gd name="connsiteX190" fmla="*/ 3136098 w 12192000"/>
              <a:gd name="connsiteY190" fmla="*/ 1171708 h 3021872"/>
              <a:gd name="connsiteX191" fmla="*/ 3113533 w 12192000"/>
              <a:gd name="connsiteY191" fmla="*/ 1171758 h 3021872"/>
              <a:gd name="connsiteX192" fmla="*/ 3087934 w 12192000"/>
              <a:gd name="connsiteY192" fmla="*/ 1162189 h 3021872"/>
              <a:gd name="connsiteX193" fmla="*/ 3033101 w 12192000"/>
              <a:gd name="connsiteY193" fmla="*/ 1146004 h 3021872"/>
              <a:gd name="connsiteX194" fmla="*/ 2999082 w 12192000"/>
              <a:gd name="connsiteY194" fmla="*/ 1129337 h 3021872"/>
              <a:gd name="connsiteX195" fmla="*/ 2988144 w 12192000"/>
              <a:gd name="connsiteY195" fmla="*/ 1133783 h 3021872"/>
              <a:gd name="connsiteX196" fmla="*/ 2964880 w 12192000"/>
              <a:gd name="connsiteY196" fmla="*/ 1133160 h 3021872"/>
              <a:gd name="connsiteX197" fmla="*/ 2871083 w 12192000"/>
              <a:gd name="connsiteY197" fmla="*/ 1114281 h 3021872"/>
              <a:gd name="connsiteX198" fmla="*/ 2853547 w 12192000"/>
              <a:gd name="connsiteY198" fmla="*/ 1113282 h 3021872"/>
              <a:gd name="connsiteX199" fmla="*/ 2834998 w 12192000"/>
              <a:gd name="connsiteY199" fmla="*/ 1105032 h 3021872"/>
              <a:gd name="connsiteX200" fmla="*/ 2832012 w 12192000"/>
              <a:gd name="connsiteY200" fmla="*/ 1103667 h 3021872"/>
              <a:gd name="connsiteX201" fmla="*/ 2831450 w 12192000"/>
              <a:gd name="connsiteY201" fmla="*/ 1103681 h 3021872"/>
              <a:gd name="connsiteX202" fmla="*/ 2830158 w 12192000"/>
              <a:gd name="connsiteY202" fmla="*/ 1102819 h 3021872"/>
              <a:gd name="connsiteX203" fmla="*/ 2817969 w 12192000"/>
              <a:gd name="connsiteY203" fmla="*/ 1097243 h 3021872"/>
              <a:gd name="connsiteX204" fmla="*/ 2812278 w 12192000"/>
              <a:gd name="connsiteY204" fmla="*/ 1097008 h 3021872"/>
              <a:gd name="connsiteX205" fmla="*/ 2735949 w 12192000"/>
              <a:gd name="connsiteY205" fmla="*/ 1069536 h 3021872"/>
              <a:gd name="connsiteX206" fmla="*/ 2700542 w 12192000"/>
              <a:gd name="connsiteY206" fmla="*/ 1056907 h 3021872"/>
              <a:gd name="connsiteX207" fmla="*/ 2690071 w 12192000"/>
              <a:gd name="connsiteY207" fmla="*/ 1056397 h 3021872"/>
              <a:gd name="connsiteX208" fmla="*/ 2655269 w 12192000"/>
              <a:gd name="connsiteY208" fmla="*/ 1042078 h 3021872"/>
              <a:gd name="connsiteX209" fmla="*/ 2637172 w 12192000"/>
              <a:gd name="connsiteY209" fmla="*/ 1039382 h 3021872"/>
              <a:gd name="connsiteX210" fmla="*/ 2544676 w 12192000"/>
              <a:gd name="connsiteY210" fmla="*/ 1019916 h 3021872"/>
              <a:gd name="connsiteX211" fmla="*/ 2521406 w 12192000"/>
              <a:gd name="connsiteY211" fmla="*/ 1022036 h 3021872"/>
              <a:gd name="connsiteX212" fmla="*/ 2462038 w 12192000"/>
              <a:gd name="connsiteY212" fmla="*/ 992687 h 3021872"/>
              <a:gd name="connsiteX213" fmla="*/ 2448962 w 12192000"/>
              <a:gd name="connsiteY213" fmla="*/ 988555 h 3021872"/>
              <a:gd name="connsiteX214" fmla="*/ 2444223 w 12192000"/>
              <a:gd name="connsiteY214" fmla="*/ 985580 h 3021872"/>
              <a:gd name="connsiteX215" fmla="*/ 2428175 w 12192000"/>
              <a:gd name="connsiteY215" fmla="*/ 997242 h 3021872"/>
              <a:gd name="connsiteX216" fmla="*/ 2398519 w 12192000"/>
              <a:gd name="connsiteY216" fmla="*/ 1001482 h 3021872"/>
              <a:gd name="connsiteX217" fmla="*/ 2385271 w 12192000"/>
              <a:gd name="connsiteY217" fmla="*/ 993786 h 3021872"/>
              <a:gd name="connsiteX218" fmla="*/ 2298174 w 12192000"/>
              <a:gd name="connsiteY218" fmla="*/ 956527 h 3021872"/>
              <a:gd name="connsiteX219" fmla="*/ 2271014 w 12192000"/>
              <a:gd name="connsiteY219" fmla="*/ 945440 h 3021872"/>
              <a:gd name="connsiteX220" fmla="*/ 2214838 w 12192000"/>
              <a:gd name="connsiteY220" fmla="*/ 924396 h 3021872"/>
              <a:gd name="connsiteX221" fmla="*/ 2038407 w 12192000"/>
              <a:gd name="connsiteY221" fmla="*/ 916628 h 3021872"/>
              <a:gd name="connsiteX222" fmla="*/ 1958268 w 12192000"/>
              <a:gd name="connsiteY222" fmla="*/ 931677 h 3021872"/>
              <a:gd name="connsiteX223" fmla="*/ 1740316 w 12192000"/>
              <a:gd name="connsiteY223" fmla="*/ 931710 h 3021872"/>
              <a:gd name="connsiteX224" fmla="*/ 1454477 w 12192000"/>
              <a:gd name="connsiteY224" fmla="*/ 973878 h 3021872"/>
              <a:gd name="connsiteX225" fmla="*/ 1385984 w 12192000"/>
              <a:gd name="connsiteY225" fmla="*/ 958621 h 3021872"/>
              <a:gd name="connsiteX226" fmla="*/ 1355604 w 12192000"/>
              <a:gd name="connsiteY226" fmla="*/ 960893 h 3021872"/>
              <a:gd name="connsiteX227" fmla="*/ 1305323 w 12192000"/>
              <a:gd name="connsiteY227" fmla="*/ 967511 h 3021872"/>
              <a:gd name="connsiteX228" fmla="*/ 1125607 w 12192000"/>
              <a:gd name="connsiteY228" fmla="*/ 968467 h 3021872"/>
              <a:gd name="connsiteX229" fmla="*/ 1016562 w 12192000"/>
              <a:gd name="connsiteY229" fmla="*/ 975260 h 3021872"/>
              <a:gd name="connsiteX230" fmla="*/ 818620 w 12192000"/>
              <a:gd name="connsiteY230" fmla="*/ 987723 h 3021872"/>
              <a:gd name="connsiteX231" fmla="*/ 611870 w 12192000"/>
              <a:gd name="connsiteY231" fmla="*/ 1002547 h 3021872"/>
              <a:gd name="connsiteX232" fmla="*/ 520325 w 12192000"/>
              <a:gd name="connsiteY232" fmla="*/ 1010590 h 3021872"/>
              <a:gd name="connsiteX233" fmla="*/ 386188 w 12192000"/>
              <a:gd name="connsiteY233" fmla="*/ 1040956 h 3021872"/>
              <a:gd name="connsiteX234" fmla="*/ 272629 w 12192000"/>
              <a:gd name="connsiteY234" fmla="*/ 1010300 h 3021872"/>
              <a:gd name="connsiteX235" fmla="*/ 113450 w 12192000"/>
              <a:gd name="connsiteY235" fmla="*/ 1038933 h 3021872"/>
              <a:gd name="connsiteX236" fmla="*/ 4256 w 12192000"/>
              <a:gd name="connsiteY236" fmla="*/ 1060111 h 3021872"/>
              <a:gd name="connsiteX237" fmla="*/ 0 w 12192000"/>
              <a:gd name="connsiteY237" fmla="*/ 1059714 h 3021872"/>
              <a:gd name="connsiteX238" fmla="*/ 0 w 12192000"/>
              <a:gd name="connsiteY238"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438556 w 12192000"/>
              <a:gd name="connsiteY13" fmla="*/ 2873658 h 3021872"/>
              <a:gd name="connsiteX14" fmla="*/ 11410019 w 12192000"/>
              <a:gd name="connsiteY14" fmla="*/ 2778739 h 3021872"/>
              <a:gd name="connsiteX15" fmla="*/ 11391662 w 12192000"/>
              <a:gd name="connsiteY15" fmla="*/ 2777813 h 3021872"/>
              <a:gd name="connsiteX16" fmla="*/ 11355280 w 12192000"/>
              <a:gd name="connsiteY16" fmla="*/ 2766974 h 3021872"/>
              <a:gd name="connsiteX17" fmla="*/ 11346286 w 12192000"/>
              <a:gd name="connsiteY17" fmla="*/ 2771221 h 3021872"/>
              <a:gd name="connsiteX18" fmla="*/ 11344784 w 12192000"/>
              <a:gd name="connsiteY18" fmla="*/ 2767480 h 3021872"/>
              <a:gd name="connsiteX19" fmla="*/ 11307999 w 12192000"/>
              <a:gd name="connsiteY19" fmla="*/ 2758374 h 3021872"/>
              <a:gd name="connsiteX20" fmla="*/ 11228674 w 12192000"/>
              <a:gd name="connsiteY20" fmla="*/ 2738503 h 3021872"/>
              <a:gd name="connsiteX21" fmla="*/ 11208775 w 12192000"/>
              <a:gd name="connsiteY21" fmla="*/ 2733735 h 3021872"/>
              <a:gd name="connsiteX22" fmla="*/ 11191329 w 12192000"/>
              <a:gd name="connsiteY22" fmla="*/ 2735896 h 3021872"/>
              <a:gd name="connsiteX23" fmla="*/ 11095293 w 12192000"/>
              <a:gd name="connsiteY23" fmla="*/ 2734181 h 3021872"/>
              <a:gd name="connsiteX24" fmla="*/ 11072290 w 12192000"/>
              <a:gd name="connsiteY24" fmla="*/ 2737734 h 3021872"/>
              <a:gd name="connsiteX25" fmla="*/ 10980239 w 12192000"/>
              <a:gd name="connsiteY25" fmla="*/ 2729000 h 3021872"/>
              <a:gd name="connsiteX26" fmla="*/ 10980167 w 12192000"/>
              <a:gd name="connsiteY26" fmla="*/ 2728972 h 3021872"/>
              <a:gd name="connsiteX27" fmla="*/ 10943501 w 12192000"/>
              <a:gd name="connsiteY27" fmla="*/ 2723352 h 3021872"/>
              <a:gd name="connsiteX28" fmla="*/ 10740825 w 12192000"/>
              <a:gd name="connsiteY28" fmla="*/ 2642544 h 3021872"/>
              <a:gd name="connsiteX29" fmla="*/ 10621021 w 12192000"/>
              <a:gd name="connsiteY29" fmla="*/ 2583972 h 3021872"/>
              <a:gd name="connsiteX30" fmla="*/ 10501779 w 12192000"/>
              <a:gd name="connsiteY30" fmla="*/ 2548735 h 3021872"/>
              <a:gd name="connsiteX31" fmla="*/ 10403355 w 12192000"/>
              <a:gd name="connsiteY31" fmla="*/ 2512953 h 3021872"/>
              <a:gd name="connsiteX32" fmla="*/ 10337449 w 12192000"/>
              <a:gd name="connsiteY32" fmla="*/ 2488172 h 3021872"/>
              <a:gd name="connsiteX33" fmla="*/ 10324327 w 12192000"/>
              <a:gd name="connsiteY33" fmla="*/ 2478939 h 3021872"/>
              <a:gd name="connsiteX34" fmla="*/ 10321929 w 12192000"/>
              <a:gd name="connsiteY34" fmla="*/ 2478993 h 3021872"/>
              <a:gd name="connsiteX35" fmla="*/ 10290461 w 12192000"/>
              <a:gd name="connsiteY35" fmla="*/ 2462144 h 3021872"/>
              <a:gd name="connsiteX36" fmla="*/ 10268970 w 12192000"/>
              <a:gd name="connsiteY36" fmla="*/ 2448931 h 3021872"/>
              <a:gd name="connsiteX37" fmla="*/ 10263699 w 12192000"/>
              <a:gd name="connsiteY37" fmla="*/ 2448340 h 3021872"/>
              <a:gd name="connsiteX38" fmla="*/ 10228272 w 12192000"/>
              <a:gd name="connsiteY38" fmla="*/ 2431997 h 3021872"/>
              <a:gd name="connsiteX39" fmla="*/ 10215997 w 12192000"/>
              <a:gd name="connsiteY39" fmla="*/ 2431103 h 3021872"/>
              <a:gd name="connsiteX40" fmla="*/ 10193885 w 12192000"/>
              <a:gd name="connsiteY40" fmla="*/ 2427360 h 3021872"/>
              <a:gd name="connsiteX41" fmla="*/ 10135557 w 12192000"/>
              <a:gd name="connsiteY41" fmla="*/ 2429769 h 3021872"/>
              <a:gd name="connsiteX42" fmla="*/ 10092108 w 12192000"/>
              <a:gd name="connsiteY42" fmla="*/ 2409075 h 3021872"/>
              <a:gd name="connsiteX43" fmla="*/ 10091815 w 12192000"/>
              <a:gd name="connsiteY43" fmla="*/ 2409211 h 3021872"/>
              <a:gd name="connsiteX44" fmla="*/ 10083558 w 12192000"/>
              <a:gd name="connsiteY44" fmla="*/ 2406369 h 3021872"/>
              <a:gd name="connsiteX45" fmla="*/ 10078319 w 12192000"/>
              <a:gd name="connsiteY45" fmla="*/ 2403481 h 3021872"/>
              <a:gd name="connsiteX46" fmla="*/ 10063647 w 12192000"/>
              <a:gd name="connsiteY46" fmla="*/ 2397528 h 3021872"/>
              <a:gd name="connsiteX47" fmla="*/ 10057660 w 12192000"/>
              <a:gd name="connsiteY47" fmla="*/ 2396793 h 3021872"/>
              <a:gd name="connsiteX48" fmla="*/ 10003124 w 12192000"/>
              <a:gd name="connsiteY48" fmla="*/ 2406692 h 3021872"/>
              <a:gd name="connsiteX49" fmla="*/ 9898644 w 12192000"/>
              <a:gd name="connsiteY49" fmla="*/ 2393136 h 3021872"/>
              <a:gd name="connsiteX50" fmla="*/ 9794969 w 12192000"/>
              <a:gd name="connsiteY50" fmla="*/ 2376665 h 3021872"/>
              <a:gd name="connsiteX51" fmla="*/ 9690708 w 12192000"/>
              <a:gd name="connsiteY51" fmla="*/ 2362478 h 3021872"/>
              <a:gd name="connsiteX52" fmla="*/ 9656590 w 12192000"/>
              <a:gd name="connsiteY52" fmla="*/ 2365107 h 3021872"/>
              <a:gd name="connsiteX53" fmla="*/ 9651013 w 12192000"/>
              <a:gd name="connsiteY53" fmla="*/ 2365379 h 3021872"/>
              <a:gd name="connsiteX54" fmla="*/ 9629535 w 12192000"/>
              <a:gd name="connsiteY54" fmla="*/ 2359562 h 3021872"/>
              <a:gd name="connsiteX55" fmla="*/ 9621002 w 12192000"/>
              <a:gd name="connsiteY55" fmla="*/ 2358015 h 3021872"/>
              <a:gd name="connsiteX56" fmla="*/ 9620811 w 12192000"/>
              <a:gd name="connsiteY56" fmla="*/ 2358209 h 3021872"/>
              <a:gd name="connsiteX57" fmla="*/ 9612783 w 12192000"/>
              <a:gd name="connsiteY57" fmla="*/ 2356304 h 3021872"/>
              <a:gd name="connsiteX58" fmla="*/ 9573299 w 12192000"/>
              <a:gd name="connsiteY58" fmla="*/ 2344048 h 3021872"/>
              <a:gd name="connsiteX59" fmla="*/ 9523299 w 12192000"/>
              <a:gd name="connsiteY59" fmla="*/ 2356751 h 3021872"/>
              <a:gd name="connsiteX60" fmla="*/ 9502217 w 12192000"/>
              <a:gd name="connsiteY60" fmla="*/ 2356672 h 3021872"/>
              <a:gd name="connsiteX61" fmla="*/ 9491052 w 12192000"/>
              <a:gd name="connsiteY61" fmla="*/ 2357876 h 3021872"/>
              <a:gd name="connsiteX62" fmla="*/ 9490420 w 12192000"/>
              <a:gd name="connsiteY62" fmla="*/ 2358754 h 3021872"/>
              <a:gd name="connsiteX63" fmla="*/ 9422814 w 12192000"/>
              <a:gd name="connsiteY63" fmla="*/ 2337048 h 3021872"/>
              <a:gd name="connsiteX64" fmla="*/ 9387555 w 12192000"/>
              <a:gd name="connsiteY64" fmla="*/ 2324836 h 3021872"/>
              <a:gd name="connsiteX65" fmla="*/ 9385480 w 12192000"/>
              <a:gd name="connsiteY65" fmla="*/ 2325313 h 3021872"/>
              <a:gd name="connsiteX66" fmla="*/ 9369766 w 12192000"/>
              <a:gd name="connsiteY66" fmla="*/ 2317902 h 3021872"/>
              <a:gd name="connsiteX67" fmla="*/ 9356267 w 12192000"/>
              <a:gd name="connsiteY67" fmla="*/ 2307218 h 3021872"/>
              <a:gd name="connsiteX68" fmla="*/ 9240605 w 12192000"/>
              <a:gd name="connsiteY68" fmla="*/ 2292733 h 3021872"/>
              <a:gd name="connsiteX69" fmla="*/ 9083251 w 12192000"/>
              <a:gd name="connsiteY69" fmla="*/ 2245348 h 3021872"/>
              <a:gd name="connsiteX70" fmla="*/ 8956025 w 12192000"/>
              <a:gd name="connsiteY70" fmla="*/ 2219438 h 3021872"/>
              <a:gd name="connsiteX71" fmla="*/ 8791834 w 12192000"/>
              <a:gd name="connsiteY71" fmla="*/ 2194608 h 3021872"/>
              <a:gd name="connsiteX72" fmla="*/ 8677385 w 12192000"/>
              <a:gd name="connsiteY72" fmla="*/ 2172946 h 3021872"/>
              <a:gd name="connsiteX73" fmla="*/ 8628381 w 12192000"/>
              <a:gd name="connsiteY73" fmla="*/ 2151256 h 3021872"/>
              <a:gd name="connsiteX74" fmla="*/ 8608955 w 12192000"/>
              <a:gd name="connsiteY74" fmla="*/ 2154253 h 3021872"/>
              <a:gd name="connsiteX75" fmla="*/ 8605623 w 12192000"/>
              <a:gd name="connsiteY75" fmla="*/ 2154974 h 3021872"/>
              <a:gd name="connsiteX76" fmla="*/ 8591946 w 12192000"/>
              <a:gd name="connsiteY76" fmla="*/ 2153429 h 3021872"/>
              <a:gd name="connsiteX77" fmla="*/ 8588503 w 12192000"/>
              <a:gd name="connsiteY77" fmla="*/ 2158528 h 3021872"/>
              <a:gd name="connsiteX78" fmla="*/ 8542929 w 12192000"/>
              <a:gd name="connsiteY78" fmla="*/ 2155780 h 3021872"/>
              <a:gd name="connsiteX79" fmla="*/ 8422422 w 12192000"/>
              <a:gd name="connsiteY79" fmla="*/ 2128783 h 3021872"/>
              <a:gd name="connsiteX80" fmla="*/ 8350509 w 12192000"/>
              <a:gd name="connsiteY80" fmla="*/ 2116143 h 3021872"/>
              <a:gd name="connsiteX81" fmla="*/ 8323483 w 12192000"/>
              <a:gd name="connsiteY81" fmla="*/ 2116856 h 3021872"/>
              <a:gd name="connsiteX82" fmla="*/ 8285541 w 12192000"/>
              <a:gd name="connsiteY82" fmla="*/ 2114142 h 3021872"/>
              <a:gd name="connsiteX83" fmla="*/ 8156321 w 12192000"/>
              <a:gd name="connsiteY83" fmla="*/ 2105622 h 3021872"/>
              <a:gd name="connsiteX84" fmla="*/ 8115022 w 12192000"/>
              <a:gd name="connsiteY84" fmla="*/ 2097331 h 3021872"/>
              <a:gd name="connsiteX85" fmla="*/ 8109128 w 12192000"/>
              <a:gd name="connsiteY85" fmla="*/ 2095725 h 3021872"/>
              <a:gd name="connsiteX86" fmla="*/ 8061947 w 12192000"/>
              <a:gd name="connsiteY86" fmla="*/ 2076044 h 3021872"/>
              <a:gd name="connsiteX87" fmla="*/ 8056343 w 12192000"/>
              <a:gd name="connsiteY87" fmla="*/ 2079176 h 3021872"/>
              <a:gd name="connsiteX88" fmla="*/ 8039888 w 12192000"/>
              <a:gd name="connsiteY88" fmla="*/ 2079889 h 3021872"/>
              <a:gd name="connsiteX89" fmla="*/ 8027893 w 12192000"/>
              <a:gd name="connsiteY89" fmla="*/ 2071837 h 3021872"/>
              <a:gd name="connsiteX90" fmla="*/ 7968202 w 12192000"/>
              <a:gd name="connsiteY90" fmla="*/ 2048643 h 3021872"/>
              <a:gd name="connsiteX91" fmla="*/ 7879707 w 12192000"/>
              <a:gd name="connsiteY91" fmla="*/ 2019539 h 3021872"/>
              <a:gd name="connsiteX92" fmla="*/ 7867283 w 12192000"/>
              <a:gd name="connsiteY92" fmla="*/ 2011237 h 3021872"/>
              <a:gd name="connsiteX93" fmla="*/ 7843997 w 12192000"/>
              <a:gd name="connsiteY93" fmla="*/ 2004002 h 3021872"/>
              <a:gd name="connsiteX94" fmla="*/ 7819810 w 12192000"/>
              <a:gd name="connsiteY94" fmla="*/ 2003978 h 3021872"/>
              <a:gd name="connsiteX95" fmla="*/ 7766905 w 12192000"/>
              <a:gd name="connsiteY95" fmla="*/ 1994240 h 3021872"/>
              <a:gd name="connsiteX96" fmla="*/ 7748811 w 12192000"/>
              <a:gd name="connsiteY96" fmla="*/ 2001647 h 3021872"/>
              <a:gd name="connsiteX97" fmla="*/ 7745757 w 12192000"/>
              <a:gd name="connsiteY97" fmla="*/ 2003120 h 3021872"/>
              <a:gd name="connsiteX98" fmla="*/ 7732110 w 12192000"/>
              <a:gd name="connsiteY98" fmla="*/ 2004783 h 3021872"/>
              <a:gd name="connsiteX99" fmla="*/ 7730039 w 12192000"/>
              <a:gd name="connsiteY99" fmla="*/ 2010536 h 3021872"/>
              <a:gd name="connsiteX100" fmla="*/ 7685159 w 12192000"/>
              <a:gd name="connsiteY100" fmla="*/ 2018415 h 3021872"/>
              <a:gd name="connsiteX101" fmla="*/ 7561596 w 12192000"/>
              <a:gd name="connsiteY101" fmla="*/ 2020063 h 3021872"/>
              <a:gd name="connsiteX102" fmla="*/ 7488722 w 12192000"/>
              <a:gd name="connsiteY102" fmla="*/ 2024418 h 3021872"/>
              <a:gd name="connsiteX103" fmla="*/ 7462688 w 12192000"/>
              <a:gd name="connsiteY103" fmla="*/ 2031366 h 3021872"/>
              <a:gd name="connsiteX104" fmla="*/ 7425222 w 12192000"/>
              <a:gd name="connsiteY104" fmla="*/ 2037510 h 3021872"/>
              <a:gd name="connsiteX105" fmla="*/ 7360376 w 12192000"/>
              <a:gd name="connsiteY105" fmla="*/ 2052454 h 3021872"/>
              <a:gd name="connsiteX106" fmla="*/ 7297796 w 12192000"/>
              <a:gd name="connsiteY106" fmla="*/ 2059134 h 3021872"/>
              <a:gd name="connsiteX107" fmla="*/ 7255684 w 12192000"/>
              <a:gd name="connsiteY107" fmla="*/ 2060633 h 3021872"/>
              <a:gd name="connsiteX108" fmla="*/ 7249573 w 12192000"/>
              <a:gd name="connsiteY108" fmla="*/ 2060435 h 3021872"/>
              <a:gd name="connsiteX109" fmla="*/ 7198933 w 12192000"/>
              <a:gd name="connsiteY109" fmla="*/ 2052227 h 3021872"/>
              <a:gd name="connsiteX110" fmla="*/ 7194276 w 12192000"/>
              <a:gd name="connsiteY110" fmla="*/ 2056568 h 3021872"/>
              <a:gd name="connsiteX111" fmla="*/ 7178495 w 12192000"/>
              <a:gd name="connsiteY111" fmla="*/ 2061069 h 3021872"/>
              <a:gd name="connsiteX112" fmla="*/ 7164866 w 12192000"/>
              <a:gd name="connsiteY112" fmla="*/ 2056021 h 3021872"/>
              <a:gd name="connsiteX113" fmla="*/ 7101221 w 12192000"/>
              <a:gd name="connsiteY113" fmla="*/ 2047289 h 3021872"/>
              <a:gd name="connsiteX114" fmla="*/ 7008182 w 12192000"/>
              <a:gd name="connsiteY114" fmla="*/ 2039482 h 3021872"/>
              <a:gd name="connsiteX115" fmla="*/ 6994073 w 12192000"/>
              <a:gd name="connsiteY115" fmla="*/ 2034288 h 3021872"/>
              <a:gd name="connsiteX116" fmla="*/ 6902768 w 12192000"/>
              <a:gd name="connsiteY116" fmla="*/ 2021990 h 3021872"/>
              <a:gd name="connsiteX117" fmla="*/ 6854917 w 12192000"/>
              <a:gd name="connsiteY117" fmla="*/ 2020321 h 3021872"/>
              <a:gd name="connsiteX118" fmla="*/ 6849655 w 12192000"/>
              <a:gd name="connsiteY118" fmla="*/ 2025191 h 3021872"/>
              <a:gd name="connsiteX119" fmla="*/ 6835522 w 12192000"/>
              <a:gd name="connsiteY119" fmla="*/ 2024012 h 3021872"/>
              <a:gd name="connsiteX120" fmla="*/ 6707727 w 12192000"/>
              <a:gd name="connsiteY120" fmla="*/ 2006254 h 3021872"/>
              <a:gd name="connsiteX121" fmla="*/ 6561947 w 12192000"/>
              <a:gd name="connsiteY121" fmla="*/ 1975575 h 3021872"/>
              <a:gd name="connsiteX122" fmla="*/ 6464714 w 12192000"/>
              <a:gd name="connsiteY122" fmla="*/ 1978704 h 3021872"/>
              <a:gd name="connsiteX123" fmla="*/ 6242129 w 12192000"/>
              <a:gd name="connsiteY123" fmla="*/ 1915441 h 3021872"/>
              <a:gd name="connsiteX124" fmla="*/ 6080728 w 12192000"/>
              <a:gd name="connsiteY124" fmla="*/ 1895758 h 3021872"/>
              <a:gd name="connsiteX125" fmla="*/ 6069627 w 12192000"/>
              <a:gd name="connsiteY125" fmla="*/ 1885968 h 3021872"/>
              <a:gd name="connsiteX126" fmla="*/ 6055146 w 12192000"/>
              <a:gd name="connsiteY126" fmla="*/ 1879305 h 3021872"/>
              <a:gd name="connsiteX127" fmla="*/ 5953405 w 12192000"/>
              <a:gd name="connsiteY127" fmla="*/ 1849929 h 3021872"/>
              <a:gd name="connsiteX128" fmla="*/ 5940151 w 12192000"/>
              <a:gd name="connsiteY128" fmla="*/ 1852123 h 3021872"/>
              <a:gd name="connsiteX129" fmla="*/ 5917647 w 12192000"/>
              <a:gd name="connsiteY129" fmla="*/ 1852476 h 3021872"/>
              <a:gd name="connsiteX130" fmla="*/ 5860259 w 12192000"/>
              <a:gd name="connsiteY130" fmla="*/ 1865444 h 3021872"/>
              <a:gd name="connsiteX131" fmla="*/ 5821880 w 12192000"/>
              <a:gd name="connsiteY131" fmla="*/ 1854695 h 3021872"/>
              <a:gd name="connsiteX132" fmla="*/ 5813898 w 12192000"/>
              <a:gd name="connsiteY132" fmla="*/ 1853063 h 3021872"/>
              <a:gd name="connsiteX133" fmla="*/ 5813633 w 12192000"/>
              <a:gd name="connsiteY133" fmla="*/ 1853249 h 3021872"/>
              <a:gd name="connsiteX134" fmla="*/ 5804995 w 12192000"/>
              <a:gd name="connsiteY134" fmla="*/ 1851966 h 3021872"/>
              <a:gd name="connsiteX135" fmla="*/ 5799340 w 12192000"/>
              <a:gd name="connsiteY135" fmla="*/ 1850088 h 3021872"/>
              <a:gd name="connsiteX136" fmla="*/ 5783850 w 12192000"/>
              <a:gd name="connsiteY136" fmla="*/ 1846922 h 3021872"/>
              <a:gd name="connsiteX137" fmla="*/ 5777803 w 12192000"/>
              <a:gd name="connsiteY137" fmla="*/ 1847290 h 3021872"/>
              <a:gd name="connsiteX138" fmla="*/ 5774372 w 12192000"/>
              <a:gd name="connsiteY138" fmla="*/ 1849538 h 3021872"/>
              <a:gd name="connsiteX139" fmla="*/ 5740527 w 12192000"/>
              <a:gd name="connsiteY139" fmla="*/ 1850453 h 3021872"/>
              <a:gd name="connsiteX140" fmla="*/ 5671437 w 12192000"/>
              <a:gd name="connsiteY140" fmla="*/ 1845438 h 3021872"/>
              <a:gd name="connsiteX141" fmla="*/ 5633526 w 12192000"/>
              <a:gd name="connsiteY141" fmla="*/ 1839191 h 3021872"/>
              <a:gd name="connsiteX142" fmla="*/ 5527860 w 12192000"/>
              <a:gd name="connsiteY142" fmla="*/ 1825767 h 3021872"/>
              <a:gd name="connsiteX143" fmla="*/ 5420429 w 12192000"/>
              <a:gd name="connsiteY143" fmla="*/ 1815102 h 3021872"/>
              <a:gd name="connsiteX144" fmla="*/ 5339073 w 12192000"/>
              <a:gd name="connsiteY144" fmla="*/ 1819639 h 3021872"/>
              <a:gd name="connsiteX145" fmla="*/ 5334373 w 12192000"/>
              <a:gd name="connsiteY145" fmla="*/ 1817028 h 3021872"/>
              <a:gd name="connsiteX146" fmla="*/ 5326433 w 12192000"/>
              <a:gd name="connsiteY146" fmla="*/ 1814516 h 3021872"/>
              <a:gd name="connsiteX147" fmla="*/ 5326080 w 12192000"/>
              <a:gd name="connsiteY147" fmla="*/ 1814651 h 3021872"/>
              <a:gd name="connsiteX148" fmla="*/ 5318954 w 12192000"/>
              <a:gd name="connsiteY148" fmla="*/ 1811914 h 3021872"/>
              <a:gd name="connsiteX149" fmla="*/ 5286087 w 12192000"/>
              <a:gd name="connsiteY149" fmla="*/ 1796038 h 3021872"/>
              <a:gd name="connsiteX150" fmla="*/ 5223002 w 12192000"/>
              <a:gd name="connsiteY150" fmla="*/ 1799482 h 3021872"/>
              <a:gd name="connsiteX151" fmla="*/ 5200540 w 12192000"/>
              <a:gd name="connsiteY151" fmla="*/ 1796400 h 3021872"/>
              <a:gd name="connsiteX152" fmla="*/ 5154928 w 12192000"/>
              <a:gd name="connsiteY152" fmla="*/ 1781130 h 3021872"/>
              <a:gd name="connsiteX153" fmla="*/ 5149478 w 12192000"/>
              <a:gd name="connsiteY153" fmla="*/ 1780679 h 3021872"/>
              <a:gd name="connsiteX154" fmla="*/ 5130626 w 12192000"/>
              <a:gd name="connsiteY154" fmla="*/ 1768669 h 3021872"/>
              <a:gd name="connsiteX155" fmla="*/ 5102239 w 12192000"/>
              <a:gd name="connsiteY155" fmla="*/ 1753436 h 3021872"/>
              <a:gd name="connsiteX156" fmla="*/ 5099658 w 12192000"/>
              <a:gd name="connsiteY156" fmla="*/ 1753538 h 3021872"/>
              <a:gd name="connsiteX157" fmla="*/ 5088508 w 12192000"/>
              <a:gd name="connsiteY157" fmla="*/ 1745106 h 3021872"/>
              <a:gd name="connsiteX158" fmla="*/ 5082205 w 12192000"/>
              <a:gd name="connsiteY158" fmla="*/ 1734262 h 3021872"/>
              <a:gd name="connsiteX159" fmla="*/ 4931750 w 12192000"/>
              <a:gd name="connsiteY159" fmla="*/ 1691385 h 3021872"/>
              <a:gd name="connsiteX160" fmla="*/ 4824030 w 12192000"/>
              <a:gd name="connsiteY160" fmla="*/ 1643040 h 3021872"/>
              <a:gd name="connsiteX161" fmla="*/ 4758423 w 12192000"/>
              <a:gd name="connsiteY161" fmla="*/ 1579191 h 3021872"/>
              <a:gd name="connsiteX162" fmla="*/ 4514045 w 12192000"/>
              <a:gd name="connsiteY162" fmla="*/ 1535848 h 3021872"/>
              <a:gd name="connsiteX163" fmla="*/ 4458973 w 12192000"/>
              <a:gd name="connsiteY163" fmla="*/ 1525122 h 3021872"/>
              <a:gd name="connsiteX164" fmla="*/ 4423105 w 12192000"/>
              <a:gd name="connsiteY164" fmla="*/ 1500018 h 3021872"/>
              <a:gd name="connsiteX165" fmla="*/ 4400073 w 12192000"/>
              <a:gd name="connsiteY165" fmla="*/ 1499739 h 3021872"/>
              <a:gd name="connsiteX166" fmla="*/ 4395961 w 12192000"/>
              <a:gd name="connsiteY166" fmla="*/ 1499863 h 3021872"/>
              <a:gd name="connsiteX167" fmla="*/ 4382523 w 12192000"/>
              <a:gd name="connsiteY167" fmla="*/ 1496619 h 3021872"/>
              <a:gd name="connsiteX168" fmla="*/ 4374971 w 12192000"/>
              <a:gd name="connsiteY168" fmla="*/ 1500377 h 3021872"/>
              <a:gd name="connsiteX169" fmla="*/ 4352051 w 12192000"/>
              <a:gd name="connsiteY169" fmla="*/ 1498843 h 3021872"/>
              <a:gd name="connsiteX170" fmla="*/ 4328364 w 12192000"/>
              <a:gd name="connsiteY170" fmla="*/ 1491566 h 3021872"/>
              <a:gd name="connsiteX171" fmla="*/ 4220142 w 12192000"/>
              <a:gd name="connsiteY171" fmla="*/ 1451803 h 3021872"/>
              <a:gd name="connsiteX172" fmla="*/ 4152921 w 12192000"/>
              <a:gd name="connsiteY172" fmla="*/ 1430969 h 3021872"/>
              <a:gd name="connsiteX173" fmla="*/ 4123498 w 12192000"/>
              <a:gd name="connsiteY173" fmla="*/ 1427696 h 3021872"/>
              <a:gd name="connsiteX174" fmla="*/ 4085026 w 12192000"/>
              <a:gd name="connsiteY174" fmla="*/ 1420005 h 3021872"/>
              <a:gd name="connsiteX175" fmla="*/ 4014120 w 12192000"/>
              <a:gd name="connsiteY175" fmla="*/ 1410025 h 3021872"/>
              <a:gd name="connsiteX176" fmla="*/ 3924085 w 12192000"/>
              <a:gd name="connsiteY176" fmla="*/ 1390368 h 3021872"/>
              <a:gd name="connsiteX177" fmla="*/ 3875102 w 12192000"/>
              <a:gd name="connsiteY177" fmla="*/ 1356231 h 3021872"/>
              <a:gd name="connsiteX178" fmla="*/ 3866735 w 12192000"/>
              <a:gd name="connsiteY178" fmla="*/ 1358044 h 3021872"/>
              <a:gd name="connsiteX179" fmla="*/ 3824835 w 12192000"/>
              <a:gd name="connsiteY179" fmla="*/ 1344150 h 3021872"/>
              <a:gd name="connsiteX180" fmla="*/ 3698316 w 12192000"/>
              <a:gd name="connsiteY180" fmla="*/ 1271660 h 3021872"/>
              <a:gd name="connsiteX181" fmla="*/ 3615875 w 12192000"/>
              <a:gd name="connsiteY181" fmla="*/ 1245166 h 3021872"/>
              <a:gd name="connsiteX182" fmla="*/ 3583351 w 12192000"/>
              <a:gd name="connsiteY182" fmla="*/ 1239605 h 3021872"/>
              <a:gd name="connsiteX183" fmla="*/ 3529058 w 12192000"/>
              <a:gd name="connsiteY183" fmla="*/ 1230047 h 3021872"/>
              <a:gd name="connsiteX184" fmla="*/ 3438822 w 12192000"/>
              <a:gd name="connsiteY184" fmla="*/ 1205661 h 3021872"/>
              <a:gd name="connsiteX185" fmla="*/ 3390292 w 12192000"/>
              <a:gd name="connsiteY185" fmla="*/ 1197075 h 3021872"/>
              <a:gd name="connsiteX186" fmla="*/ 3315537 w 12192000"/>
              <a:gd name="connsiteY186" fmla="*/ 1185391 h 3021872"/>
              <a:gd name="connsiteX187" fmla="*/ 3305896 w 12192000"/>
              <a:gd name="connsiteY187" fmla="*/ 1180025 h 3021872"/>
              <a:gd name="connsiteX188" fmla="*/ 3260055 w 12192000"/>
              <a:gd name="connsiteY188" fmla="*/ 1189560 h 3021872"/>
              <a:gd name="connsiteX189" fmla="*/ 3136098 w 12192000"/>
              <a:gd name="connsiteY189" fmla="*/ 1171708 h 3021872"/>
              <a:gd name="connsiteX190" fmla="*/ 3113533 w 12192000"/>
              <a:gd name="connsiteY190" fmla="*/ 1171758 h 3021872"/>
              <a:gd name="connsiteX191" fmla="*/ 3087934 w 12192000"/>
              <a:gd name="connsiteY191" fmla="*/ 1162189 h 3021872"/>
              <a:gd name="connsiteX192" fmla="*/ 3033101 w 12192000"/>
              <a:gd name="connsiteY192" fmla="*/ 1146004 h 3021872"/>
              <a:gd name="connsiteX193" fmla="*/ 2999082 w 12192000"/>
              <a:gd name="connsiteY193" fmla="*/ 1129337 h 3021872"/>
              <a:gd name="connsiteX194" fmla="*/ 2988144 w 12192000"/>
              <a:gd name="connsiteY194" fmla="*/ 1133783 h 3021872"/>
              <a:gd name="connsiteX195" fmla="*/ 2964880 w 12192000"/>
              <a:gd name="connsiteY195" fmla="*/ 1133160 h 3021872"/>
              <a:gd name="connsiteX196" fmla="*/ 2871083 w 12192000"/>
              <a:gd name="connsiteY196" fmla="*/ 1114281 h 3021872"/>
              <a:gd name="connsiteX197" fmla="*/ 2853547 w 12192000"/>
              <a:gd name="connsiteY197" fmla="*/ 1113282 h 3021872"/>
              <a:gd name="connsiteX198" fmla="*/ 2834998 w 12192000"/>
              <a:gd name="connsiteY198" fmla="*/ 1105032 h 3021872"/>
              <a:gd name="connsiteX199" fmla="*/ 2832012 w 12192000"/>
              <a:gd name="connsiteY199" fmla="*/ 1103667 h 3021872"/>
              <a:gd name="connsiteX200" fmla="*/ 2831450 w 12192000"/>
              <a:gd name="connsiteY200" fmla="*/ 1103681 h 3021872"/>
              <a:gd name="connsiteX201" fmla="*/ 2830158 w 12192000"/>
              <a:gd name="connsiteY201" fmla="*/ 1102819 h 3021872"/>
              <a:gd name="connsiteX202" fmla="*/ 2817969 w 12192000"/>
              <a:gd name="connsiteY202" fmla="*/ 1097243 h 3021872"/>
              <a:gd name="connsiteX203" fmla="*/ 2812278 w 12192000"/>
              <a:gd name="connsiteY203" fmla="*/ 1097008 h 3021872"/>
              <a:gd name="connsiteX204" fmla="*/ 2735949 w 12192000"/>
              <a:gd name="connsiteY204" fmla="*/ 1069536 h 3021872"/>
              <a:gd name="connsiteX205" fmla="*/ 2700542 w 12192000"/>
              <a:gd name="connsiteY205" fmla="*/ 1056907 h 3021872"/>
              <a:gd name="connsiteX206" fmla="*/ 2690071 w 12192000"/>
              <a:gd name="connsiteY206" fmla="*/ 1056397 h 3021872"/>
              <a:gd name="connsiteX207" fmla="*/ 2655269 w 12192000"/>
              <a:gd name="connsiteY207" fmla="*/ 1042078 h 3021872"/>
              <a:gd name="connsiteX208" fmla="*/ 2637172 w 12192000"/>
              <a:gd name="connsiteY208" fmla="*/ 1039382 h 3021872"/>
              <a:gd name="connsiteX209" fmla="*/ 2544676 w 12192000"/>
              <a:gd name="connsiteY209" fmla="*/ 1019916 h 3021872"/>
              <a:gd name="connsiteX210" fmla="*/ 2521406 w 12192000"/>
              <a:gd name="connsiteY210" fmla="*/ 1022036 h 3021872"/>
              <a:gd name="connsiteX211" fmla="*/ 2462038 w 12192000"/>
              <a:gd name="connsiteY211" fmla="*/ 992687 h 3021872"/>
              <a:gd name="connsiteX212" fmla="*/ 2448962 w 12192000"/>
              <a:gd name="connsiteY212" fmla="*/ 988555 h 3021872"/>
              <a:gd name="connsiteX213" fmla="*/ 2444223 w 12192000"/>
              <a:gd name="connsiteY213" fmla="*/ 985580 h 3021872"/>
              <a:gd name="connsiteX214" fmla="*/ 2428175 w 12192000"/>
              <a:gd name="connsiteY214" fmla="*/ 997242 h 3021872"/>
              <a:gd name="connsiteX215" fmla="*/ 2398519 w 12192000"/>
              <a:gd name="connsiteY215" fmla="*/ 1001482 h 3021872"/>
              <a:gd name="connsiteX216" fmla="*/ 2385271 w 12192000"/>
              <a:gd name="connsiteY216" fmla="*/ 993786 h 3021872"/>
              <a:gd name="connsiteX217" fmla="*/ 2298174 w 12192000"/>
              <a:gd name="connsiteY217" fmla="*/ 956527 h 3021872"/>
              <a:gd name="connsiteX218" fmla="*/ 2271014 w 12192000"/>
              <a:gd name="connsiteY218" fmla="*/ 945440 h 3021872"/>
              <a:gd name="connsiteX219" fmla="*/ 2214838 w 12192000"/>
              <a:gd name="connsiteY219" fmla="*/ 924396 h 3021872"/>
              <a:gd name="connsiteX220" fmla="*/ 2038407 w 12192000"/>
              <a:gd name="connsiteY220" fmla="*/ 916628 h 3021872"/>
              <a:gd name="connsiteX221" fmla="*/ 1958268 w 12192000"/>
              <a:gd name="connsiteY221" fmla="*/ 931677 h 3021872"/>
              <a:gd name="connsiteX222" fmla="*/ 1740316 w 12192000"/>
              <a:gd name="connsiteY222" fmla="*/ 931710 h 3021872"/>
              <a:gd name="connsiteX223" fmla="*/ 1454477 w 12192000"/>
              <a:gd name="connsiteY223" fmla="*/ 973878 h 3021872"/>
              <a:gd name="connsiteX224" fmla="*/ 1385984 w 12192000"/>
              <a:gd name="connsiteY224" fmla="*/ 958621 h 3021872"/>
              <a:gd name="connsiteX225" fmla="*/ 1355604 w 12192000"/>
              <a:gd name="connsiteY225" fmla="*/ 960893 h 3021872"/>
              <a:gd name="connsiteX226" fmla="*/ 1305323 w 12192000"/>
              <a:gd name="connsiteY226" fmla="*/ 967511 h 3021872"/>
              <a:gd name="connsiteX227" fmla="*/ 1125607 w 12192000"/>
              <a:gd name="connsiteY227" fmla="*/ 968467 h 3021872"/>
              <a:gd name="connsiteX228" fmla="*/ 1016562 w 12192000"/>
              <a:gd name="connsiteY228" fmla="*/ 975260 h 3021872"/>
              <a:gd name="connsiteX229" fmla="*/ 818620 w 12192000"/>
              <a:gd name="connsiteY229" fmla="*/ 987723 h 3021872"/>
              <a:gd name="connsiteX230" fmla="*/ 611870 w 12192000"/>
              <a:gd name="connsiteY230" fmla="*/ 1002547 h 3021872"/>
              <a:gd name="connsiteX231" fmla="*/ 520325 w 12192000"/>
              <a:gd name="connsiteY231" fmla="*/ 1010590 h 3021872"/>
              <a:gd name="connsiteX232" fmla="*/ 386188 w 12192000"/>
              <a:gd name="connsiteY232" fmla="*/ 1040956 h 3021872"/>
              <a:gd name="connsiteX233" fmla="*/ 272629 w 12192000"/>
              <a:gd name="connsiteY233" fmla="*/ 1010300 h 3021872"/>
              <a:gd name="connsiteX234" fmla="*/ 113450 w 12192000"/>
              <a:gd name="connsiteY234" fmla="*/ 1038933 h 3021872"/>
              <a:gd name="connsiteX235" fmla="*/ 4256 w 12192000"/>
              <a:gd name="connsiteY235" fmla="*/ 1060111 h 3021872"/>
              <a:gd name="connsiteX236" fmla="*/ 0 w 12192000"/>
              <a:gd name="connsiteY236" fmla="*/ 1059714 h 3021872"/>
              <a:gd name="connsiteX237" fmla="*/ 0 w 12192000"/>
              <a:gd name="connsiteY237"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438556 w 12192000"/>
              <a:gd name="connsiteY13" fmla="*/ 2873658 h 3021872"/>
              <a:gd name="connsiteX14" fmla="*/ 11410019 w 12192000"/>
              <a:gd name="connsiteY14" fmla="*/ 2778739 h 3021872"/>
              <a:gd name="connsiteX15" fmla="*/ 11355280 w 12192000"/>
              <a:gd name="connsiteY15" fmla="*/ 2766974 h 3021872"/>
              <a:gd name="connsiteX16" fmla="*/ 11346286 w 12192000"/>
              <a:gd name="connsiteY16" fmla="*/ 2771221 h 3021872"/>
              <a:gd name="connsiteX17" fmla="*/ 11344784 w 12192000"/>
              <a:gd name="connsiteY17" fmla="*/ 2767480 h 3021872"/>
              <a:gd name="connsiteX18" fmla="*/ 11307999 w 12192000"/>
              <a:gd name="connsiteY18" fmla="*/ 2758374 h 3021872"/>
              <a:gd name="connsiteX19" fmla="*/ 11228674 w 12192000"/>
              <a:gd name="connsiteY19" fmla="*/ 2738503 h 3021872"/>
              <a:gd name="connsiteX20" fmla="*/ 11208775 w 12192000"/>
              <a:gd name="connsiteY20" fmla="*/ 2733735 h 3021872"/>
              <a:gd name="connsiteX21" fmla="*/ 11191329 w 12192000"/>
              <a:gd name="connsiteY21" fmla="*/ 2735896 h 3021872"/>
              <a:gd name="connsiteX22" fmla="*/ 11095293 w 12192000"/>
              <a:gd name="connsiteY22" fmla="*/ 2734181 h 3021872"/>
              <a:gd name="connsiteX23" fmla="*/ 11072290 w 12192000"/>
              <a:gd name="connsiteY23" fmla="*/ 2737734 h 3021872"/>
              <a:gd name="connsiteX24" fmla="*/ 10980239 w 12192000"/>
              <a:gd name="connsiteY24" fmla="*/ 2729000 h 3021872"/>
              <a:gd name="connsiteX25" fmla="*/ 10980167 w 12192000"/>
              <a:gd name="connsiteY25" fmla="*/ 2728972 h 3021872"/>
              <a:gd name="connsiteX26" fmla="*/ 10943501 w 12192000"/>
              <a:gd name="connsiteY26" fmla="*/ 2723352 h 3021872"/>
              <a:gd name="connsiteX27" fmla="*/ 10740825 w 12192000"/>
              <a:gd name="connsiteY27" fmla="*/ 2642544 h 3021872"/>
              <a:gd name="connsiteX28" fmla="*/ 10621021 w 12192000"/>
              <a:gd name="connsiteY28" fmla="*/ 2583972 h 3021872"/>
              <a:gd name="connsiteX29" fmla="*/ 10501779 w 12192000"/>
              <a:gd name="connsiteY29" fmla="*/ 2548735 h 3021872"/>
              <a:gd name="connsiteX30" fmla="*/ 10403355 w 12192000"/>
              <a:gd name="connsiteY30" fmla="*/ 2512953 h 3021872"/>
              <a:gd name="connsiteX31" fmla="*/ 10337449 w 12192000"/>
              <a:gd name="connsiteY31" fmla="*/ 2488172 h 3021872"/>
              <a:gd name="connsiteX32" fmla="*/ 10324327 w 12192000"/>
              <a:gd name="connsiteY32" fmla="*/ 2478939 h 3021872"/>
              <a:gd name="connsiteX33" fmla="*/ 10321929 w 12192000"/>
              <a:gd name="connsiteY33" fmla="*/ 2478993 h 3021872"/>
              <a:gd name="connsiteX34" fmla="*/ 10290461 w 12192000"/>
              <a:gd name="connsiteY34" fmla="*/ 2462144 h 3021872"/>
              <a:gd name="connsiteX35" fmla="*/ 10268970 w 12192000"/>
              <a:gd name="connsiteY35" fmla="*/ 2448931 h 3021872"/>
              <a:gd name="connsiteX36" fmla="*/ 10263699 w 12192000"/>
              <a:gd name="connsiteY36" fmla="*/ 2448340 h 3021872"/>
              <a:gd name="connsiteX37" fmla="*/ 10228272 w 12192000"/>
              <a:gd name="connsiteY37" fmla="*/ 2431997 h 3021872"/>
              <a:gd name="connsiteX38" fmla="*/ 10215997 w 12192000"/>
              <a:gd name="connsiteY38" fmla="*/ 2431103 h 3021872"/>
              <a:gd name="connsiteX39" fmla="*/ 10193885 w 12192000"/>
              <a:gd name="connsiteY39" fmla="*/ 2427360 h 3021872"/>
              <a:gd name="connsiteX40" fmla="*/ 10135557 w 12192000"/>
              <a:gd name="connsiteY40" fmla="*/ 2429769 h 3021872"/>
              <a:gd name="connsiteX41" fmla="*/ 10092108 w 12192000"/>
              <a:gd name="connsiteY41" fmla="*/ 2409075 h 3021872"/>
              <a:gd name="connsiteX42" fmla="*/ 10091815 w 12192000"/>
              <a:gd name="connsiteY42" fmla="*/ 2409211 h 3021872"/>
              <a:gd name="connsiteX43" fmla="*/ 10083558 w 12192000"/>
              <a:gd name="connsiteY43" fmla="*/ 2406369 h 3021872"/>
              <a:gd name="connsiteX44" fmla="*/ 10078319 w 12192000"/>
              <a:gd name="connsiteY44" fmla="*/ 2403481 h 3021872"/>
              <a:gd name="connsiteX45" fmla="*/ 10063647 w 12192000"/>
              <a:gd name="connsiteY45" fmla="*/ 2397528 h 3021872"/>
              <a:gd name="connsiteX46" fmla="*/ 10057660 w 12192000"/>
              <a:gd name="connsiteY46" fmla="*/ 2396793 h 3021872"/>
              <a:gd name="connsiteX47" fmla="*/ 10003124 w 12192000"/>
              <a:gd name="connsiteY47" fmla="*/ 2406692 h 3021872"/>
              <a:gd name="connsiteX48" fmla="*/ 9898644 w 12192000"/>
              <a:gd name="connsiteY48" fmla="*/ 2393136 h 3021872"/>
              <a:gd name="connsiteX49" fmla="*/ 9794969 w 12192000"/>
              <a:gd name="connsiteY49" fmla="*/ 2376665 h 3021872"/>
              <a:gd name="connsiteX50" fmla="*/ 9690708 w 12192000"/>
              <a:gd name="connsiteY50" fmla="*/ 2362478 h 3021872"/>
              <a:gd name="connsiteX51" fmla="*/ 9656590 w 12192000"/>
              <a:gd name="connsiteY51" fmla="*/ 2365107 h 3021872"/>
              <a:gd name="connsiteX52" fmla="*/ 9651013 w 12192000"/>
              <a:gd name="connsiteY52" fmla="*/ 2365379 h 3021872"/>
              <a:gd name="connsiteX53" fmla="*/ 9629535 w 12192000"/>
              <a:gd name="connsiteY53" fmla="*/ 2359562 h 3021872"/>
              <a:gd name="connsiteX54" fmla="*/ 9621002 w 12192000"/>
              <a:gd name="connsiteY54" fmla="*/ 2358015 h 3021872"/>
              <a:gd name="connsiteX55" fmla="*/ 9620811 w 12192000"/>
              <a:gd name="connsiteY55" fmla="*/ 2358209 h 3021872"/>
              <a:gd name="connsiteX56" fmla="*/ 9612783 w 12192000"/>
              <a:gd name="connsiteY56" fmla="*/ 2356304 h 3021872"/>
              <a:gd name="connsiteX57" fmla="*/ 9573299 w 12192000"/>
              <a:gd name="connsiteY57" fmla="*/ 2344048 h 3021872"/>
              <a:gd name="connsiteX58" fmla="*/ 9523299 w 12192000"/>
              <a:gd name="connsiteY58" fmla="*/ 2356751 h 3021872"/>
              <a:gd name="connsiteX59" fmla="*/ 9502217 w 12192000"/>
              <a:gd name="connsiteY59" fmla="*/ 2356672 h 3021872"/>
              <a:gd name="connsiteX60" fmla="*/ 9491052 w 12192000"/>
              <a:gd name="connsiteY60" fmla="*/ 2357876 h 3021872"/>
              <a:gd name="connsiteX61" fmla="*/ 9490420 w 12192000"/>
              <a:gd name="connsiteY61" fmla="*/ 2358754 h 3021872"/>
              <a:gd name="connsiteX62" fmla="*/ 9422814 w 12192000"/>
              <a:gd name="connsiteY62" fmla="*/ 2337048 h 3021872"/>
              <a:gd name="connsiteX63" fmla="*/ 9387555 w 12192000"/>
              <a:gd name="connsiteY63" fmla="*/ 2324836 h 3021872"/>
              <a:gd name="connsiteX64" fmla="*/ 9385480 w 12192000"/>
              <a:gd name="connsiteY64" fmla="*/ 2325313 h 3021872"/>
              <a:gd name="connsiteX65" fmla="*/ 9369766 w 12192000"/>
              <a:gd name="connsiteY65" fmla="*/ 2317902 h 3021872"/>
              <a:gd name="connsiteX66" fmla="*/ 9356267 w 12192000"/>
              <a:gd name="connsiteY66" fmla="*/ 2307218 h 3021872"/>
              <a:gd name="connsiteX67" fmla="*/ 9240605 w 12192000"/>
              <a:gd name="connsiteY67" fmla="*/ 2292733 h 3021872"/>
              <a:gd name="connsiteX68" fmla="*/ 9083251 w 12192000"/>
              <a:gd name="connsiteY68" fmla="*/ 2245348 h 3021872"/>
              <a:gd name="connsiteX69" fmla="*/ 8956025 w 12192000"/>
              <a:gd name="connsiteY69" fmla="*/ 2219438 h 3021872"/>
              <a:gd name="connsiteX70" fmla="*/ 8791834 w 12192000"/>
              <a:gd name="connsiteY70" fmla="*/ 2194608 h 3021872"/>
              <a:gd name="connsiteX71" fmla="*/ 8677385 w 12192000"/>
              <a:gd name="connsiteY71" fmla="*/ 2172946 h 3021872"/>
              <a:gd name="connsiteX72" fmla="*/ 8628381 w 12192000"/>
              <a:gd name="connsiteY72" fmla="*/ 2151256 h 3021872"/>
              <a:gd name="connsiteX73" fmla="*/ 8608955 w 12192000"/>
              <a:gd name="connsiteY73" fmla="*/ 2154253 h 3021872"/>
              <a:gd name="connsiteX74" fmla="*/ 8605623 w 12192000"/>
              <a:gd name="connsiteY74" fmla="*/ 2154974 h 3021872"/>
              <a:gd name="connsiteX75" fmla="*/ 8591946 w 12192000"/>
              <a:gd name="connsiteY75" fmla="*/ 2153429 h 3021872"/>
              <a:gd name="connsiteX76" fmla="*/ 8588503 w 12192000"/>
              <a:gd name="connsiteY76" fmla="*/ 2158528 h 3021872"/>
              <a:gd name="connsiteX77" fmla="*/ 8542929 w 12192000"/>
              <a:gd name="connsiteY77" fmla="*/ 2155780 h 3021872"/>
              <a:gd name="connsiteX78" fmla="*/ 8422422 w 12192000"/>
              <a:gd name="connsiteY78" fmla="*/ 2128783 h 3021872"/>
              <a:gd name="connsiteX79" fmla="*/ 8350509 w 12192000"/>
              <a:gd name="connsiteY79" fmla="*/ 2116143 h 3021872"/>
              <a:gd name="connsiteX80" fmla="*/ 8323483 w 12192000"/>
              <a:gd name="connsiteY80" fmla="*/ 2116856 h 3021872"/>
              <a:gd name="connsiteX81" fmla="*/ 8285541 w 12192000"/>
              <a:gd name="connsiteY81" fmla="*/ 2114142 h 3021872"/>
              <a:gd name="connsiteX82" fmla="*/ 8156321 w 12192000"/>
              <a:gd name="connsiteY82" fmla="*/ 2105622 h 3021872"/>
              <a:gd name="connsiteX83" fmla="*/ 8115022 w 12192000"/>
              <a:gd name="connsiteY83" fmla="*/ 2097331 h 3021872"/>
              <a:gd name="connsiteX84" fmla="*/ 8109128 w 12192000"/>
              <a:gd name="connsiteY84" fmla="*/ 2095725 h 3021872"/>
              <a:gd name="connsiteX85" fmla="*/ 8061947 w 12192000"/>
              <a:gd name="connsiteY85" fmla="*/ 2076044 h 3021872"/>
              <a:gd name="connsiteX86" fmla="*/ 8056343 w 12192000"/>
              <a:gd name="connsiteY86" fmla="*/ 2079176 h 3021872"/>
              <a:gd name="connsiteX87" fmla="*/ 8039888 w 12192000"/>
              <a:gd name="connsiteY87" fmla="*/ 2079889 h 3021872"/>
              <a:gd name="connsiteX88" fmla="*/ 8027893 w 12192000"/>
              <a:gd name="connsiteY88" fmla="*/ 2071837 h 3021872"/>
              <a:gd name="connsiteX89" fmla="*/ 7968202 w 12192000"/>
              <a:gd name="connsiteY89" fmla="*/ 2048643 h 3021872"/>
              <a:gd name="connsiteX90" fmla="*/ 7879707 w 12192000"/>
              <a:gd name="connsiteY90" fmla="*/ 2019539 h 3021872"/>
              <a:gd name="connsiteX91" fmla="*/ 7867283 w 12192000"/>
              <a:gd name="connsiteY91" fmla="*/ 2011237 h 3021872"/>
              <a:gd name="connsiteX92" fmla="*/ 7843997 w 12192000"/>
              <a:gd name="connsiteY92" fmla="*/ 2004002 h 3021872"/>
              <a:gd name="connsiteX93" fmla="*/ 7819810 w 12192000"/>
              <a:gd name="connsiteY93" fmla="*/ 2003978 h 3021872"/>
              <a:gd name="connsiteX94" fmla="*/ 7766905 w 12192000"/>
              <a:gd name="connsiteY94" fmla="*/ 1994240 h 3021872"/>
              <a:gd name="connsiteX95" fmla="*/ 7748811 w 12192000"/>
              <a:gd name="connsiteY95" fmla="*/ 2001647 h 3021872"/>
              <a:gd name="connsiteX96" fmla="*/ 7745757 w 12192000"/>
              <a:gd name="connsiteY96" fmla="*/ 2003120 h 3021872"/>
              <a:gd name="connsiteX97" fmla="*/ 7732110 w 12192000"/>
              <a:gd name="connsiteY97" fmla="*/ 2004783 h 3021872"/>
              <a:gd name="connsiteX98" fmla="*/ 7730039 w 12192000"/>
              <a:gd name="connsiteY98" fmla="*/ 2010536 h 3021872"/>
              <a:gd name="connsiteX99" fmla="*/ 7685159 w 12192000"/>
              <a:gd name="connsiteY99" fmla="*/ 2018415 h 3021872"/>
              <a:gd name="connsiteX100" fmla="*/ 7561596 w 12192000"/>
              <a:gd name="connsiteY100" fmla="*/ 2020063 h 3021872"/>
              <a:gd name="connsiteX101" fmla="*/ 7488722 w 12192000"/>
              <a:gd name="connsiteY101" fmla="*/ 2024418 h 3021872"/>
              <a:gd name="connsiteX102" fmla="*/ 7462688 w 12192000"/>
              <a:gd name="connsiteY102" fmla="*/ 2031366 h 3021872"/>
              <a:gd name="connsiteX103" fmla="*/ 7425222 w 12192000"/>
              <a:gd name="connsiteY103" fmla="*/ 2037510 h 3021872"/>
              <a:gd name="connsiteX104" fmla="*/ 7360376 w 12192000"/>
              <a:gd name="connsiteY104" fmla="*/ 2052454 h 3021872"/>
              <a:gd name="connsiteX105" fmla="*/ 7297796 w 12192000"/>
              <a:gd name="connsiteY105" fmla="*/ 2059134 h 3021872"/>
              <a:gd name="connsiteX106" fmla="*/ 7255684 w 12192000"/>
              <a:gd name="connsiteY106" fmla="*/ 2060633 h 3021872"/>
              <a:gd name="connsiteX107" fmla="*/ 7249573 w 12192000"/>
              <a:gd name="connsiteY107" fmla="*/ 2060435 h 3021872"/>
              <a:gd name="connsiteX108" fmla="*/ 7198933 w 12192000"/>
              <a:gd name="connsiteY108" fmla="*/ 2052227 h 3021872"/>
              <a:gd name="connsiteX109" fmla="*/ 7194276 w 12192000"/>
              <a:gd name="connsiteY109" fmla="*/ 2056568 h 3021872"/>
              <a:gd name="connsiteX110" fmla="*/ 7178495 w 12192000"/>
              <a:gd name="connsiteY110" fmla="*/ 2061069 h 3021872"/>
              <a:gd name="connsiteX111" fmla="*/ 7164866 w 12192000"/>
              <a:gd name="connsiteY111" fmla="*/ 2056021 h 3021872"/>
              <a:gd name="connsiteX112" fmla="*/ 7101221 w 12192000"/>
              <a:gd name="connsiteY112" fmla="*/ 2047289 h 3021872"/>
              <a:gd name="connsiteX113" fmla="*/ 7008182 w 12192000"/>
              <a:gd name="connsiteY113" fmla="*/ 2039482 h 3021872"/>
              <a:gd name="connsiteX114" fmla="*/ 6994073 w 12192000"/>
              <a:gd name="connsiteY114" fmla="*/ 2034288 h 3021872"/>
              <a:gd name="connsiteX115" fmla="*/ 6902768 w 12192000"/>
              <a:gd name="connsiteY115" fmla="*/ 2021990 h 3021872"/>
              <a:gd name="connsiteX116" fmla="*/ 6854917 w 12192000"/>
              <a:gd name="connsiteY116" fmla="*/ 2020321 h 3021872"/>
              <a:gd name="connsiteX117" fmla="*/ 6849655 w 12192000"/>
              <a:gd name="connsiteY117" fmla="*/ 2025191 h 3021872"/>
              <a:gd name="connsiteX118" fmla="*/ 6835522 w 12192000"/>
              <a:gd name="connsiteY118" fmla="*/ 2024012 h 3021872"/>
              <a:gd name="connsiteX119" fmla="*/ 6707727 w 12192000"/>
              <a:gd name="connsiteY119" fmla="*/ 2006254 h 3021872"/>
              <a:gd name="connsiteX120" fmla="*/ 6561947 w 12192000"/>
              <a:gd name="connsiteY120" fmla="*/ 1975575 h 3021872"/>
              <a:gd name="connsiteX121" fmla="*/ 6464714 w 12192000"/>
              <a:gd name="connsiteY121" fmla="*/ 1978704 h 3021872"/>
              <a:gd name="connsiteX122" fmla="*/ 6242129 w 12192000"/>
              <a:gd name="connsiteY122" fmla="*/ 1915441 h 3021872"/>
              <a:gd name="connsiteX123" fmla="*/ 6080728 w 12192000"/>
              <a:gd name="connsiteY123" fmla="*/ 1895758 h 3021872"/>
              <a:gd name="connsiteX124" fmla="*/ 6069627 w 12192000"/>
              <a:gd name="connsiteY124" fmla="*/ 1885968 h 3021872"/>
              <a:gd name="connsiteX125" fmla="*/ 6055146 w 12192000"/>
              <a:gd name="connsiteY125" fmla="*/ 1879305 h 3021872"/>
              <a:gd name="connsiteX126" fmla="*/ 5953405 w 12192000"/>
              <a:gd name="connsiteY126" fmla="*/ 1849929 h 3021872"/>
              <a:gd name="connsiteX127" fmla="*/ 5940151 w 12192000"/>
              <a:gd name="connsiteY127" fmla="*/ 1852123 h 3021872"/>
              <a:gd name="connsiteX128" fmla="*/ 5917647 w 12192000"/>
              <a:gd name="connsiteY128" fmla="*/ 1852476 h 3021872"/>
              <a:gd name="connsiteX129" fmla="*/ 5860259 w 12192000"/>
              <a:gd name="connsiteY129" fmla="*/ 1865444 h 3021872"/>
              <a:gd name="connsiteX130" fmla="*/ 5821880 w 12192000"/>
              <a:gd name="connsiteY130" fmla="*/ 1854695 h 3021872"/>
              <a:gd name="connsiteX131" fmla="*/ 5813898 w 12192000"/>
              <a:gd name="connsiteY131" fmla="*/ 1853063 h 3021872"/>
              <a:gd name="connsiteX132" fmla="*/ 5813633 w 12192000"/>
              <a:gd name="connsiteY132" fmla="*/ 1853249 h 3021872"/>
              <a:gd name="connsiteX133" fmla="*/ 5804995 w 12192000"/>
              <a:gd name="connsiteY133" fmla="*/ 1851966 h 3021872"/>
              <a:gd name="connsiteX134" fmla="*/ 5799340 w 12192000"/>
              <a:gd name="connsiteY134" fmla="*/ 1850088 h 3021872"/>
              <a:gd name="connsiteX135" fmla="*/ 5783850 w 12192000"/>
              <a:gd name="connsiteY135" fmla="*/ 1846922 h 3021872"/>
              <a:gd name="connsiteX136" fmla="*/ 5777803 w 12192000"/>
              <a:gd name="connsiteY136" fmla="*/ 1847290 h 3021872"/>
              <a:gd name="connsiteX137" fmla="*/ 5774372 w 12192000"/>
              <a:gd name="connsiteY137" fmla="*/ 1849538 h 3021872"/>
              <a:gd name="connsiteX138" fmla="*/ 5740527 w 12192000"/>
              <a:gd name="connsiteY138" fmla="*/ 1850453 h 3021872"/>
              <a:gd name="connsiteX139" fmla="*/ 5671437 w 12192000"/>
              <a:gd name="connsiteY139" fmla="*/ 1845438 h 3021872"/>
              <a:gd name="connsiteX140" fmla="*/ 5633526 w 12192000"/>
              <a:gd name="connsiteY140" fmla="*/ 1839191 h 3021872"/>
              <a:gd name="connsiteX141" fmla="*/ 5527860 w 12192000"/>
              <a:gd name="connsiteY141" fmla="*/ 1825767 h 3021872"/>
              <a:gd name="connsiteX142" fmla="*/ 5420429 w 12192000"/>
              <a:gd name="connsiteY142" fmla="*/ 1815102 h 3021872"/>
              <a:gd name="connsiteX143" fmla="*/ 5339073 w 12192000"/>
              <a:gd name="connsiteY143" fmla="*/ 1819639 h 3021872"/>
              <a:gd name="connsiteX144" fmla="*/ 5334373 w 12192000"/>
              <a:gd name="connsiteY144" fmla="*/ 1817028 h 3021872"/>
              <a:gd name="connsiteX145" fmla="*/ 5326433 w 12192000"/>
              <a:gd name="connsiteY145" fmla="*/ 1814516 h 3021872"/>
              <a:gd name="connsiteX146" fmla="*/ 5326080 w 12192000"/>
              <a:gd name="connsiteY146" fmla="*/ 1814651 h 3021872"/>
              <a:gd name="connsiteX147" fmla="*/ 5318954 w 12192000"/>
              <a:gd name="connsiteY147" fmla="*/ 1811914 h 3021872"/>
              <a:gd name="connsiteX148" fmla="*/ 5286087 w 12192000"/>
              <a:gd name="connsiteY148" fmla="*/ 1796038 h 3021872"/>
              <a:gd name="connsiteX149" fmla="*/ 5223002 w 12192000"/>
              <a:gd name="connsiteY149" fmla="*/ 1799482 h 3021872"/>
              <a:gd name="connsiteX150" fmla="*/ 5200540 w 12192000"/>
              <a:gd name="connsiteY150" fmla="*/ 1796400 h 3021872"/>
              <a:gd name="connsiteX151" fmla="*/ 5154928 w 12192000"/>
              <a:gd name="connsiteY151" fmla="*/ 1781130 h 3021872"/>
              <a:gd name="connsiteX152" fmla="*/ 5149478 w 12192000"/>
              <a:gd name="connsiteY152" fmla="*/ 1780679 h 3021872"/>
              <a:gd name="connsiteX153" fmla="*/ 5130626 w 12192000"/>
              <a:gd name="connsiteY153" fmla="*/ 1768669 h 3021872"/>
              <a:gd name="connsiteX154" fmla="*/ 5102239 w 12192000"/>
              <a:gd name="connsiteY154" fmla="*/ 1753436 h 3021872"/>
              <a:gd name="connsiteX155" fmla="*/ 5099658 w 12192000"/>
              <a:gd name="connsiteY155" fmla="*/ 1753538 h 3021872"/>
              <a:gd name="connsiteX156" fmla="*/ 5088508 w 12192000"/>
              <a:gd name="connsiteY156" fmla="*/ 1745106 h 3021872"/>
              <a:gd name="connsiteX157" fmla="*/ 5082205 w 12192000"/>
              <a:gd name="connsiteY157" fmla="*/ 1734262 h 3021872"/>
              <a:gd name="connsiteX158" fmla="*/ 4931750 w 12192000"/>
              <a:gd name="connsiteY158" fmla="*/ 1691385 h 3021872"/>
              <a:gd name="connsiteX159" fmla="*/ 4824030 w 12192000"/>
              <a:gd name="connsiteY159" fmla="*/ 1643040 h 3021872"/>
              <a:gd name="connsiteX160" fmla="*/ 4758423 w 12192000"/>
              <a:gd name="connsiteY160" fmla="*/ 1579191 h 3021872"/>
              <a:gd name="connsiteX161" fmla="*/ 4514045 w 12192000"/>
              <a:gd name="connsiteY161" fmla="*/ 1535848 h 3021872"/>
              <a:gd name="connsiteX162" fmla="*/ 4458973 w 12192000"/>
              <a:gd name="connsiteY162" fmla="*/ 1525122 h 3021872"/>
              <a:gd name="connsiteX163" fmla="*/ 4423105 w 12192000"/>
              <a:gd name="connsiteY163" fmla="*/ 1500018 h 3021872"/>
              <a:gd name="connsiteX164" fmla="*/ 4400073 w 12192000"/>
              <a:gd name="connsiteY164" fmla="*/ 1499739 h 3021872"/>
              <a:gd name="connsiteX165" fmla="*/ 4395961 w 12192000"/>
              <a:gd name="connsiteY165" fmla="*/ 1499863 h 3021872"/>
              <a:gd name="connsiteX166" fmla="*/ 4382523 w 12192000"/>
              <a:gd name="connsiteY166" fmla="*/ 1496619 h 3021872"/>
              <a:gd name="connsiteX167" fmla="*/ 4374971 w 12192000"/>
              <a:gd name="connsiteY167" fmla="*/ 1500377 h 3021872"/>
              <a:gd name="connsiteX168" fmla="*/ 4352051 w 12192000"/>
              <a:gd name="connsiteY168" fmla="*/ 1498843 h 3021872"/>
              <a:gd name="connsiteX169" fmla="*/ 4328364 w 12192000"/>
              <a:gd name="connsiteY169" fmla="*/ 1491566 h 3021872"/>
              <a:gd name="connsiteX170" fmla="*/ 4220142 w 12192000"/>
              <a:gd name="connsiteY170" fmla="*/ 1451803 h 3021872"/>
              <a:gd name="connsiteX171" fmla="*/ 4152921 w 12192000"/>
              <a:gd name="connsiteY171" fmla="*/ 1430969 h 3021872"/>
              <a:gd name="connsiteX172" fmla="*/ 4123498 w 12192000"/>
              <a:gd name="connsiteY172" fmla="*/ 1427696 h 3021872"/>
              <a:gd name="connsiteX173" fmla="*/ 4085026 w 12192000"/>
              <a:gd name="connsiteY173" fmla="*/ 1420005 h 3021872"/>
              <a:gd name="connsiteX174" fmla="*/ 4014120 w 12192000"/>
              <a:gd name="connsiteY174" fmla="*/ 1410025 h 3021872"/>
              <a:gd name="connsiteX175" fmla="*/ 3924085 w 12192000"/>
              <a:gd name="connsiteY175" fmla="*/ 1390368 h 3021872"/>
              <a:gd name="connsiteX176" fmla="*/ 3875102 w 12192000"/>
              <a:gd name="connsiteY176" fmla="*/ 1356231 h 3021872"/>
              <a:gd name="connsiteX177" fmla="*/ 3866735 w 12192000"/>
              <a:gd name="connsiteY177" fmla="*/ 1358044 h 3021872"/>
              <a:gd name="connsiteX178" fmla="*/ 3824835 w 12192000"/>
              <a:gd name="connsiteY178" fmla="*/ 1344150 h 3021872"/>
              <a:gd name="connsiteX179" fmla="*/ 3698316 w 12192000"/>
              <a:gd name="connsiteY179" fmla="*/ 1271660 h 3021872"/>
              <a:gd name="connsiteX180" fmla="*/ 3615875 w 12192000"/>
              <a:gd name="connsiteY180" fmla="*/ 1245166 h 3021872"/>
              <a:gd name="connsiteX181" fmla="*/ 3583351 w 12192000"/>
              <a:gd name="connsiteY181" fmla="*/ 1239605 h 3021872"/>
              <a:gd name="connsiteX182" fmla="*/ 3529058 w 12192000"/>
              <a:gd name="connsiteY182" fmla="*/ 1230047 h 3021872"/>
              <a:gd name="connsiteX183" fmla="*/ 3438822 w 12192000"/>
              <a:gd name="connsiteY183" fmla="*/ 1205661 h 3021872"/>
              <a:gd name="connsiteX184" fmla="*/ 3390292 w 12192000"/>
              <a:gd name="connsiteY184" fmla="*/ 1197075 h 3021872"/>
              <a:gd name="connsiteX185" fmla="*/ 3315537 w 12192000"/>
              <a:gd name="connsiteY185" fmla="*/ 1185391 h 3021872"/>
              <a:gd name="connsiteX186" fmla="*/ 3305896 w 12192000"/>
              <a:gd name="connsiteY186" fmla="*/ 1180025 h 3021872"/>
              <a:gd name="connsiteX187" fmla="*/ 3260055 w 12192000"/>
              <a:gd name="connsiteY187" fmla="*/ 1189560 h 3021872"/>
              <a:gd name="connsiteX188" fmla="*/ 3136098 w 12192000"/>
              <a:gd name="connsiteY188" fmla="*/ 1171708 h 3021872"/>
              <a:gd name="connsiteX189" fmla="*/ 3113533 w 12192000"/>
              <a:gd name="connsiteY189" fmla="*/ 1171758 h 3021872"/>
              <a:gd name="connsiteX190" fmla="*/ 3087934 w 12192000"/>
              <a:gd name="connsiteY190" fmla="*/ 1162189 h 3021872"/>
              <a:gd name="connsiteX191" fmla="*/ 3033101 w 12192000"/>
              <a:gd name="connsiteY191" fmla="*/ 1146004 h 3021872"/>
              <a:gd name="connsiteX192" fmla="*/ 2999082 w 12192000"/>
              <a:gd name="connsiteY192" fmla="*/ 1129337 h 3021872"/>
              <a:gd name="connsiteX193" fmla="*/ 2988144 w 12192000"/>
              <a:gd name="connsiteY193" fmla="*/ 1133783 h 3021872"/>
              <a:gd name="connsiteX194" fmla="*/ 2964880 w 12192000"/>
              <a:gd name="connsiteY194" fmla="*/ 1133160 h 3021872"/>
              <a:gd name="connsiteX195" fmla="*/ 2871083 w 12192000"/>
              <a:gd name="connsiteY195" fmla="*/ 1114281 h 3021872"/>
              <a:gd name="connsiteX196" fmla="*/ 2853547 w 12192000"/>
              <a:gd name="connsiteY196" fmla="*/ 1113282 h 3021872"/>
              <a:gd name="connsiteX197" fmla="*/ 2834998 w 12192000"/>
              <a:gd name="connsiteY197" fmla="*/ 1105032 h 3021872"/>
              <a:gd name="connsiteX198" fmla="*/ 2832012 w 12192000"/>
              <a:gd name="connsiteY198" fmla="*/ 1103667 h 3021872"/>
              <a:gd name="connsiteX199" fmla="*/ 2831450 w 12192000"/>
              <a:gd name="connsiteY199" fmla="*/ 1103681 h 3021872"/>
              <a:gd name="connsiteX200" fmla="*/ 2830158 w 12192000"/>
              <a:gd name="connsiteY200" fmla="*/ 1102819 h 3021872"/>
              <a:gd name="connsiteX201" fmla="*/ 2817969 w 12192000"/>
              <a:gd name="connsiteY201" fmla="*/ 1097243 h 3021872"/>
              <a:gd name="connsiteX202" fmla="*/ 2812278 w 12192000"/>
              <a:gd name="connsiteY202" fmla="*/ 1097008 h 3021872"/>
              <a:gd name="connsiteX203" fmla="*/ 2735949 w 12192000"/>
              <a:gd name="connsiteY203" fmla="*/ 1069536 h 3021872"/>
              <a:gd name="connsiteX204" fmla="*/ 2700542 w 12192000"/>
              <a:gd name="connsiteY204" fmla="*/ 1056907 h 3021872"/>
              <a:gd name="connsiteX205" fmla="*/ 2690071 w 12192000"/>
              <a:gd name="connsiteY205" fmla="*/ 1056397 h 3021872"/>
              <a:gd name="connsiteX206" fmla="*/ 2655269 w 12192000"/>
              <a:gd name="connsiteY206" fmla="*/ 1042078 h 3021872"/>
              <a:gd name="connsiteX207" fmla="*/ 2637172 w 12192000"/>
              <a:gd name="connsiteY207" fmla="*/ 1039382 h 3021872"/>
              <a:gd name="connsiteX208" fmla="*/ 2544676 w 12192000"/>
              <a:gd name="connsiteY208" fmla="*/ 1019916 h 3021872"/>
              <a:gd name="connsiteX209" fmla="*/ 2521406 w 12192000"/>
              <a:gd name="connsiteY209" fmla="*/ 1022036 h 3021872"/>
              <a:gd name="connsiteX210" fmla="*/ 2462038 w 12192000"/>
              <a:gd name="connsiteY210" fmla="*/ 992687 h 3021872"/>
              <a:gd name="connsiteX211" fmla="*/ 2448962 w 12192000"/>
              <a:gd name="connsiteY211" fmla="*/ 988555 h 3021872"/>
              <a:gd name="connsiteX212" fmla="*/ 2444223 w 12192000"/>
              <a:gd name="connsiteY212" fmla="*/ 985580 h 3021872"/>
              <a:gd name="connsiteX213" fmla="*/ 2428175 w 12192000"/>
              <a:gd name="connsiteY213" fmla="*/ 997242 h 3021872"/>
              <a:gd name="connsiteX214" fmla="*/ 2398519 w 12192000"/>
              <a:gd name="connsiteY214" fmla="*/ 1001482 h 3021872"/>
              <a:gd name="connsiteX215" fmla="*/ 2385271 w 12192000"/>
              <a:gd name="connsiteY215" fmla="*/ 993786 h 3021872"/>
              <a:gd name="connsiteX216" fmla="*/ 2298174 w 12192000"/>
              <a:gd name="connsiteY216" fmla="*/ 956527 h 3021872"/>
              <a:gd name="connsiteX217" fmla="*/ 2271014 w 12192000"/>
              <a:gd name="connsiteY217" fmla="*/ 945440 h 3021872"/>
              <a:gd name="connsiteX218" fmla="*/ 2214838 w 12192000"/>
              <a:gd name="connsiteY218" fmla="*/ 924396 h 3021872"/>
              <a:gd name="connsiteX219" fmla="*/ 2038407 w 12192000"/>
              <a:gd name="connsiteY219" fmla="*/ 916628 h 3021872"/>
              <a:gd name="connsiteX220" fmla="*/ 1958268 w 12192000"/>
              <a:gd name="connsiteY220" fmla="*/ 931677 h 3021872"/>
              <a:gd name="connsiteX221" fmla="*/ 1740316 w 12192000"/>
              <a:gd name="connsiteY221" fmla="*/ 931710 h 3021872"/>
              <a:gd name="connsiteX222" fmla="*/ 1454477 w 12192000"/>
              <a:gd name="connsiteY222" fmla="*/ 973878 h 3021872"/>
              <a:gd name="connsiteX223" fmla="*/ 1385984 w 12192000"/>
              <a:gd name="connsiteY223" fmla="*/ 958621 h 3021872"/>
              <a:gd name="connsiteX224" fmla="*/ 1355604 w 12192000"/>
              <a:gd name="connsiteY224" fmla="*/ 960893 h 3021872"/>
              <a:gd name="connsiteX225" fmla="*/ 1305323 w 12192000"/>
              <a:gd name="connsiteY225" fmla="*/ 967511 h 3021872"/>
              <a:gd name="connsiteX226" fmla="*/ 1125607 w 12192000"/>
              <a:gd name="connsiteY226" fmla="*/ 968467 h 3021872"/>
              <a:gd name="connsiteX227" fmla="*/ 1016562 w 12192000"/>
              <a:gd name="connsiteY227" fmla="*/ 975260 h 3021872"/>
              <a:gd name="connsiteX228" fmla="*/ 818620 w 12192000"/>
              <a:gd name="connsiteY228" fmla="*/ 987723 h 3021872"/>
              <a:gd name="connsiteX229" fmla="*/ 611870 w 12192000"/>
              <a:gd name="connsiteY229" fmla="*/ 1002547 h 3021872"/>
              <a:gd name="connsiteX230" fmla="*/ 520325 w 12192000"/>
              <a:gd name="connsiteY230" fmla="*/ 1010590 h 3021872"/>
              <a:gd name="connsiteX231" fmla="*/ 386188 w 12192000"/>
              <a:gd name="connsiteY231" fmla="*/ 1040956 h 3021872"/>
              <a:gd name="connsiteX232" fmla="*/ 272629 w 12192000"/>
              <a:gd name="connsiteY232" fmla="*/ 1010300 h 3021872"/>
              <a:gd name="connsiteX233" fmla="*/ 113450 w 12192000"/>
              <a:gd name="connsiteY233" fmla="*/ 1038933 h 3021872"/>
              <a:gd name="connsiteX234" fmla="*/ 4256 w 12192000"/>
              <a:gd name="connsiteY234" fmla="*/ 1060111 h 3021872"/>
              <a:gd name="connsiteX235" fmla="*/ 0 w 12192000"/>
              <a:gd name="connsiteY235" fmla="*/ 1059714 h 3021872"/>
              <a:gd name="connsiteX236" fmla="*/ 0 w 12192000"/>
              <a:gd name="connsiteY236"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97610 h 3021872"/>
              <a:gd name="connsiteX13" fmla="*/ 11438556 w 12192000"/>
              <a:gd name="connsiteY13" fmla="*/ 2873658 h 3021872"/>
              <a:gd name="connsiteX14" fmla="*/ 11355280 w 12192000"/>
              <a:gd name="connsiteY14" fmla="*/ 2766974 h 3021872"/>
              <a:gd name="connsiteX15" fmla="*/ 11346286 w 12192000"/>
              <a:gd name="connsiteY15" fmla="*/ 2771221 h 3021872"/>
              <a:gd name="connsiteX16" fmla="*/ 11344784 w 12192000"/>
              <a:gd name="connsiteY16" fmla="*/ 2767480 h 3021872"/>
              <a:gd name="connsiteX17" fmla="*/ 11307999 w 12192000"/>
              <a:gd name="connsiteY17" fmla="*/ 2758374 h 3021872"/>
              <a:gd name="connsiteX18" fmla="*/ 11228674 w 12192000"/>
              <a:gd name="connsiteY18" fmla="*/ 2738503 h 3021872"/>
              <a:gd name="connsiteX19" fmla="*/ 11208775 w 12192000"/>
              <a:gd name="connsiteY19" fmla="*/ 2733735 h 3021872"/>
              <a:gd name="connsiteX20" fmla="*/ 11191329 w 12192000"/>
              <a:gd name="connsiteY20" fmla="*/ 2735896 h 3021872"/>
              <a:gd name="connsiteX21" fmla="*/ 11095293 w 12192000"/>
              <a:gd name="connsiteY21" fmla="*/ 2734181 h 3021872"/>
              <a:gd name="connsiteX22" fmla="*/ 11072290 w 12192000"/>
              <a:gd name="connsiteY22" fmla="*/ 2737734 h 3021872"/>
              <a:gd name="connsiteX23" fmla="*/ 10980239 w 12192000"/>
              <a:gd name="connsiteY23" fmla="*/ 2729000 h 3021872"/>
              <a:gd name="connsiteX24" fmla="*/ 10980167 w 12192000"/>
              <a:gd name="connsiteY24" fmla="*/ 2728972 h 3021872"/>
              <a:gd name="connsiteX25" fmla="*/ 10943501 w 12192000"/>
              <a:gd name="connsiteY25" fmla="*/ 2723352 h 3021872"/>
              <a:gd name="connsiteX26" fmla="*/ 10740825 w 12192000"/>
              <a:gd name="connsiteY26" fmla="*/ 2642544 h 3021872"/>
              <a:gd name="connsiteX27" fmla="*/ 10621021 w 12192000"/>
              <a:gd name="connsiteY27" fmla="*/ 2583972 h 3021872"/>
              <a:gd name="connsiteX28" fmla="*/ 10501779 w 12192000"/>
              <a:gd name="connsiteY28" fmla="*/ 2548735 h 3021872"/>
              <a:gd name="connsiteX29" fmla="*/ 10403355 w 12192000"/>
              <a:gd name="connsiteY29" fmla="*/ 2512953 h 3021872"/>
              <a:gd name="connsiteX30" fmla="*/ 10337449 w 12192000"/>
              <a:gd name="connsiteY30" fmla="*/ 2488172 h 3021872"/>
              <a:gd name="connsiteX31" fmla="*/ 10324327 w 12192000"/>
              <a:gd name="connsiteY31" fmla="*/ 2478939 h 3021872"/>
              <a:gd name="connsiteX32" fmla="*/ 10321929 w 12192000"/>
              <a:gd name="connsiteY32" fmla="*/ 2478993 h 3021872"/>
              <a:gd name="connsiteX33" fmla="*/ 10290461 w 12192000"/>
              <a:gd name="connsiteY33" fmla="*/ 2462144 h 3021872"/>
              <a:gd name="connsiteX34" fmla="*/ 10268970 w 12192000"/>
              <a:gd name="connsiteY34" fmla="*/ 2448931 h 3021872"/>
              <a:gd name="connsiteX35" fmla="*/ 10263699 w 12192000"/>
              <a:gd name="connsiteY35" fmla="*/ 2448340 h 3021872"/>
              <a:gd name="connsiteX36" fmla="*/ 10228272 w 12192000"/>
              <a:gd name="connsiteY36" fmla="*/ 2431997 h 3021872"/>
              <a:gd name="connsiteX37" fmla="*/ 10215997 w 12192000"/>
              <a:gd name="connsiteY37" fmla="*/ 2431103 h 3021872"/>
              <a:gd name="connsiteX38" fmla="*/ 10193885 w 12192000"/>
              <a:gd name="connsiteY38" fmla="*/ 2427360 h 3021872"/>
              <a:gd name="connsiteX39" fmla="*/ 10135557 w 12192000"/>
              <a:gd name="connsiteY39" fmla="*/ 2429769 h 3021872"/>
              <a:gd name="connsiteX40" fmla="*/ 10092108 w 12192000"/>
              <a:gd name="connsiteY40" fmla="*/ 2409075 h 3021872"/>
              <a:gd name="connsiteX41" fmla="*/ 10091815 w 12192000"/>
              <a:gd name="connsiteY41" fmla="*/ 2409211 h 3021872"/>
              <a:gd name="connsiteX42" fmla="*/ 10083558 w 12192000"/>
              <a:gd name="connsiteY42" fmla="*/ 2406369 h 3021872"/>
              <a:gd name="connsiteX43" fmla="*/ 10078319 w 12192000"/>
              <a:gd name="connsiteY43" fmla="*/ 2403481 h 3021872"/>
              <a:gd name="connsiteX44" fmla="*/ 10063647 w 12192000"/>
              <a:gd name="connsiteY44" fmla="*/ 2397528 h 3021872"/>
              <a:gd name="connsiteX45" fmla="*/ 10057660 w 12192000"/>
              <a:gd name="connsiteY45" fmla="*/ 2396793 h 3021872"/>
              <a:gd name="connsiteX46" fmla="*/ 10003124 w 12192000"/>
              <a:gd name="connsiteY46" fmla="*/ 2406692 h 3021872"/>
              <a:gd name="connsiteX47" fmla="*/ 9898644 w 12192000"/>
              <a:gd name="connsiteY47" fmla="*/ 2393136 h 3021872"/>
              <a:gd name="connsiteX48" fmla="*/ 9794969 w 12192000"/>
              <a:gd name="connsiteY48" fmla="*/ 2376665 h 3021872"/>
              <a:gd name="connsiteX49" fmla="*/ 9690708 w 12192000"/>
              <a:gd name="connsiteY49" fmla="*/ 2362478 h 3021872"/>
              <a:gd name="connsiteX50" fmla="*/ 9656590 w 12192000"/>
              <a:gd name="connsiteY50" fmla="*/ 2365107 h 3021872"/>
              <a:gd name="connsiteX51" fmla="*/ 9651013 w 12192000"/>
              <a:gd name="connsiteY51" fmla="*/ 2365379 h 3021872"/>
              <a:gd name="connsiteX52" fmla="*/ 9629535 w 12192000"/>
              <a:gd name="connsiteY52" fmla="*/ 2359562 h 3021872"/>
              <a:gd name="connsiteX53" fmla="*/ 9621002 w 12192000"/>
              <a:gd name="connsiteY53" fmla="*/ 2358015 h 3021872"/>
              <a:gd name="connsiteX54" fmla="*/ 9620811 w 12192000"/>
              <a:gd name="connsiteY54" fmla="*/ 2358209 h 3021872"/>
              <a:gd name="connsiteX55" fmla="*/ 9612783 w 12192000"/>
              <a:gd name="connsiteY55" fmla="*/ 2356304 h 3021872"/>
              <a:gd name="connsiteX56" fmla="*/ 9573299 w 12192000"/>
              <a:gd name="connsiteY56" fmla="*/ 2344048 h 3021872"/>
              <a:gd name="connsiteX57" fmla="*/ 9523299 w 12192000"/>
              <a:gd name="connsiteY57" fmla="*/ 2356751 h 3021872"/>
              <a:gd name="connsiteX58" fmla="*/ 9502217 w 12192000"/>
              <a:gd name="connsiteY58" fmla="*/ 2356672 h 3021872"/>
              <a:gd name="connsiteX59" fmla="*/ 9491052 w 12192000"/>
              <a:gd name="connsiteY59" fmla="*/ 2357876 h 3021872"/>
              <a:gd name="connsiteX60" fmla="*/ 9490420 w 12192000"/>
              <a:gd name="connsiteY60" fmla="*/ 2358754 h 3021872"/>
              <a:gd name="connsiteX61" fmla="*/ 9422814 w 12192000"/>
              <a:gd name="connsiteY61" fmla="*/ 2337048 h 3021872"/>
              <a:gd name="connsiteX62" fmla="*/ 9387555 w 12192000"/>
              <a:gd name="connsiteY62" fmla="*/ 2324836 h 3021872"/>
              <a:gd name="connsiteX63" fmla="*/ 9385480 w 12192000"/>
              <a:gd name="connsiteY63" fmla="*/ 2325313 h 3021872"/>
              <a:gd name="connsiteX64" fmla="*/ 9369766 w 12192000"/>
              <a:gd name="connsiteY64" fmla="*/ 2317902 h 3021872"/>
              <a:gd name="connsiteX65" fmla="*/ 9356267 w 12192000"/>
              <a:gd name="connsiteY65" fmla="*/ 2307218 h 3021872"/>
              <a:gd name="connsiteX66" fmla="*/ 9240605 w 12192000"/>
              <a:gd name="connsiteY66" fmla="*/ 2292733 h 3021872"/>
              <a:gd name="connsiteX67" fmla="*/ 9083251 w 12192000"/>
              <a:gd name="connsiteY67" fmla="*/ 2245348 h 3021872"/>
              <a:gd name="connsiteX68" fmla="*/ 8956025 w 12192000"/>
              <a:gd name="connsiteY68" fmla="*/ 2219438 h 3021872"/>
              <a:gd name="connsiteX69" fmla="*/ 8791834 w 12192000"/>
              <a:gd name="connsiteY69" fmla="*/ 2194608 h 3021872"/>
              <a:gd name="connsiteX70" fmla="*/ 8677385 w 12192000"/>
              <a:gd name="connsiteY70" fmla="*/ 2172946 h 3021872"/>
              <a:gd name="connsiteX71" fmla="*/ 8628381 w 12192000"/>
              <a:gd name="connsiteY71" fmla="*/ 2151256 h 3021872"/>
              <a:gd name="connsiteX72" fmla="*/ 8608955 w 12192000"/>
              <a:gd name="connsiteY72" fmla="*/ 2154253 h 3021872"/>
              <a:gd name="connsiteX73" fmla="*/ 8605623 w 12192000"/>
              <a:gd name="connsiteY73" fmla="*/ 2154974 h 3021872"/>
              <a:gd name="connsiteX74" fmla="*/ 8591946 w 12192000"/>
              <a:gd name="connsiteY74" fmla="*/ 2153429 h 3021872"/>
              <a:gd name="connsiteX75" fmla="*/ 8588503 w 12192000"/>
              <a:gd name="connsiteY75" fmla="*/ 2158528 h 3021872"/>
              <a:gd name="connsiteX76" fmla="*/ 8542929 w 12192000"/>
              <a:gd name="connsiteY76" fmla="*/ 2155780 h 3021872"/>
              <a:gd name="connsiteX77" fmla="*/ 8422422 w 12192000"/>
              <a:gd name="connsiteY77" fmla="*/ 2128783 h 3021872"/>
              <a:gd name="connsiteX78" fmla="*/ 8350509 w 12192000"/>
              <a:gd name="connsiteY78" fmla="*/ 2116143 h 3021872"/>
              <a:gd name="connsiteX79" fmla="*/ 8323483 w 12192000"/>
              <a:gd name="connsiteY79" fmla="*/ 2116856 h 3021872"/>
              <a:gd name="connsiteX80" fmla="*/ 8285541 w 12192000"/>
              <a:gd name="connsiteY80" fmla="*/ 2114142 h 3021872"/>
              <a:gd name="connsiteX81" fmla="*/ 8156321 w 12192000"/>
              <a:gd name="connsiteY81" fmla="*/ 2105622 h 3021872"/>
              <a:gd name="connsiteX82" fmla="*/ 8115022 w 12192000"/>
              <a:gd name="connsiteY82" fmla="*/ 2097331 h 3021872"/>
              <a:gd name="connsiteX83" fmla="*/ 8109128 w 12192000"/>
              <a:gd name="connsiteY83" fmla="*/ 2095725 h 3021872"/>
              <a:gd name="connsiteX84" fmla="*/ 8061947 w 12192000"/>
              <a:gd name="connsiteY84" fmla="*/ 2076044 h 3021872"/>
              <a:gd name="connsiteX85" fmla="*/ 8056343 w 12192000"/>
              <a:gd name="connsiteY85" fmla="*/ 2079176 h 3021872"/>
              <a:gd name="connsiteX86" fmla="*/ 8039888 w 12192000"/>
              <a:gd name="connsiteY86" fmla="*/ 2079889 h 3021872"/>
              <a:gd name="connsiteX87" fmla="*/ 8027893 w 12192000"/>
              <a:gd name="connsiteY87" fmla="*/ 2071837 h 3021872"/>
              <a:gd name="connsiteX88" fmla="*/ 7968202 w 12192000"/>
              <a:gd name="connsiteY88" fmla="*/ 2048643 h 3021872"/>
              <a:gd name="connsiteX89" fmla="*/ 7879707 w 12192000"/>
              <a:gd name="connsiteY89" fmla="*/ 2019539 h 3021872"/>
              <a:gd name="connsiteX90" fmla="*/ 7867283 w 12192000"/>
              <a:gd name="connsiteY90" fmla="*/ 2011237 h 3021872"/>
              <a:gd name="connsiteX91" fmla="*/ 7843997 w 12192000"/>
              <a:gd name="connsiteY91" fmla="*/ 2004002 h 3021872"/>
              <a:gd name="connsiteX92" fmla="*/ 7819810 w 12192000"/>
              <a:gd name="connsiteY92" fmla="*/ 2003978 h 3021872"/>
              <a:gd name="connsiteX93" fmla="*/ 7766905 w 12192000"/>
              <a:gd name="connsiteY93" fmla="*/ 1994240 h 3021872"/>
              <a:gd name="connsiteX94" fmla="*/ 7748811 w 12192000"/>
              <a:gd name="connsiteY94" fmla="*/ 2001647 h 3021872"/>
              <a:gd name="connsiteX95" fmla="*/ 7745757 w 12192000"/>
              <a:gd name="connsiteY95" fmla="*/ 2003120 h 3021872"/>
              <a:gd name="connsiteX96" fmla="*/ 7732110 w 12192000"/>
              <a:gd name="connsiteY96" fmla="*/ 2004783 h 3021872"/>
              <a:gd name="connsiteX97" fmla="*/ 7730039 w 12192000"/>
              <a:gd name="connsiteY97" fmla="*/ 2010536 h 3021872"/>
              <a:gd name="connsiteX98" fmla="*/ 7685159 w 12192000"/>
              <a:gd name="connsiteY98" fmla="*/ 2018415 h 3021872"/>
              <a:gd name="connsiteX99" fmla="*/ 7561596 w 12192000"/>
              <a:gd name="connsiteY99" fmla="*/ 2020063 h 3021872"/>
              <a:gd name="connsiteX100" fmla="*/ 7488722 w 12192000"/>
              <a:gd name="connsiteY100" fmla="*/ 2024418 h 3021872"/>
              <a:gd name="connsiteX101" fmla="*/ 7462688 w 12192000"/>
              <a:gd name="connsiteY101" fmla="*/ 2031366 h 3021872"/>
              <a:gd name="connsiteX102" fmla="*/ 7425222 w 12192000"/>
              <a:gd name="connsiteY102" fmla="*/ 2037510 h 3021872"/>
              <a:gd name="connsiteX103" fmla="*/ 7360376 w 12192000"/>
              <a:gd name="connsiteY103" fmla="*/ 2052454 h 3021872"/>
              <a:gd name="connsiteX104" fmla="*/ 7297796 w 12192000"/>
              <a:gd name="connsiteY104" fmla="*/ 2059134 h 3021872"/>
              <a:gd name="connsiteX105" fmla="*/ 7255684 w 12192000"/>
              <a:gd name="connsiteY105" fmla="*/ 2060633 h 3021872"/>
              <a:gd name="connsiteX106" fmla="*/ 7249573 w 12192000"/>
              <a:gd name="connsiteY106" fmla="*/ 2060435 h 3021872"/>
              <a:gd name="connsiteX107" fmla="*/ 7198933 w 12192000"/>
              <a:gd name="connsiteY107" fmla="*/ 2052227 h 3021872"/>
              <a:gd name="connsiteX108" fmla="*/ 7194276 w 12192000"/>
              <a:gd name="connsiteY108" fmla="*/ 2056568 h 3021872"/>
              <a:gd name="connsiteX109" fmla="*/ 7178495 w 12192000"/>
              <a:gd name="connsiteY109" fmla="*/ 2061069 h 3021872"/>
              <a:gd name="connsiteX110" fmla="*/ 7164866 w 12192000"/>
              <a:gd name="connsiteY110" fmla="*/ 2056021 h 3021872"/>
              <a:gd name="connsiteX111" fmla="*/ 7101221 w 12192000"/>
              <a:gd name="connsiteY111" fmla="*/ 2047289 h 3021872"/>
              <a:gd name="connsiteX112" fmla="*/ 7008182 w 12192000"/>
              <a:gd name="connsiteY112" fmla="*/ 2039482 h 3021872"/>
              <a:gd name="connsiteX113" fmla="*/ 6994073 w 12192000"/>
              <a:gd name="connsiteY113" fmla="*/ 2034288 h 3021872"/>
              <a:gd name="connsiteX114" fmla="*/ 6902768 w 12192000"/>
              <a:gd name="connsiteY114" fmla="*/ 2021990 h 3021872"/>
              <a:gd name="connsiteX115" fmla="*/ 6854917 w 12192000"/>
              <a:gd name="connsiteY115" fmla="*/ 2020321 h 3021872"/>
              <a:gd name="connsiteX116" fmla="*/ 6849655 w 12192000"/>
              <a:gd name="connsiteY116" fmla="*/ 2025191 h 3021872"/>
              <a:gd name="connsiteX117" fmla="*/ 6835522 w 12192000"/>
              <a:gd name="connsiteY117" fmla="*/ 2024012 h 3021872"/>
              <a:gd name="connsiteX118" fmla="*/ 6707727 w 12192000"/>
              <a:gd name="connsiteY118" fmla="*/ 2006254 h 3021872"/>
              <a:gd name="connsiteX119" fmla="*/ 6561947 w 12192000"/>
              <a:gd name="connsiteY119" fmla="*/ 1975575 h 3021872"/>
              <a:gd name="connsiteX120" fmla="*/ 6464714 w 12192000"/>
              <a:gd name="connsiteY120" fmla="*/ 1978704 h 3021872"/>
              <a:gd name="connsiteX121" fmla="*/ 6242129 w 12192000"/>
              <a:gd name="connsiteY121" fmla="*/ 1915441 h 3021872"/>
              <a:gd name="connsiteX122" fmla="*/ 6080728 w 12192000"/>
              <a:gd name="connsiteY122" fmla="*/ 1895758 h 3021872"/>
              <a:gd name="connsiteX123" fmla="*/ 6069627 w 12192000"/>
              <a:gd name="connsiteY123" fmla="*/ 1885968 h 3021872"/>
              <a:gd name="connsiteX124" fmla="*/ 6055146 w 12192000"/>
              <a:gd name="connsiteY124" fmla="*/ 1879305 h 3021872"/>
              <a:gd name="connsiteX125" fmla="*/ 5953405 w 12192000"/>
              <a:gd name="connsiteY125" fmla="*/ 1849929 h 3021872"/>
              <a:gd name="connsiteX126" fmla="*/ 5940151 w 12192000"/>
              <a:gd name="connsiteY126" fmla="*/ 1852123 h 3021872"/>
              <a:gd name="connsiteX127" fmla="*/ 5917647 w 12192000"/>
              <a:gd name="connsiteY127" fmla="*/ 1852476 h 3021872"/>
              <a:gd name="connsiteX128" fmla="*/ 5860259 w 12192000"/>
              <a:gd name="connsiteY128" fmla="*/ 1865444 h 3021872"/>
              <a:gd name="connsiteX129" fmla="*/ 5821880 w 12192000"/>
              <a:gd name="connsiteY129" fmla="*/ 1854695 h 3021872"/>
              <a:gd name="connsiteX130" fmla="*/ 5813898 w 12192000"/>
              <a:gd name="connsiteY130" fmla="*/ 1853063 h 3021872"/>
              <a:gd name="connsiteX131" fmla="*/ 5813633 w 12192000"/>
              <a:gd name="connsiteY131" fmla="*/ 1853249 h 3021872"/>
              <a:gd name="connsiteX132" fmla="*/ 5804995 w 12192000"/>
              <a:gd name="connsiteY132" fmla="*/ 1851966 h 3021872"/>
              <a:gd name="connsiteX133" fmla="*/ 5799340 w 12192000"/>
              <a:gd name="connsiteY133" fmla="*/ 1850088 h 3021872"/>
              <a:gd name="connsiteX134" fmla="*/ 5783850 w 12192000"/>
              <a:gd name="connsiteY134" fmla="*/ 1846922 h 3021872"/>
              <a:gd name="connsiteX135" fmla="*/ 5777803 w 12192000"/>
              <a:gd name="connsiteY135" fmla="*/ 1847290 h 3021872"/>
              <a:gd name="connsiteX136" fmla="*/ 5774372 w 12192000"/>
              <a:gd name="connsiteY136" fmla="*/ 1849538 h 3021872"/>
              <a:gd name="connsiteX137" fmla="*/ 5740527 w 12192000"/>
              <a:gd name="connsiteY137" fmla="*/ 1850453 h 3021872"/>
              <a:gd name="connsiteX138" fmla="*/ 5671437 w 12192000"/>
              <a:gd name="connsiteY138" fmla="*/ 1845438 h 3021872"/>
              <a:gd name="connsiteX139" fmla="*/ 5633526 w 12192000"/>
              <a:gd name="connsiteY139" fmla="*/ 1839191 h 3021872"/>
              <a:gd name="connsiteX140" fmla="*/ 5527860 w 12192000"/>
              <a:gd name="connsiteY140" fmla="*/ 1825767 h 3021872"/>
              <a:gd name="connsiteX141" fmla="*/ 5420429 w 12192000"/>
              <a:gd name="connsiteY141" fmla="*/ 1815102 h 3021872"/>
              <a:gd name="connsiteX142" fmla="*/ 5339073 w 12192000"/>
              <a:gd name="connsiteY142" fmla="*/ 1819639 h 3021872"/>
              <a:gd name="connsiteX143" fmla="*/ 5334373 w 12192000"/>
              <a:gd name="connsiteY143" fmla="*/ 1817028 h 3021872"/>
              <a:gd name="connsiteX144" fmla="*/ 5326433 w 12192000"/>
              <a:gd name="connsiteY144" fmla="*/ 1814516 h 3021872"/>
              <a:gd name="connsiteX145" fmla="*/ 5326080 w 12192000"/>
              <a:gd name="connsiteY145" fmla="*/ 1814651 h 3021872"/>
              <a:gd name="connsiteX146" fmla="*/ 5318954 w 12192000"/>
              <a:gd name="connsiteY146" fmla="*/ 1811914 h 3021872"/>
              <a:gd name="connsiteX147" fmla="*/ 5286087 w 12192000"/>
              <a:gd name="connsiteY147" fmla="*/ 1796038 h 3021872"/>
              <a:gd name="connsiteX148" fmla="*/ 5223002 w 12192000"/>
              <a:gd name="connsiteY148" fmla="*/ 1799482 h 3021872"/>
              <a:gd name="connsiteX149" fmla="*/ 5200540 w 12192000"/>
              <a:gd name="connsiteY149" fmla="*/ 1796400 h 3021872"/>
              <a:gd name="connsiteX150" fmla="*/ 5154928 w 12192000"/>
              <a:gd name="connsiteY150" fmla="*/ 1781130 h 3021872"/>
              <a:gd name="connsiteX151" fmla="*/ 5149478 w 12192000"/>
              <a:gd name="connsiteY151" fmla="*/ 1780679 h 3021872"/>
              <a:gd name="connsiteX152" fmla="*/ 5130626 w 12192000"/>
              <a:gd name="connsiteY152" fmla="*/ 1768669 h 3021872"/>
              <a:gd name="connsiteX153" fmla="*/ 5102239 w 12192000"/>
              <a:gd name="connsiteY153" fmla="*/ 1753436 h 3021872"/>
              <a:gd name="connsiteX154" fmla="*/ 5099658 w 12192000"/>
              <a:gd name="connsiteY154" fmla="*/ 1753538 h 3021872"/>
              <a:gd name="connsiteX155" fmla="*/ 5088508 w 12192000"/>
              <a:gd name="connsiteY155" fmla="*/ 1745106 h 3021872"/>
              <a:gd name="connsiteX156" fmla="*/ 5082205 w 12192000"/>
              <a:gd name="connsiteY156" fmla="*/ 1734262 h 3021872"/>
              <a:gd name="connsiteX157" fmla="*/ 4931750 w 12192000"/>
              <a:gd name="connsiteY157" fmla="*/ 1691385 h 3021872"/>
              <a:gd name="connsiteX158" fmla="*/ 4824030 w 12192000"/>
              <a:gd name="connsiteY158" fmla="*/ 1643040 h 3021872"/>
              <a:gd name="connsiteX159" fmla="*/ 4758423 w 12192000"/>
              <a:gd name="connsiteY159" fmla="*/ 1579191 h 3021872"/>
              <a:gd name="connsiteX160" fmla="*/ 4514045 w 12192000"/>
              <a:gd name="connsiteY160" fmla="*/ 1535848 h 3021872"/>
              <a:gd name="connsiteX161" fmla="*/ 4458973 w 12192000"/>
              <a:gd name="connsiteY161" fmla="*/ 1525122 h 3021872"/>
              <a:gd name="connsiteX162" fmla="*/ 4423105 w 12192000"/>
              <a:gd name="connsiteY162" fmla="*/ 1500018 h 3021872"/>
              <a:gd name="connsiteX163" fmla="*/ 4400073 w 12192000"/>
              <a:gd name="connsiteY163" fmla="*/ 1499739 h 3021872"/>
              <a:gd name="connsiteX164" fmla="*/ 4395961 w 12192000"/>
              <a:gd name="connsiteY164" fmla="*/ 1499863 h 3021872"/>
              <a:gd name="connsiteX165" fmla="*/ 4382523 w 12192000"/>
              <a:gd name="connsiteY165" fmla="*/ 1496619 h 3021872"/>
              <a:gd name="connsiteX166" fmla="*/ 4374971 w 12192000"/>
              <a:gd name="connsiteY166" fmla="*/ 1500377 h 3021872"/>
              <a:gd name="connsiteX167" fmla="*/ 4352051 w 12192000"/>
              <a:gd name="connsiteY167" fmla="*/ 1498843 h 3021872"/>
              <a:gd name="connsiteX168" fmla="*/ 4328364 w 12192000"/>
              <a:gd name="connsiteY168" fmla="*/ 1491566 h 3021872"/>
              <a:gd name="connsiteX169" fmla="*/ 4220142 w 12192000"/>
              <a:gd name="connsiteY169" fmla="*/ 1451803 h 3021872"/>
              <a:gd name="connsiteX170" fmla="*/ 4152921 w 12192000"/>
              <a:gd name="connsiteY170" fmla="*/ 1430969 h 3021872"/>
              <a:gd name="connsiteX171" fmla="*/ 4123498 w 12192000"/>
              <a:gd name="connsiteY171" fmla="*/ 1427696 h 3021872"/>
              <a:gd name="connsiteX172" fmla="*/ 4085026 w 12192000"/>
              <a:gd name="connsiteY172" fmla="*/ 1420005 h 3021872"/>
              <a:gd name="connsiteX173" fmla="*/ 4014120 w 12192000"/>
              <a:gd name="connsiteY173" fmla="*/ 1410025 h 3021872"/>
              <a:gd name="connsiteX174" fmla="*/ 3924085 w 12192000"/>
              <a:gd name="connsiteY174" fmla="*/ 1390368 h 3021872"/>
              <a:gd name="connsiteX175" fmla="*/ 3875102 w 12192000"/>
              <a:gd name="connsiteY175" fmla="*/ 1356231 h 3021872"/>
              <a:gd name="connsiteX176" fmla="*/ 3866735 w 12192000"/>
              <a:gd name="connsiteY176" fmla="*/ 1358044 h 3021872"/>
              <a:gd name="connsiteX177" fmla="*/ 3824835 w 12192000"/>
              <a:gd name="connsiteY177" fmla="*/ 1344150 h 3021872"/>
              <a:gd name="connsiteX178" fmla="*/ 3698316 w 12192000"/>
              <a:gd name="connsiteY178" fmla="*/ 1271660 h 3021872"/>
              <a:gd name="connsiteX179" fmla="*/ 3615875 w 12192000"/>
              <a:gd name="connsiteY179" fmla="*/ 1245166 h 3021872"/>
              <a:gd name="connsiteX180" fmla="*/ 3583351 w 12192000"/>
              <a:gd name="connsiteY180" fmla="*/ 1239605 h 3021872"/>
              <a:gd name="connsiteX181" fmla="*/ 3529058 w 12192000"/>
              <a:gd name="connsiteY181" fmla="*/ 1230047 h 3021872"/>
              <a:gd name="connsiteX182" fmla="*/ 3438822 w 12192000"/>
              <a:gd name="connsiteY182" fmla="*/ 1205661 h 3021872"/>
              <a:gd name="connsiteX183" fmla="*/ 3390292 w 12192000"/>
              <a:gd name="connsiteY183" fmla="*/ 1197075 h 3021872"/>
              <a:gd name="connsiteX184" fmla="*/ 3315537 w 12192000"/>
              <a:gd name="connsiteY184" fmla="*/ 1185391 h 3021872"/>
              <a:gd name="connsiteX185" fmla="*/ 3305896 w 12192000"/>
              <a:gd name="connsiteY185" fmla="*/ 1180025 h 3021872"/>
              <a:gd name="connsiteX186" fmla="*/ 3260055 w 12192000"/>
              <a:gd name="connsiteY186" fmla="*/ 1189560 h 3021872"/>
              <a:gd name="connsiteX187" fmla="*/ 3136098 w 12192000"/>
              <a:gd name="connsiteY187" fmla="*/ 1171708 h 3021872"/>
              <a:gd name="connsiteX188" fmla="*/ 3113533 w 12192000"/>
              <a:gd name="connsiteY188" fmla="*/ 1171758 h 3021872"/>
              <a:gd name="connsiteX189" fmla="*/ 3087934 w 12192000"/>
              <a:gd name="connsiteY189" fmla="*/ 1162189 h 3021872"/>
              <a:gd name="connsiteX190" fmla="*/ 3033101 w 12192000"/>
              <a:gd name="connsiteY190" fmla="*/ 1146004 h 3021872"/>
              <a:gd name="connsiteX191" fmla="*/ 2999082 w 12192000"/>
              <a:gd name="connsiteY191" fmla="*/ 1129337 h 3021872"/>
              <a:gd name="connsiteX192" fmla="*/ 2988144 w 12192000"/>
              <a:gd name="connsiteY192" fmla="*/ 1133783 h 3021872"/>
              <a:gd name="connsiteX193" fmla="*/ 2964880 w 12192000"/>
              <a:gd name="connsiteY193" fmla="*/ 1133160 h 3021872"/>
              <a:gd name="connsiteX194" fmla="*/ 2871083 w 12192000"/>
              <a:gd name="connsiteY194" fmla="*/ 1114281 h 3021872"/>
              <a:gd name="connsiteX195" fmla="*/ 2853547 w 12192000"/>
              <a:gd name="connsiteY195" fmla="*/ 1113282 h 3021872"/>
              <a:gd name="connsiteX196" fmla="*/ 2834998 w 12192000"/>
              <a:gd name="connsiteY196" fmla="*/ 1105032 h 3021872"/>
              <a:gd name="connsiteX197" fmla="*/ 2832012 w 12192000"/>
              <a:gd name="connsiteY197" fmla="*/ 1103667 h 3021872"/>
              <a:gd name="connsiteX198" fmla="*/ 2831450 w 12192000"/>
              <a:gd name="connsiteY198" fmla="*/ 1103681 h 3021872"/>
              <a:gd name="connsiteX199" fmla="*/ 2830158 w 12192000"/>
              <a:gd name="connsiteY199" fmla="*/ 1102819 h 3021872"/>
              <a:gd name="connsiteX200" fmla="*/ 2817969 w 12192000"/>
              <a:gd name="connsiteY200" fmla="*/ 1097243 h 3021872"/>
              <a:gd name="connsiteX201" fmla="*/ 2812278 w 12192000"/>
              <a:gd name="connsiteY201" fmla="*/ 1097008 h 3021872"/>
              <a:gd name="connsiteX202" fmla="*/ 2735949 w 12192000"/>
              <a:gd name="connsiteY202" fmla="*/ 1069536 h 3021872"/>
              <a:gd name="connsiteX203" fmla="*/ 2700542 w 12192000"/>
              <a:gd name="connsiteY203" fmla="*/ 1056907 h 3021872"/>
              <a:gd name="connsiteX204" fmla="*/ 2690071 w 12192000"/>
              <a:gd name="connsiteY204" fmla="*/ 1056397 h 3021872"/>
              <a:gd name="connsiteX205" fmla="*/ 2655269 w 12192000"/>
              <a:gd name="connsiteY205" fmla="*/ 1042078 h 3021872"/>
              <a:gd name="connsiteX206" fmla="*/ 2637172 w 12192000"/>
              <a:gd name="connsiteY206" fmla="*/ 1039382 h 3021872"/>
              <a:gd name="connsiteX207" fmla="*/ 2544676 w 12192000"/>
              <a:gd name="connsiteY207" fmla="*/ 1019916 h 3021872"/>
              <a:gd name="connsiteX208" fmla="*/ 2521406 w 12192000"/>
              <a:gd name="connsiteY208" fmla="*/ 1022036 h 3021872"/>
              <a:gd name="connsiteX209" fmla="*/ 2462038 w 12192000"/>
              <a:gd name="connsiteY209" fmla="*/ 992687 h 3021872"/>
              <a:gd name="connsiteX210" fmla="*/ 2448962 w 12192000"/>
              <a:gd name="connsiteY210" fmla="*/ 988555 h 3021872"/>
              <a:gd name="connsiteX211" fmla="*/ 2444223 w 12192000"/>
              <a:gd name="connsiteY211" fmla="*/ 985580 h 3021872"/>
              <a:gd name="connsiteX212" fmla="*/ 2428175 w 12192000"/>
              <a:gd name="connsiteY212" fmla="*/ 997242 h 3021872"/>
              <a:gd name="connsiteX213" fmla="*/ 2398519 w 12192000"/>
              <a:gd name="connsiteY213" fmla="*/ 1001482 h 3021872"/>
              <a:gd name="connsiteX214" fmla="*/ 2385271 w 12192000"/>
              <a:gd name="connsiteY214" fmla="*/ 993786 h 3021872"/>
              <a:gd name="connsiteX215" fmla="*/ 2298174 w 12192000"/>
              <a:gd name="connsiteY215" fmla="*/ 956527 h 3021872"/>
              <a:gd name="connsiteX216" fmla="*/ 2271014 w 12192000"/>
              <a:gd name="connsiteY216" fmla="*/ 945440 h 3021872"/>
              <a:gd name="connsiteX217" fmla="*/ 2214838 w 12192000"/>
              <a:gd name="connsiteY217" fmla="*/ 924396 h 3021872"/>
              <a:gd name="connsiteX218" fmla="*/ 2038407 w 12192000"/>
              <a:gd name="connsiteY218" fmla="*/ 916628 h 3021872"/>
              <a:gd name="connsiteX219" fmla="*/ 1958268 w 12192000"/>
              <a:gd name="connsiteY219" fmla="*/ 931677 h 3021872"/>
              <a:gd name="connsiteX220" fmla="*/ 1740316 w 12192000"/>
              <a:gd name="connsiteY220" fmla="*/ 931710 h 3021872"/>
              <a:gd name="connsiteX221" fmla="*/ 1454477 w 12192000"/>
              <a:gd name="connsiteY221" fmla="*/ 973878 h 3021872"/>
              <a:gd name="connsiteX222" fmla="*/ 1385984 w 12192000"/>
              <a:gd name="connsiteY222" fmla="*/ 958621 h 3021872"/>
              <a:gd name="connsiteX223" fmla="*/ 1355604 w 12192000"/>
              <a:gd name="connsiteY223" fmla="*/ 960893 h 3021872"/>
              <a:gd name="connsiteX224" fmla="*/ 1305323 w 12192000"/>
              <a:gd name="connsiteY224" fmla="*/ 967511 h 3021872"/>
              <a:gd name="connsiteX225" fmla="*/ 1125607 w 12192000"/>
              <a:gd name="connsiteY225" fmla="*/ 968467 h 3021872"/>
              <a:gd name="connsiteX226" fmla="*/ 1016562 w 12192000"/>
              <a:gd name="connsiteY226" fmla="*/ 975260 h 3021872"/>
              <a:gd name="connsiteX227" fmla="*/ 818620 w 12192000"/>
              <a:gd name="connsiteY227" fmla="*/ 987723 h 3021872"/>
              <a:gd name="connsiteX228" fmla="*/ 611870 w 12192000"/>
              <a:gd name="connsiteY228" fmla="*/ 1002547 h 3021872"/>
              <a:gd name="connsiteX229" fmla="*/ 520325 w 12192000"/>
              <a:gd name="connsiteY229" fmla="*/ 1010590 h 3021872"/>
              <a:gd name="connsiteX230" fmla="*/ 386188 w 12192000"/>
              <a:gd name="connsiteY230" fmla="*/ 1040956 h 3021872"/>
              <a:gd name="connsiteX231" fmla="*/ 272629 w 12192000"/>
              <a:gd name="connsiteY231" fmla="*/ 1010300 h 3021872"/>
              <a:gd name="connsiteX232" fmla="*/ 113450 w 12192000"/>
              <a:gd name="connsiteY232" fmla="*/ 1038933 h 3021872"/>
              <a:gd name="connsiteX233" fmla="*/ 4256 w 12192000"/>
              <a:gd name="connsiteY233" fmla="*/ 1060111 h 3021872"/>
              <a:gd name="connsiteX234" fmla="*/ 0 w 12192000"/>
              <a:gd name="connsiteY234" fmla="*/ 1059714 h 3021872"/>
              <a:gd name="connsiteX235" fmla="*/ 0 w 12192000"/>
              <a:gd name="connsiteY235"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46810 h 3021872"/>
              <a:gd name="connsiteX13" fmla="*/ 11438556 w 12192000"/>
              <a:gd name="connsiteY13" fmla="*/ 2873658 h 3021872"/>
              <a:gd name="connsiteX14" fmla="*/ 11355280 w 12192000"/>
              <a:gd name="connsiteY14" fmla="*/ 2766974 h 3021872"/>
              <a:gd name="connsiteX15" fmla="*/ 11346286 w 12192000"/>
              <a:gd name="connsiteY15" fmla="*/ 2771221 h 3021872"/>
              <a:gd name="connsiteX16" fmla="*/ 11344784 w 12192000"/>
              <a:gd name="connsiteY16" fmla="*/ 2767480 h 3021872"/>
              <a:gd name="connsiteX17" fmla="*/ 11307999 w 12192000"/>
              <a:gd name="connsiteY17" fmla="*/ 2758374 h 3021872"/>
              <a:gd name="connsiteX18" fmla="*/ 11228674 w 12192000"/>
              <a:gd name="connsiteY18" fmla="*/ 2738503 h 3021872"/>
              <a:gd name="connsiteX19" fmla="*/ 11208775 w 12192000"/>
              <a:gd name="connsiteY19" fmla="*/ 2733735 h 3021872"/>
              <a:gd name="connsiteX20" fmla="*/ 11191329 w 12192000"/>
              <a:gd name="connsiteY20" fmla="*/ 2735896 h 3021872"/>
              <a:gd name="connsiteX21" fmla="*/ 11095293 w 12192000"/>
              <a:gd name="connsiteY21" fmla="*/ 2734181 h 3021872"/>
              <a:gd name="connsiteX22" fmla="*/ 11072290 w 12192000"/>
              <a:gd name="connsiteY22" fmla="*/ 2737734 h 3021872"/>
              <a:gd name="connsiteX23" fmla="*/ 10980239 w 12192000"/>
              <a:gd name="connsiteY23" fmla="*/ 2729000 h 3021872"/>
              <a:gd name="connsiteX24" fmla="*/ 10980167 w 12192000"/>
              <a:gd name="connsiteY24" fmla="*/ 2728972 h 3021872"/>
              <a:gd name="connsiteX25" fmla="*/ 10943501 w 12192000"/>
              <a:gd name="connsiteY25" fmla="*/ 2723352 h 3021872"/>
              <a:gd name="connsiteX26" fmla="*/ 10740825 w 12192000"/>
              <a:gd name="connsiteY26" fmla="*/ 2642544 h 3021872"/>
              <a:gd name="connsiteX27" fmla="*/ 10621021 w 12192000"/>
              <a:gd name="connsiteY27" fmla="*/ 2583972 h 3021872"/>
              <a:gd name="connsiteX28" fmla="*/ 10501779 w 12192000"/>
              <a:gd name="connsiteY28" fmla="*/ 2548735 h 3021872"/>
              <a:gd name="connsiteX29" fmla="*/ 10403355 w 12192000"/>
              <a:gd name="connsiteY29" fmla="*/ 2512953 h 3021872"/>
              <a:gd name="connsiteX30" fmla="*/ 10337449 w 12192000"/>
              <a:gd name="connsiteY30" fmla="*/ 2488172 h 3021872"/>
              <a:gd name="connsiteX31" fmla="*/ 10324327 w 12192000"/>
              <a:gd name="connsiteY31" fmla="*/ 2478939 h 3021872"/>
              <a:gd name="connsiteX32" fmla="*/ 10321929 w 12192000"/>
              <a:gd name="connsiteY32" fmla="*/ 2478993 h 3021872"/>
              <a:gd name="connsiteX33" fmla="*/ 10290461 w 12192000"/>
              <a:gd name="connsiteY33" fmla="*/ 2462144 h 3021872"/>
              <a:gd name="connsiteX34" fmla="*/ 10268970 w 12192000"/>
              <a:gd name="connsiteY34" fmla="*/ 2448931 h 3021872"/>
              <a:gd name="connsiteX35" fmla="*/ 10263699 w 12192000"/>
              <a:gd name="connsiteY35" fmla="*/ 2448340 h 3021872"/>
              <a:gd name="connsiteX36" fmla="*/ 10228272 w 12192000"/>
              <a:gd name="connsiteY36" fmla="*/ 2431997 h 3021872"/>
              <a:gd name="connsiteX37" fmla="*/ 10215997 w 12192000"/>
              <a:gd name="connsiteY37" fmla="*/ 2431103 h 3021872"/>
              <a:gd name="connsiteX38" fmla="*/ 10193885 w 12192000"/>
              <a:gd name="connsiteY38" fmla="*/ 2427360 h 3021872"/>
              <a:gd name="connsiteX39" fmla="*/ 10135557 w 12192000"/>
              <a:gd name="connsiteY39" fmla="*/ 2429769 h 3021872"/>
              <a:gd name="connsiteX40" fmla="*/ 10092108 w 12192000"/>
              <a:gd name="connsiteY40" fmla="*/ 2409075 h 3021872"/>
              <a:gd name="connsiteX41" fmla="*/ 10091815 w 12192000"/>
              <a:gd name="connsiteY41" fmla="*/ 2409211 h 3021872"/>
              <a:gd name="connsiteX42" fmla="*/ 10083558 w 12192000"/>
              <a:gd name="connsiteY42" fmla="*/ 2406369 h 3021872"/>
              <a:gd name="connsiteX43" fmla="*/ 10078319 w 12192000"/>
              <a:gd name="connsiteY43" fmla="*/ 2403481 h 3021872"/>
              <a:gd name="connsiteX44" fmla="*/ 10063647 w 12192000"/>
              <a:gd name="connsiteY44" fmla="*/ 2397528 h 3021872"/>
              <a:gd name="connsiteX45" fmla="*/ 10057660 w 12192000"/>
              <a:gd name="connsiteY45" fmla="*/ 2396793 h 3021872"/>
              <a:gd name="connsiteX46" fmla="*/ 10003124 w 12192000"/>
              <a:gd name="connsiteY46" fmla="*/ 2406692 h 3021872"/>
              <a:gd name="connsiteX47" fmla="*/ 9898644 w 12192000"/>
              <a:gd name="connsiteY47" fmla="*/ 2393136 h 3021872"/>
              <a:gd name="connsiteX48" fmla="*/ 9794969 w 12192000"/>
              <a:gd name="connsiteY48" fmla="*/ 2376665 h 3021872"/>
              <a:gd name="connsiteX49" fmla="*/ 9690708 w 12192000"/>
              <a:gd name="connsiteY49" fmla="*/ 2362478 h 3021872"/>
              <a:gd name="connsiteX50" fmla="*/ 9656590 w 12192000"/>
              <a:gd name="connsiteY50" fmla="*/ 2365107 h 3021872"/>
              <a:gd name="connsiteX51" fmla="*/ 9651013 w 12192000"/>
              <a:gd name="connsiteY51" fmla="*/ 2365379 h 3021872"/>
              <a:gd name="connsiteX52" fmla="*/ 9629535 w 12192000"/>
              <a:gd name="connsiteY52" fmla="*/ 2359562 h 3021872"/>
              <a:gd name="connsiteX53" fmla="*/ 9621002 w 12192000"/>
              <a:gd name="connsiteY53" fmla="*/ 2358015 h 3021872"/>
              <a:gd name="connsiteX54" fmla="*/ 9620811 w 12192000"/>
              <a:gd name="connsiteY54" fmla="*/ 2358209 h 3021872"/>
              <a:gd name="connsiteX55" fmla="*/ 9612783 w 12192000"/>
              <a:gd name="connsiteY55" fmla="*/ 2356304 h 3021872"/>
              <a:gd name="connsiteX56" fmla="*/ 9573299 w 12192000"/>
              <a:gd name="connsiteY56" fmla="*/ 2344048 h 3021872"/>
              <a:gd name="connsiteX57" fmla="*/ 9523299 w 12192000"/>
              <a:gd name="connsiteY57" fmla="*/ 2356751 h 3021872"/>
              <a:gd name="connsiteX58" fmla="*/ 9502217 w 12192000"/>
              <a:gd name="connsiteY58" fmla="*/ 2356672 h 3021872"/>
              <a:gd name="connsiteX59" fmla="*/ 9491052 w 12192000"/>
              <a:gd name="connsiteY59" fmla="*/ 2357876 h 3021872"/>
              <a:gd name="connsiteX60" fmla="*/ 9490420 w 12192000"/>
              <a:gd name="connsiteY60" fmla="*/ 2358754 h 3021872"/>
              <a:gd name="connsiteX61" fmla="*/ 9422814 w 12192000"/>
              <a:gd name="connsiteY61" fmla="*/ 2337048 h 3021872"/>
              <a:gd name="connsiteX62" fmla="*/ 9387555 w 12192000"/>
              <a:gd name="connsiteY62" fmla="*/ 2324836 h 3021872"/>
              <a:gd name="connsiteX63" fmla="*/ 9385480 w 12192000"/>
              <a:gd name="connsiteY63" fmla="*/ 2325313 h 3021872"/>
              <a:gd name="connsiteX64" fmla="*/ 9369766 w 12192000"/>
              <a:gd name="connsiteY64" fmla="*/ 2317902 h 3021872"/>
              <a:gd name="connsiteX65" fmla="*/ 9356267 w 12192000"/>
              <a:gd name="connsiteY65" fmla="*/ 2307218 h 3021872"/>
              <a:gd name="connsiteX66" fmla="*/ 9240605 w 12192000"/>
              <a:gd name="connsiteY66" fmla="*/ 2292733 h 3021872"/>
              <a:gd name="connsiteX67" fmla="*/ 9083251 w 12192000"/>
              <a:gd name="connsiteY67" fmla="*/ 2245348 h 3021872"/>
              <a:gd name="connsiteX68" fmla="*/ 8956025 w 12192000"/>
              <a:gd name="connsiteY68" fmla="*/ 2219438 h 3021872"/>
              <a:gd name="connsiteX69" fmla="*/ 8791834 w 12192000"/>
              <a:gd name="connsiteY69" fmla="*/ 2194608 h 3021872"/>
              <a:gd name="connsiteX70" fmla="*/ 8677385 w 12192000"/>
              <a:gd name="connsiteY70" fmla="*/ 2172946 h 3021872"/>
              <a:gd name="connsiteX71" fmla="*/ 8628381 w 12192000"/>
              <a:gd name="connsiteY71" fmla="*/ 2151256 h 3021872"/>
              <a:gd name="connsiteX72" fmla="*/ 8608955 w 12192000"/>
              <a:gd name="connsiteY72" fmla="*/ 2154253 h 3021872"/>
              <a:gd name="connsiteX73" fmla="*/ 8605623 w 12192000"/>
              <a:gd name="connsiteY73" fmla="*/ 2154974 h 3021872"/>
              <a:gd name="connsiteX74" fmla="*/ 8591946 w 12192000"/>
              <a:gd name="connsiteY74" fmla="*/ 2153429 h 3021872"/>
              <a:gd name="connsiteX75" fmla="*/ 8588503 w 12192000"/>
              <a:gd name="connsiteY75" fmla="*/ 2158528 h 3021872"/>
              <a:gd name="connsiteX76" fmla="*/ 8542929 w 12192000"/>
              <a:gd name="connsiteY76" fmla="*/ 2155780 h 3021872"/>
              <a:gd name="connsiteX77" fmla="*/ 8422422 w 12192000"/>
              <a:gd name="connsiteY77" fmla="*/ 2128783 h 3021872"/>
              <a:gd name="connsiteX78" fmla="*/ 8350509 w 12192000"/>
              <a:gd name="connsiteY78" fmla="*/ 2116143 h 3021872"/>
              <a:gd name="connsiteX79" fmla="*/ 8323483 w 12192000"/>
              <a:gd name="connsiteY79" fmla="*/ 2116856 h 3021872"/>
              <a:gd name="connsiteX80" fmla="*/ 8285541 w 12192000"/>
              <a:gd name="connsiteY80" fmla="*/ 2114142 h 3021872"/>
              <a:gd name="connsiteX81" fmla="*/ 8156321 w 12192000"/>
              <a:gd name="connsiteY81" fmla="*/ 2105622 h 3021872"/>
              <a:gd name="connsiteX82" fmla="*/ 8115022 w 12192000"/>
              <a:gd name="connsiteY82" fmla="*/ 2097331 h 3021872"/>
              <a:gd name="connsiteX83" fmla="*/ 8109128 w 12192000"/>
              <a:gd name="connsiteY83" fmla="*/ 2095725 h 3021872"/>
              <a:gd name="connsiteX84" fmla="*/ 8061947 w 12192000"/>
              <a:gd name="connsiteY84" fmla="*/ 2076044 h 3021872"/>
              <a:gd name="connsiteX85" fmla="*/ 8056343 w 12192000"/>
              <a:gd name="connsiteY85" fmla="*/ 2079176 h 3021872"/>
              <a:gd name="connsiteX86" fmla="*/ 8039888 w 12192000"/>
              <a:gd name="connsiteY86" fmla="*/ 2079889 h 3021872"/>
              <a:gd name="connsiteX87" fmla="*/ 8027893 w 12192000"/>
              <a:gd name="connsiteY87" fmla="*/ 2071837 h 3021872"/>
              <a:gd name="connsiteX88" fmla="*/ 7968202 w 12192000"/>
              <a:gd name="connsiteY88" fmla="*/ 2048643 h 3021872"/>
              <a:gd name="connsiteX89" fmla="*/ 7879707 w 12192000"/>
              <a:gd name="connsiteY89" fmla="*/ 2019539 h 3021872"/>
              <a:gd name="connsiteX90" fmla="*/ 7867283 w 12192000"/>
              <a:gd name="connsiteY90" fmla="*/ 2011237 h 3021872"/>
              <a:gd name="connsiteX91" fmla="*/ 7843997 w 12192000"/>
              <a:gd name="connsiteY91" fmla="*/ 2004002 h 3021872"/>
              <a:gd name="connsiteX92" fmla="*/ 7819810 w 12192000"/>
              <a:gd name="connsiteY92" fmla="*/ 2003978 h 3021872"/>
              <a:gd name="connsiteX93" fmla="*/ 7766905 w 12192000"/>
              <a:gd name="connsiteY93" fmla="*/ 1994240 h 3021872"/>
              <a:gd name="connsiteX94" fmla="*/ 7748811 w 12192000"/>
              <a:gd name="connsiteY94" fmla="*/ 2001647 h 3021872"/>
              <a:gd name="connsiteX95" fmla="*/ 7745757 w 12192000"/>
              <a:gd name="connsiteY95" fmla="*/ 2003120 h 3021872"/>
              <a:gd name="connsiteX96" fmla="*/ 7732110 w 12192000"/>
              <a:gd name="connsiteY96" fmla="*/ 2004783 h 3021872"/>
              <a:gd name="connsiteX97" fmla="*/ 7730039 w 12192000"/>
              <a:gd name="connsiteY97" fmla="*/ 2010536 h 3021872"/>
              <a:gd name="connsiteX98" fmla="*/ 7685159 w 12192000"/>
              <a:gd name="connsiteY98" fmla="*/ 2018415 h 3021872"/>
              <a:gd name="connsiteX99" fmla="*/ 7561596 w 12192000"/>
              <a:gd name="connsiteY99" fmla="*/ 2020063 h 3021872"/>
              <a:gd name="connsiteX100" fmla="*/ 7488722 w 12192000"/>
              <a:gd name="connsiteY100" fmla="*/ 2024418 h 3021872"/>
              <a:gd name="connsiteX101" fmla="*/ 7462688 w 12192000"/>
              <a:gd name="connsiteY101" fmla="*/ 2031366 h 3021872"/>
              <a:gd name="connsiteX102" fmla="*/ 7425222 w 12192000"/>
              <a:gd name="connsiteY102" fmla="*/ 2037510 h 3021872"/>
              <a:gd name="connsiteX103" fmla="*/ 7360376 w 12192000"/>
              <a:gd name="connsiteY103" fmla="*/ 2052454 h 3021872"/>
              <a:gd name="connsiteX104" fmla="*/ 7297796 w 12192000"/>
              <a:gd name="connsiteY104" fmla="*/ 2059134 h 3021872"/>
              <a:gd name="connsiteX105" fmla="*/ 7255684 w 12192000"/>
              <a:gd name="connsiteY105" fmla="*/ 2060633 h 3021872"/>
              <a:gd name="connsiteX106" fmla="*/ 7249573 w 12192000"/>
              <a:gd name="connsiteY106" fmla="*/ 2060435 h 3021872"/>
              <a:gd name="connsiteX107" fmla="*/ 7198933 w 12192000"/>
              <a:gd name="connsiteY107" fmla="*/ 2052227 h 3021872"/>
              <a:gd name="connsiteX108" fmla="*/ 7194276 w 12192000"/>
              <a:gd name="connsiteY108" fmla="*/ 2056568 h 3021872"/>
              <a:gd name="connsiteX109" fmla="*/ 7178495 w 12192000"/>
              <a:gd name="connsiteY109" fmla="*/ 2061069 h 3021872"/>
              <a:gd name="connsiteX110" fmla="*/ 7164866 w 12192000"/>
              <a:gd name="connsiteY110" fmla="*/ 2056021 h 3021872"/>
              <a:gd name="connsiteX111" fmla="*/ 7101221 w 12192000"/>
              <a:gd name="connsiteY111" fmla="*/ 2047289 h 3021872"/>
              <a:gd name="connsiteX112" fmla="*/ 7008182 w 12192000"/>
              <a:gd name="connsiteY112" fmla="*/ 2039482 h 3021872"/>
              <a:gd name="connsiteX113" fmla="*/ 6994073 w 12192000"/>
              <a:gd name="connsiteY113" fmla="*/ 2034288 h 3021872"/>
              <a:gd name="connsiteX114" fmla="*/ 6902768 w 12192000"/>
              <a:gd name="connsiteY114" fmla="*/ 2021990 h 3021872"/>
              <a:gd name="connsiteX115" fmla="*/ 6854917 w 12192000"/>
              <a:gd name="connsiteY115" fmla="*/ 2020321 h 3021872"/>
              <a:gd name="connsiteX116" fmla="*/ 6849655 w 12192000"/>
              <a:gd name="connsiteY116" fmla="*/ 2025191 h 3021872"/>
              <a:gd name="connsiteX117" fmla="*/ 6835522 w 12192000"/>
              <a:gd name="connsiteY117" fmla="*/ 2024012 h 3021872"/>
              <a:gd name="connsiteX118" fmla="*/ 6707727 w 12192000"/>
              <a:gd name="connsiteY118" fmla="*/ 2006254 h 3021872"/>
              <a:gd name="connsiteX119" fmla="*/ 6561947 w 12192000"/>
              <a:gd name="connsiteY119" fmla="*/ 1975575 h 3021872"/>
              <a:gd name="connsiteX120" fmla="*/ 6464714 w 12192000"/>
              <a:gd name="connsiteY120" fmla="*/ 1978704 h 3021872"/>
              <a:gd name="connsiteX121" fmla="*/ 6242129 w 12192000"/>
              <a:gd name="connsiteY121" fmla="*/ 1915441 h 3021872"/>
              <a:gd name="connsiteX122" fmla="*/ 6080728 w 12192000"/>
              <a:gd name="connsiteY122" fmla="*/ 1895758 h 3021872"/>
              <a:gd name="connsiteX123" fmla="*/ 6069627 w 12192000"/>
              <a:gd name="connsiteY123" fmla="*/ 1885968 h 3021872"/>
              <a:gd name="connsiteX124" fmla="*/ 6055146 w 12192000"/>
              <a:gd name="connsiteY124" fmla="*/ 1879305 h 3021872"/>
              <a:gd name="connsiteX125" fmla="*/ 5953405 w 12192000"/>
              <a:gd name="connsiteY125" fmla="*/ 1849929 h 3021872"/>
              <a:gd name="connsiteX126" fmla="*/ 5940151 w 12192000"/>
              <a:gd name="connsiteY126" fmla="*/ 1852123 h 3021872"/>
              <a:gd name="connsiteX127" fmla="*/ 5917647 w 12192000"/>
              <a:gd name="connsiteY127" fmla="*/ 1852476 h 3021872"/>
              <a:gd name="connsiteX128" fmla="*/ 5860259 w 12192000"/>
              <a:gd name="connsiteY128" fmla="*/ 1865444 h 3021872"/>
              <a:gd name="connsiteX129" fmla="*/ 5821880 w 12192000"/>
              <a:gd name="connsiteY129" fmla="*/ 1854695 h 3021872"/>
              <a:gd name="connsiteX130" fmla="*/ 5813898 w 12192000"/>
              <a:gd name="connsiteY130" fmla="*/ 1853063 h 3021872"/>
              <a:gd name="connsiteX131" fmla="*/ 5813633 w 12192000"/>
              <a:gd name="connsiteY131" fmla="*/ 1853249 h 3021872"/>
              <a:gd name="connsiteX132" fmla="*/ 5804995 w 12192000"/>
              <a:gd name="connsiteY132" fmla="*/ 1851966 h 3021872"/>
              <a:gd name="connsiteX133" fmla="*/ 5799340 w 12192000"/>
              <a:gd name="connsiteY133" fmla="*/ 1850088 h 3021872"/>
              <a:gd name="connsiteX134" fmla="*/ 5783850 w 12192000"/>
              <a:gd name="connsiteY134" fmla="*/ 1846922 h 3021872"/>
              <a:gd name="connsiteX135" fmla="*/ 5777803 w 12192000"/>
              <a:gd name="connsiteY135" fmla="*/ 1847290 h 3021872"/>
              <a:gd name="connsiteX136" fmla="*/ 5774372 w 12192000"/>
              <a:gd name="connsiteY136" fmla="*/ 1849538 h 3021872"/>
              <a:gd name="connsiteX137" fmla="*/ 5740527 w 12192000"/>
              <a:gd name="connsiteY137" fmla="*/ 1850453 h 3021872"/>
              <a:gd name="connsiteX138" fmla="*/ 5671437 w 12192000"/>
              <a:gd name="connsiteY138" fmla="*/ 1845438 h 3021872"/>
              <a:gd name="connsiteX139" fmla="*/ 5633526 w 12192000"/>
              <a:gd name="connsiteY139" fmla="*/ 1839191 h 3021872"/>
              <a:gd name="connsiteX140" fmla="*/ 5527860 w 12192000"/>
              <a:gd name="connsiteY140" fmla="*/ 1825767 h 3021872"/>
              <a:gd name="connsiteX141" fmla="*/ 5420429 w 12192000"/>
              <a:gd name="connsiteY141" fmla="*/ 1815102 h 3021872"/>
              <a:gd name="connsiteX142" fmla="*/ 5339073 w 12192000"/>
              <a:gd name="connsiteY142" fmla="*/ 1819639 h 3021872"/>
              <a:gd name="connsiteX143" fmla="*/ 5334373 w 12192000"/>
              <a:gd name="connsiteY143" fmla="*/ 1817028 h 3021872"/>
              <a:gd name="connsiteX144" fmla="*/ 5326433 w 12192000"/>
              <a:gd name="connsiteY144" fmla="*/ 1814516 h 3021872"/>
              <a:gd name="connsiteX145" fmla="*/ 5326080 w 12192000"/>
              <a:gd name="connsiteY145" fmla="*/ 1814651 h 3021872"/>
              <a:gd name="connsiteX146" fmla="*/ 5318954 w 12192000"/>
              <a:gd name="connsiteY146" fmla="*/ 1811914 h 3021872"/>
              <a:gd name="connsiteX147" fmla="*/ 5286087 w 12192000"/>
              <a:gd name="connsiteY147" fmla="*/ 1796038 h 3021872"/>
              <a:gd name="connsiteX148" fmla="*/ 5223002 w 12192000"/>
              <a:gd name="connsiteY148" fmla="*/ 1799482 h 3021872"/>
              <a:gd name="connsiteX149" fmla="*/ 5200540 w 12192000"/>
              <a:gd name="connsiteY149" fmla="*/ 1796400 h 3021872"/>
              <a:gd name="connsiteX150" fmla="*/ 5154928 w 12192000"/>
              <a:gd name="connsiteY150" fmla="*/ 1781130 h 3021872"/>
              <a:gd name="connsiteX151" fmla="*/ 5149478 w 12192000"/>
              <a:gd name="connsiteY151" fmla="*/ 1780679 h 3021872"/>
              <a:gd name="connsiteX152" fmla="*/ 5130626 w 12192000"/>
              <a:gd name="connsiteY152" fmla="*/ 1768669 h 3021872"/>
              <a:gd name="connsiteX153" fmla="*/ 5102239 w 12192000"/>
              <a:gd name="connsiteY153" fmla="*/ 1753436 h 3021872"/>
              <a:gd name="connsiteX154" fmla="*/ 5099658 w 12192000"/>
              <a:gd name="connsiteY154" fmla="*/ 1753538 h 3021872"/>
              <a:gd name="connsiteX155" fmla="*/ 5088508 w 12192000"/>
              <a:gd name="connsiteY155" fmla="*/ 1745106 h 3021872"/>
              <a:gd name="connsiteX156" fmla="*/ 5082205 w 12192000"/>
              <a:gd name="connsiteY156" fmla="*/ 1734262 h 3021872"/>
              <a:gd name="connsiteX157" fmla="*/ 4931750 w 12192000"/>
              <a:gd name="connsiteY157" fmla="*/ 1691385 h 3021872"/>
              <a:gd name="connsiteX158" fmla="*/ 4824030 w 12192000"/>
              <a:gd name="connsiteY158" fmla="*/ 1643040 h 3021872"/>
              <a:gd name="connsiteX159" fmla="*/ 4758423 w 12192000"/>
              <a:gd name="connsiteY159" fmla="*/ 1579191 h 3021872"/>
              <a:gd name="connsiteX160" fmla="*/ 4514045 w 12192000"/>
              <a:gd name="connsiteY160" fmla="*/ 1535848 h 3021872"/>
              <a:gd name="connsiteX161" fmla="*/ 4458973 w 12192000"/>
              <a:gd name="connsiteY161" fmla="*/ 1525122 h 3021872"/>
              <a:gd name="connsiteX162" fmla="*/ 4423105 w 12192000"/>
              <a:gd name="connsiteY162" fmla="*/ 1500018 h 3021872"/>
              <a:gd name="connsiteX163" fmla="*/ 4400073 w 12192000"/>
              <a:gd name="connsiteY163" fmla="*/ 1499739 h 3021872"/>
              <a:gd name="connsiteX164" fmla="*/ 4395961 w 12192000"/>
              <a:gd name="connsiteY164" fmla="*/ 1499863 h 3021872"/>
              <a:gd name="connsiteX165" fmla="*/ 4382523 w 12192000"/>
              <a:gd name="connsiteY165" fmla="*/ 1496619 h 3021872"/>
              <a:gd name="connsiteX166" fmla="*/ 4374971 w 12192000"/>
              <a:gd name="connsiteY166" fmla="*/ 1500377 h 3021872"/>
              <a:gd name="connsiteX167" fmla="*/ 4352051 w 12192000"/>
              <a:gd name="connsiteY167" fmla="*/ 1498843 h 3021872"/>
              <a:gd name="connsiteX168" fmla="*/ 4328364 w 12192000"/>
              <a:gd name="connsiteY168" fmla="*/ 1491566 h 3021872"/>
              <a:gd name="connsiteX169" fmla="*/ 4220142 w 12192000"/>
              <a:gd name="connsiteY169" fmla="*/ 1451803 h 3021872"/>
              <a:gd name="connsiteX170" fmla="*/ 4152921 w 12192000"/>
              <a:gd name="connsiteY170" fmla="*/ 1430969 h 3021872"/>
              <a:gd name="connsiteX171" fmla="*/ 4123498 w 12192000"/>
              <a:gd name="connsiteY171" fmla="*/ 1427696 h 3021872"/>
              <a:gd name="connsiteX172" fmla="*/ 4085026 w 12192000"/>
              <a:gd name="connsiteY172" fmla="*/ 1420005 h 3021872"/>
              <a:gd name="connsiteX173" fmla="*/ 4014120 w 12192000"/>
              <a:gd name="connsiteY173" fmla="*/ 1410025 h 3021872"/>
              <a:gd name="connsiteX174" fmla="*/ 3924085 w 12192000"/>
              <a:gd name="connsiteY174" fmla="*/ 1390368 h 3021872"/>
              <a:gd name="connsiteX175" fmla="*/ 3875102 w 12192000"/>
              <a:gd name="connsiteY175" fmla="*/ 1356231 h 3021872"/>
              <a:gd name="connsiteX176" fmla="*/ 3866735 w 12192000"/>
              <a:gd name="connsiteY176" fmla="*/ 1358044 h 3021872"/>
              <a:gd name="connsiteX177" fmla="*/ 3824835 w 12192000"/>
              <a:gd name="connsiteY177" fmla="*/ 1344150 h 3021872"/>
              <a:gd name="connsiteX178" fmla="*/ 3698316 w 12192000"/>
              <a:gd name="connsiteY178" fmla="*/ 1271660 h 3021872"/>
              <a:gd name="connsiteX179" fmla="*/ 3615875 w 12192000"/>
              <a:gd name="connsiteY179" fmla="*/ 1245166 h 3021872"/>
              <a:gd name="connsiteX180" fmla="*/ 3583351 w 12192000"/>
              <a:gd name="connsiteY180" fmla="*/ 1239605 h 3021872"/>
              <a:gd name="connsiteX181" fmla="*/ 3529058 w 12192000"/>
              <a:gd name="connsiteY181" fmla="*/ 1230047 h 3021872"/>
              <a:gd name="connsiteX182" fmla="*/ 3438822 w 12192000"/>
              <a:gd name="connsiteY182" fmla="*/ 1205661 h 3021872"/>
              <a:gd name="connsiteX183" fmla="*/ 3390292 w 12192000"/>
              <a:gd name="connsiteY183" fmla="*/ 1197075 h 3021872"/>
              <a:gd name="connsiteX184" fmla="*/ 3315537 w 12192000"/>
              <a:gd name="connsiteY184" fmla="*/ 1185391 h 3021872"/>
              <a:gd name="connsiteX185" fmla="*/ 3305896 w 12192000"/>
              <a:gd name="connsiteY185" fmla="*/ 1180025 h 3021872"/>
              <a:gd name="connsiteX186" fmla="*/ 3260055 w 12192000"/>
              <a:gd name="connsiteY186" fmla="*/ 1189560 h 3021872"/>
              <a:gd name="connsiteX187" fmla="*/ 3136098 w 12192000"/>
              <a:gd name="connsiteY187" fmla="*/ 1171708 h 3021872"/>
              <a:gd name="connsiteX188" fmla="*/ 3113533 w 12192000"/>
              <a:gd name="connsiteY188" fmla="*/ 1171758 h 3021872"/>
              <a:gd name="connsiteX189" fmla="*/ 3087934 w 12192000"/>
              <a:gd name="connsiteY189" fmla="*/ 1162189 h 3021872"/>
              <a:gd name="connsiteX190" fmla="*/ 3033101 w 12192000"/>
              <a:gd name="connsiteY190" fmla="*/ 1146004 h 3021872"/>
              <a:gd name="connsiteX191" fmla="*/ 2999082 w 12192000"/>
              <a:gd name="connsiteY191" fmla="*/ 1129337 h 3021872"/>
              <a:gd name="connsiteX192" fmla="*/ 2988144 w 12192000"/>
              <a:gd name="connsiteY192" fmla="*/ 1133783 h 3021872"/>
              <a:gd name="connsiteX193" fmla="*/ 2964880 w 12192000"/>
              <a:gd name="connsiteY193" fmla="*/ 1133160 h 3021872"/>
              <a:gd name="connsiteX194" fmla="*/ 2871083 w 12192000"/>
              <a:gd name="connsiteY194" fmla="*/ 1114281 h 3021872"/>
              <a:gd name="connsiteX195" fmla="*/ 2853547 w 12192000"/>
              <a:gd name="connsiteY195" fmla="*/ 1113282 h 3021872"/>
              <a:gd name="connsiteX196" fmla="*/ 2834998 w 12192000"/>
              <a:gd name="connsiteY196" fmla="*/ 1105032 h 3021872"/>
              <a:gd name="connsiteX197" fmla="*/ 2832012 w 12192000"/>
              <a:gd name="connsiteY197" fmla="*/ 1103667 h 3021872"/>
              <a:gd name="connsiteX198" fmla="*/ 2831450 w 12192000"/>
              <a:gd name="connsiteY198" fmla="*/ 1103681 h 3021872"/>
              <a:gd name="connsiteX199" fmla="*/ 2830158 w 12192000"/>
              <a:gd name="connsiteY199" fmla="*/ 1102819 h 3021872"/>
              <a:gd name="connsiteX200" fmla="*/ 2817969 w 12192000"/>
              <a:gd name="connsiteY200" fmla="*/ 1097243 h 3021872"/>
              <a:gd name="connsiteX201" fmla="*/ 2812278 w 12192000"/>
              <a:gd name="connsiteY201" fmla="*/ 1097008 h 3021872"/>
              <a:gd name="connsiteX202" fmla="*/ 2735949 w 12192000"/>
              <a:gd name="connsiteY202" fmla="*/ 1069536 h 3021872"/>
              <a:gd name="connsiteX203" fmla="*/ 2700542 w 12192000"/>
              <a:gd name="connsiteY203" fmla="*/ 1056907 h 3021872"/>
              <a:gd name="connsiteX204" fmla="*/ 2690071 w 12192000"/>
              <a:gd name="connsiteY204" fmla="*/ 1056397 h 3021872"/>
              <a:gd name="connsiteX205" fmla="*/ 2655269 w 12192000"/>
              <a:gd name="connsiteY205" fmla="*/ 1042078 h 3021872"/>
              <a:gd name="connsiteX206" fmla="*/ 2637172 w 12192000"/>
              <a:gd name="connsiteY206" fmla="*/ 1039382 h 3021872"/>
              <a:gd name="connsiteX207" fmla="*/ 2544676 w 12192000"/>
              <a:gd name="connsiteY207" fmla="*/ 1019916 h 3021872"/>
              <a:gd name="connsiteX208" fmla="*/ 2521406 w 12192000"/>
              <a:gd name="connsiteY208" fmla="*/ 1022036 h 3021872"/>
              <a:gd name="connsiteX209" fmla="*/ 2462038 w 12192000"/>
              <a:gd name="connsiteY209" fmla="*/ 992687 h 3021872"/>
              <a:gd name="connsiteX210" fmla="*/ 2448962 w 12192000"/>
              <a:gd name="connsiteY210" fmla="*/ 988555 h 3021872"/>
              <a:gd name="connsiteX211" fmla="*/ 2444223 w 12192000"/>
              <a:gd name="connsiteY211" fmla="*/ 985580 h 3021872"/>
              <a:gd name="connsiteX212" fmla="*/ 2428175 w 12192000"/>
              <a:gd name="connsiteY212" fmla="*/ 997242 h 3021872"/>
              <a:gd name="connsiteX213" fmla="*/ 2398519 w 12192000"/>
              <a:gd name="connsiteY213" fmla="*/ 1001482 h 3021872"/>
              <a:gd name="connsiteX214" fmla="*/ 2385271 w 12192000"/>
              <a:gd name="connsiteY214" fmla="*/ 993786 h 3021872"/>
              <a:gd name="connsiteX215" fmla="*/ 2298174 w 12192000"/>
              <a:gd name="connsiteY215" fmla="*/ 956527 h 3021872"/>
              <a:gd name="connsiteX216" fmla="*/ 2271014 w 12192000"/>
              <a:gd name="connsiteY216" fmla="*/ 945440 h 3021872"/>
              <a:gd name="connsiteX217" fmla="*/ 2214838 w 12192000"/>
              <a:gd name="connsiteY217" fmla="*/ 924396 h 3021872"/>
              <a:gd name="connsiteX218" fmla="*/ 2038407 w 12192000"/>
              <a:gd name="connsiteY218" fmla="*/ 916628 h 3021872"/>
              <a:gd name="connsiteX219" fmla="*/ 1958268 w 12192000"/>
              <a:gd name="connsiteY219" fmla="*/ 931677 h 3021872"/>
              <a:gd name="connsiteX220" fmla="*/ 1740316 w 12192000"/>
              <a:gd name="connsiteY220" fmla="*/ 931710 h 3021872"/>
              <a:gd name="connsiteX221" fmla="*/ 1454477 w 12192000"/>
              <a:gd name="connsiteY221" fmla="*/ 973878 h 3021872"/>
              <a:gd name="connsiteX222" fmla="*/ 1385984 w 12192000"/>
              <a:gd name="connsiteY222" fmla="*/ 958621 h 3021872"/>
              <a:gd name="connsiteX223" fmla="*/ 1355604 w 12192000"/>
              <a:gd name="connsiteY223" fmla="*/ 960893 h 3021872"/>
              <a:gd name="connsiteX224" fmla="*/ 1305323 w 12192000"/>
              <a:gd name="connsiteY224" fmla="*/ 967511 h 3021872"/>
              <a:gd name="connsiteX225" fmla="*/ 1125607 w 12192000"/>
              <a:gd name="connsiteY225" fmla="*/ 968467 h 3021872"/>
              <a:gd name="connsiteX226" fmla="*/ 1016562 w 12192000"/>
              <a:gd name="connsiteY226" fmla="*/ 975260 h 3021872"/>
              <a:gd name="connsiteX227" fmla="*/ 818620 w 12192000"/>
              <a:gd name="connsiteY227" fmla="*/ 987723 h 3021872"/>
              <a:gd name="connsiteX228" fmla="*/ 611870 w 12192000"/>
              <a:gd name="connsiteY228" fmla="*/ 1002547 h 3021872"/>
              <a:gd name="connsiteX229" fmla="*/ 520325 w 12192000"/>
              <a:gd name="connsiteY229" fmla="*/ 1010590 h 3021872"/>
              <a:gd name="connsiteX230" fmla="*/ 386188 w 12192000"/>
              <a:gd name="connsiteY230" fmla="*/ 1040956 h 3021872"/>
              <a:gd name="connsiteX231" fmla="*/ 272629 w 12192000"/>
              <a:gd name="connsiteY231" fmla="*/ 1010300 h 3021872"/>
              <a:gd name="connsiteX232" fmla="*/ 113450 w 12192000"/>
              <a:gd name="connsiteY232" fmla="*/ 1038933 h 3021872"/>
              <a:gd name="connsiteX233" fmla="*/ 4256 w 12192000"/>
              <a:gd name="connsiteY233" fmla="*/ 1060111 h 3021872"/>
              <a:gd name="connsiteX234" fmla="*/ 0 w 12192000"/>
              <a:gd name="connsiteY234" fmla="*/ 1059714 h 3021872"/>
              <a:gd name="connsiteX235" fmla="*/ 0 w 12192000"/>
              <a:gd name="connsiteY235"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46810 h 3021872"/>
              <a:gd name="connsiteX13" fmla="*/ 11438556 w 12192000"/>
              <a:gd name="connsiteY13" fmla="*/ 2873658 h 3021872"/>
              <a:gd name="connsiteX14" fmla="*/ 11355280 w 12192000"/>
              <a:gd name="connsiteY14" fmla="*/ 2766974 h 3021872"/>
              <a:gd name="connsiteX15" fmla="*/ 11346286 w 12192000"/>
              <a:gd name="connsiteY15" fmla="*/ 2771221 h 3021872"/>
              <a:gd name="connsiteX16" fmla="*/ 11307999 w 12192000"/>
              <a:gd name="connsiteY16" fmla="*/ 2758374 h 3021872"/>
              <a:gd name="connsiteX17" fmla="*/ 11228674 w 12192000"/>
              <a:gd name="connsiteY17" fmla="*/ 2738503 h 3021872"/>
              <a:gd name="connsiteX18" fmla="*/ 11208775 w 12192000"/>
              <a:gd name="connsiteY18" fmla="*/ 2733735 h 3021872"/>
              <a:gd name="connsiteX19" fmla="*/ 11191329 w 12192000"/>
              <a:gd name="connsiteY19" fmla="*/ 2735896 h 3021872"/>
              <a:gd name="connsiteX20" fmla="*/ 11095293 w 12192000"/>
              <a:gd name="connsiteY20" fmla="*/ 2734181 h 3021872"/>
              <a:gd name="connsiteX21" fmla="*/ 11072290 w 12192000"/>
              <a:gd name="connsiteY21" fmla="*/ 2737734 h 3021872"/>
              <a:gd name="connsiteX22" fmla="*/ 10980239 w 12192000"/>
              <a:gd name="connsiteY22" fmla="*/ 2729000 h 3021872"/>
              <a:gd name="connsiteX23" fmla="*/ 10980167 w 12192000"/>
              <a:gd name="connsiteY23" fmla="*/ 2728972 h 3021872"/>
              <a:gd name="connsiteX24" fmla="*/ 10943501 w 12192000"/>
              <a:gd name="connsiteY24" fmla="*/ 2723352 h 3021872"/>
              <a:gd name="connsiteX25" fmla="*/ 10740825 w 12192000"/>
              <a:gd name="connsiteY25" fmla="*/ 2642544 h 3021872"/>
              <a:gd name="connsiteX26" fmla="*/ 10621021 w 12192000"/>
              <a:gd name="connsiteY26" fmla="*/ 2583972 h 3021872"/>
              <a:gd name="connsiteX27" fmla="*/ 10501779 w 12192000"/>
              <a:gd name="connsiteY27" fmla="*/ 2548735 h 3021872"/>
              <a:gd name="connsiteX28" fmla="*/ 10403355 w 12192000"/>
              <a:gd name="connsiteY28" fmla="*/ 2512953 h 3021872"/>
              <a:gd name="connsiteX29" fmla="*/ 10337449 w 12192000"/>
              <a:gd name="connsiteY29" fmla="*/ 2488172 h 3021872"/>
              <a:gd name="connsiteX30" fmla="*/ 10324327 w 12192000"/>
              <a:gd name="connsiteY30" fmla="*/ 2478939 h 3021872"/>
              <a:gd name="connsiteX31" fmla="*/ 10321929 w 12192000"/>
              <a:gd name="connsiteY31" fmla="*/ 2478993 h 3021872"/>
              <a:gd name="connsiteX32" fmla="*/ 10290461 w 12192000"/>
              <a:gd name="connsiteY32" fmla="*/ 2462144 h 3021872"/>
              <a:gd name="connsiteX33" fmla="*/ 10268970 w 12192000"/>
              <a:gd name="connsiteY33" fmla="*/ 2448931 h 3021872"/>
              <a:gd name="connsiteX34" fmla="*/ 10263699 w 12192000"/>
              <a:gd name="connsiteY34" fmla="*/ 2448340 h 3021872"/>
              <a:gd name="connsiteX35" fmla="*/ 10228272 w 12192000"/>
              <a:gd name="connsiteY35" fmla="*/ 2431997 h 3021872"/>
              <a:gd name="connsiteX36" fmla="*/ 10215997 w 12192000"/>
              <a:gd name="connsiteY36" fmla="*/ 2431103 h 3021872"/>
              <a:gd name="connsiteX37" fmla="*/ 10193885 w 12192000"/>
              <a:gd name="connsiteY37" fmla="*/ 2427360 h 3021872"/>
              <a:gd name="connsiteX38" fmla="*/ 10135557 w 12192000"/>
              <a:gd name="connsiteY38" fmla="*/ 2429769 h 3021872"/>
              <a:gd name="connsiteX39" fmla="*/ 10092108 w 12192000"/>
              <a:gd name="connsiteY39" fmla="*/ 2409075 h 3021872"/>
              <a:gd name="connsiteX40" fmla="*/ 10091815 w 12192000"/>
              <a:gd name="connsiteY40" fmla="*/ 2409211 h 3021872"/>
              <a:gd name="connsiteX41" fmla="*/ 10083558 w 12192000"/>
              <a:gd name="connsiteY41" fmla="*/ 2406369 h 3021872"/>
              <a:gd name="connsiteX42" fmla="*/ 10078319 w 12192000"/>
              <a:gd name="connsiteY42" fmla="*/ 2403481 h 3021872"/>
              <a:gd name="connsiteX43" fmla="*/ 10063647 w 12192000"/>
              <a:gd name="connsiteY43" fmla="*/ 2397528 h 3021872"/>
              <a:gd name="connsiteX44" fmla="*/ 10057660 w 12192000"/>
              <a:gd name="connsiteY44" fmla="*/ 2396793 h 3021872"/>
              <a:gd name="connsiteX45" fmla="*/ 10003124 w 12192000"/>
              <a:gd name="connsiteY45" fmla="*/ 2406692 h 3021872"/>
              <a:gd name="connsiteX46" fmla="*/ 9898644 w 12192000"/>
              <a:gd name="connsiteY46" fmla="*/ 2393136 h 3021872"/>
              <a:gd name="connsiteX47" fmla="*/ 9794969 w 12192000"/>
              <a:gd name="connsiteY47" fmla="*/ 2376665 h 3021872"/>
              <a:gd name="connsiteX48" fmla="*/ 9690708 w 12192000"/>
              <a:gd name="connsiteY48" fmla="*/ 2362478 h 3021872"/>
              <a:gd name="connsiteX49" fmla="*/ 9656590 w 12192000"/>
              <a:gd name="connsiteY49" fmla="*/ 2365107 h 3021872"/>
              <a:gd name="connsiteX50" fmla="*/ 9651013 w 12192000"/>
              <a:gd name="connsiteY50" fmla="*/ 2365379 h 3021872"/>
              <a:gd name="connsiteX51" fmla="*/ 9629535 w 12192000"/>
              <a:gd name="connsiteY51" fmla="*/ 2359562 h 3021872"/>
              <a:gd name="connsiteX52" fmla="*/ 9621002 w 12192000"/>
              <a:gd name="connsiteY52" fmla="*/ 2358015 h 3021872"/>
              <a:gd name="connsiteX53" fmla="*/ 9620811 w 12192000"/>
              <a:gd name="connsiteY53" fmla="*/ 2358209 h 3021872"/>
              <a:gd name="connsiteX54" fmla="*/ 9612783 w 12192000"/>
              <a:gd name="connsiteY54" fmla="*/ 2356304 h 3021872"/>
              <a:gd name="connsiteX55" fmla="*/ 9573299 w 12192000"/>
              <a:gd name="connsiteY55" fmla="*/ 2344048 h 3021872"/>
              <a:gd name="connsiteX56" fmla="*/ 9523299 w 12192000"/>
              <a:gd name="connsiteY56" fmla="*/ 2356751 h 3021872"/>
              <a:gd name="connsiteX57" fmla="*/ 9502217 w 12192000"/>
              <a:gd name="connsiteY57" fmla="*/ 2356672 h 3021872"/>
              <a:gd name="connsiteX58" fmla="*/ 9491052 w 12192000"/>
              <a:gd name="connsiteY58" fmla="*/ 2357876 h 3021872"/>
              <a:gd name="connsiteX59" fmla="*/ 9490420 w 12192000"/>
              <a:gd name="connsiteY59" fmla="*/ 2358754 h 3021872"/>
              <a:gd name="connsiteX60" fmla="*/ 9422814 w 12192000"/>
              <a:gd name="connsiteY60" fmla="*/ 2337048 h 3021872"/>
              <a:gd name="connsiteX61" fmla="*/ 9387555 w 12192000"/>
              <a:gd name="connsiteY61" fmla="*/ 2324836 h 3021872"/>
              <a:gd name="connsiteX62" fmla="*/ 9385480 w 12192000"/>
              <a:gd name="connsiteY62" fmla="*/ 2325313 h 3021872"/>
              <a:gd name="connsiteX63" fmla="*/ 9369766 w 12192000"/>
              <a:gd name="connsiteY63" fmla="*/ 2317902 h 3021872"/>
              <a:gd name="connsiteX64" fmla="*/ 9356267 w 12192000"/>
              <a:gd name="connsiteY64" fmla="*/ 2307218 h 3021872"/>
              <a:gd name="connsiteX65" fmla="*/ 9240605 w 12192000"/>
              <a:gd name="connsiteY65" fmla="*/ 2292733 h 3021872"/>
              <a:gd name="connsiteX66" fmla="*/ 9083251 w 12192000"/>
              <a:gd name="connsiteY66" fmla="*/ 2245348 h 3021872"/>
              <a:gd name="connsiteX67" fmla="*/ 8956025 w 12192000"/>
              <a:gd name="connsiteY67" fmla="*/ 2219438 h 3021872"/>
              <a:gd name="connsiteX68" fmla="*/ 8791834 w 12192000"/>
              <a:gd name="connsiteY68" fmla="*/ 2194608 h 3021872"/>
              <a:gd name="connsiteX69" fmla="*/ 8677385 w 12192000"/>
              <a:gd name="connsiteY69" fmla="*/ 2172946 h 3021872"/>
              <a:gd name="connsiteX70" fmla="*/ 8628381 w 12192000"/>
              <a:gd name="connsiteY70" fmla="*/ 2151256 h 3021872"/>
              <a:gd name="connsiteX71" fmla="*/ 8608955 w 12192000"/>
              <a:gd name="connsiteY71" fmla="*/ 2154253 h 3021872"/>
              <a:gd name="connsiteX72" fmla="*/ 8605623 w 12192000"/>
              <a:gd name="connsiteY72" fmla="*/ 2154974 h 3021872"/>
              <a:gd name="connsiteX73" fmla="*/ 8591946 w 12192000"/>
              <a:gd name="connsiteY73" fmla="*/ 2153429 h 3021872"/>
              <a:gd name="connsiteX74" fmla="*/ 8588503 w 12192000"/>
              <a:gd name="connsiteY74" fmla="*/ 2158528 h 3021872"/>
              <a:gd name="connsiteX75" fmla="*/ 8542929 w 12192000"/>
              <a:gd name="connsiteY75" fmla="*/ 2155780 h 3021872"/>
              <a:gd name="connsiteX76" fmla="*/ 8422422 w 12192000"/>
              <a:gd name="connsiteY76" fmla="*/ 2128783 h 3021872"/>
              <a:gd name="connsiteX77" fmla="*/ 8350509 w 12192000"/>
              <a:gd name="connsiteY77" fmla="*/ 2116143 h 3021872"/>
              <a:gd name="connsiteX78" fmla="*/ 8323483 w 12192000"/>
              <a:gd name="connsiteY78" fmla="*/ 2116856 h 3021872"/>
              <a:gd name="connsiteX79" fmla="*/ 8285541 w 12192000"/>
              <a:gd name="connsiteY79" fmla="*/ 2114142 h 3021872"/>
              <a:gd name="connsiteX80" fmla="*/ 8156321 w 12192000"/>
              <a:gd name="connsiteY80" fmla="*/ 2105622 h 3021872"/>
              <a:gd name="connsiteX81" fmla="*/ 8115022 w 12192000"/>
              <a:gd name="connsiteY81" fmla="*/ 2097331 h 3021872"/>
              <a:gd name="connsiteX82" fmla="*/ 8109128 w 12192000"/>
              <a:gd name="connsiteY82" fmla="*/ 2095725 h 3021872"/>
              <a:gd name="connsiteX83" fmla="*/ 8061947 w 12192000"/>
              <a:gd name="connsiteY83" fmla="*/ 2076044 h 3021872"/>
              <a:gd name="connsiteX84" fmla="*/ 8056343 w 12192000"/>
              <a:gd name="connsiteY84" fmla="*/ 2079176 h 3021872"/>
              <a:gd name="connsiteX85" fmla="*/ 8039888 w 12192000"/>
              <a:gd name="connsiteY85" fmla="*/ 2079889 h 3021872"/>
              <a:gd name="connsiteX86" fmla="*/ 8027893 w 12192000"/>
              <a:gd name="connsiteY86" fmla="*/ 2071837 h 3021872"/>
              <a:gd name="connsiteX87" fmla="*/ 7968202 w 12192000"/>
              <a:gd name="connsiteY87" fmla="*/ 2048643 h 3021872"/>
              <a:gd name="connsiteX88" fmla="*/ 7879707 w 12192000"/>
              <a:gd name="connsiteY88" fmla="*/ 2019539 h 3021872"/>
              <a:gd name="connsiteX89" fmla="*/ 7867283 w 12192000"/>
              <a:gd name="connsiteY89" fmla="*/ 2011237 h 3021872"/>
              <a:gd name="connsiteX90" fmla="*/ 7843997 w 12192000"/>
              <a:gd name="connsiteY90" fmla="*/ 2004002 h 3021872"/>
              <a:gd name="connsiteX91" fmla="*/ 7819810 w 12192000"/>
              <a:gd name="connsiteY91" fmla="*/ 2003978 h 3021872"/>
              <a:gd name="connsiteX92" fmla="*/ 7766905 w 12192000"/>
              <a:gd name="connsiteY92" fmla="*/ 1994240 h 3021872"/>
              <a:gd name="connsiteX93" fmla="*/ 7748811 w 12192000"/>
              <a:gd name="connsiteY93" fmla="*/ 2001647 h 3021872"/>
              <a:gd name="connsiteX94" fmla="*/ 7745757 w 12192000"/>
              <a:gd name="connsiteY94" fmla="*/ 2003120 h 3021872"/>
              <a:gd name="connsiteX95" fmla="*/ 7732110 w 12192000"/>
              <a:gd name="connsiteY95" fmla="*/ 2004783 h 3021872"/>
              <a:gd name="connsiteX96" fmla="*/ 7730039 w 12192000"/>
              <a:gd name="connsiteY96" fmla="*/ 2010536 h 3021872"/>
              <a:gd name="connsiteX97" fmla="*/ 7685159 w 12192000"/>
              <a:gd name="connsiteY97" fmla="*/ 2018415 h 3021872"/>
              <a:gd name="connsiteX98" fmla="*/ 7561596 w 12192000"/>
              <a:gd name="connsiteY98" fmla="*/ 2020063 h 3021872"/>
              <a:gd name="connsiteX99" fmla="*/ 7488722 w 12192000"/>
              <a:gd name="connsiteY99" fmla="*/ 2024418 h 3021872"/>
              <a:gd name="connsiteX100" fmla="*/ 7462688 w 12192000"/>
              <a:gd name="connsiteY100" fmla="*/ 2031366 h 3021872"/>
              <a:gd name="connsiteX101" fmla="*/ 7425222 w 12192000"/>
              <a:gd name="connsiteY101" fmla="*/ 2037510 h 3021872"/>
              <a:gd name="connsiteX102" fmla="*/ 7360376 w 12192000"/>
              <a:gd name="connsiteY102" fmla="*/ 2052454 h 3021872"/>
              <a:gd name="connsiteX103" fmla="*/ 7297796 w 12192000"/>
              <a:gd name="connsiteY103" fmla="*/ 2059134 h 3021872"/>
              <a:gd name="connsiteX104" fmla="*/ 7255684 w 12192000"/>
              <a:gd name="connsiteY104" fmla="*/ 2060633 h 3021872"/>
              <a:gd name="connsiteX105" fmla="*/ 7249573 w 12192000"/>
              <a:gd name="connsiteY105" fmla="*/ 2060435 h 3021872"/>
              <a:gd name="connsiteX106" fmla="*/ 7198933 w 12192000"/>
              <a:gd name="connsiteY106" fmla="*/ 2052227 h 3021872"/>
              <a:gd name="connsiteX107" fmla="*/ 7194276 w 12192000"/>
              <a:gd name="connsiteY107" fmla="*/ 2056568 h 3021872"/>
              <a:gd name="connsiteX108" fmla="*/ 7178495 w 12192000"/>
              <a:gd name="connsiteY108" fmla="*/ 2061069 h 3021872"/>
              <a:gd name="connsiteX109" fmla="*/ 7164866 w 12192000"/>
              <a:gd name="connsiteY109" fmla="*/ 2056021 h 3021872"/>
              <a:gd name="connsiteX110" fmla="*/ 7101221 w 12192000"/>
              <a:gd name="connsiteY110" fmla="*/ 2047289 h 3021872"/>
              <a:gd name="connsiteX111" fmla="*/ 7008182 w 12192000"/>
              <a:gd name="connsiteY111" fmla="*/ 2039482 h 3021872"/>
              <a:gd name="connsiteX112" fmla="*/ 6994073 w 12192000"/>
              <a:gd name="connsiteY112" fmla="*/ 2034288 h 3021872"/>
              <a:gd name="connsiteX113" fmla="*/ 6902768 w 12192000"/>
              <a:gd name="connsiteY113" fmla="*/ 2021990 h 3021872"/>
              <a:gd name="connsiteX114" fmla="*/ 6854917 w 12192000"/>
              <a:gd name="connsiteY114" fmla="*/ 2020321 h 3021872"/>
              <a:gd name="connsiteX115" fmla="*/ 6849655 w 12192000"/>
              <a:gd name="connsiteY115" fmla="*/ 2025191 h 3021872"/>
              <a:gd name="connsiteX116" fmla="*/ 6835522 w 12192000"/>
              <a:gd name="connsiteY116" fmla="*/ 2024012 h 3021872"/>
              <a:gd name="connsiteX117" fmla="*/ 6707727 w 12192000"/>
              <a:gd name="connsiteY117" fmla="*/ 2006254 h 3021872"/>
              <a:gd name="connsiteX118" fmla="*/ 6561947 w 12192000"/>
              <a:gd name="connsiteY118" fmla="*/ 1975575 h 3021872"/>
              <a:gd name="connsiteX119" fmla="*/ 6464714 w 12192000"/>
              <a:gd name="connsiteY119" fmla="*/ 1978704 h 3021872"/>
              <a:gd name="connsiteX120" fmla="*/ 6242129 w 12192000"/>
              <a:gd name="connsiteY120" fmla="*/ 1915441 h 3021872"/>
              <a:gd name="connsiteX121" fmla="*/ 6080728 w 12192000"/>
              <a:gd name="connsiteY121" fmla="*/ 1895758 h 3021872"/>
              <a:gd name="connsiteX122" fmla="*/ 6069627 w 12192000"/>
              <a:gd name="connsiteY122" fmla="*/ 1885968 h 3021872"/>
              <a:gd name="connsiteX123" fmla="*/ 6055146 w 12192000"/>
              <a:gd name="connsiteY123" fmla="*/ 1879305 h 3021872"/>
              <a:gd name="connsiteX124" fmla="*/ 5953405 w 12192000"/>
              <a:gd name="connsiteY124" fmla="*/ 1849929 h 3021872"/>
              <a:gd name="connsiteX125" fmla="*/ 5940151 w 12192000"/>
              <a:gd name="connsiteY125" fmla="*/ 1852123 h 3021872"/>
              <a:gd name="connsiteX126" fmla="*/ 5917647 w 12192000"/>
              <a:gd name="connsiteY126" fmla="*/ 1852476 h 3021872"/>
              <a:gd name="connsiteX127" fmla="*/ 5860259 w 12192000"/>
              <a:gd name="connsiteY127" fmla="*/ 1865444 h 3021872"/>
              <a:gd name="connsiteX128" fmla="*/ 5821880 w 12192000"/>
              <a:gd name="connsiteY128" fmla="*/ 1854695 h 3021872"/>
              <a:gd name="connsiteX129" fmla="*/ 5813898 w 12192000"/>
              <a:gd name="connsiteY129" fmla="*/ 1853063 h 3021872"/>
              <a:gd name="connsiteX130" fmla="*/ 5813633 w 12192000"/>
              <a:gd name="connsiteY130" fmla="*/ 1853249 h 3021872"/>
              <a:gd name="connsiteX131" fmla="*/ 5804995 w 12192000"/>
              <a:gd name="connsiteY131" fmla="*/ 1851966 h 3021872"/>
              <a:gd name="connsiteX132" fmla="*/ 5799340 w 12192000"/>
              <a:gd name="connsiteY132" fmla="*/ 1850088 h 3021872"/>
              <a:gd name="connsiteX133" fmla="*/ 5783850 w 12192000"/>
              <a:gd name="connsiteY133" fmla="*/ 1846922 h 3021872"/>
              <a:gd name="connsiteX134" fmla="*/ 5777803 w 12192000"/>
              <a:gd name="connsiteY134" fmla="*/ 1847290 h 3021872"/>
              <a:gd name="connsiteX135" fmla="*/ 5774372 w 12192000"/>
              <a:gd name="connsiteY135" fmla="*/ 1849538 h 3021872"/>
              <a:gd name="connsiteX136" fmla="*/ 5740527 w 12192000"/>
              <a:gd name="connsiteY136" fmla="*/ 1850453 h 3021872"/>
              <a:gd name="connsiteX137" fmla="*/ 5671437 w 12192000"/>
              <a:gd name="connsiteY137" fmla="*/ 1845438 h 3021872"/>
              <a:gd name="connsiteX138" fmla="*/ 5633526 w 12192000"/>
              <a:gd name="connsiteY138" fmla="*/ 1839191 h 3021872"/>
              <a:gd name="connsiteX139" fmla="*/ 5527860 w 12192000"/>
              <a:gd name="connsiteY139" fmla="*/ 1825767 h 3021872"/>
              <a:gd name="connsiteX140" fmla="*/ 5420429 w 12192000"/>
              <a:gd name="connsiteY140" fmla="*/ 1815102 h 3021872"/>
              <a:gd name="connsiteX141" fmla="*/ 5339073 w 12192000"/>
              <a:gd name="connsiteY141" fmla="*/ 1819639 h 3021872"/>
              <a:gd name="connsiteX142" fmla="*/ 5334373 w 12192000"/>
              <a:gd name="connsiteY142" fmla="*/ 1817028 h 3021872"/>
              <a:gd name="connsiteX143" fmla="*/ 5326433 w 12192000"/>
              <a:gd name="connsiteY143" fmla="*/ 1814516 h 3021872"/>
              <a:gd name="connsiteX144" fmla="*/ 5326080 w 12192000"/>
              <a:gd name="connsiteY144" fmla="*/ 1814651 h 3021872"/>
              <a:gd name="connsiteX145" fmla="*/ 5318954 w 12192000"/>
              <a:gd name="connsiteY145" fmla="*/ 1811914 h 3021872"/>
              <a:gd name="connsiteX146" fmla="*/ 5286087 w 12192000"/>
              <a:gd name="connsiteY146" fmla="*/ 1796038 h 3021872"/>
              <a:gd name="connsiteX147" fmla="*/ 5223002 w 12192000"/>
              <a:gd name="connsiteY147" fmla="*/ 1799482 h 3021872"/>
              <a:gd name="connsiteX148" fmla="*/ 5200540 w 12192000"/>
              <a:gd name="connsiteY148" fmla="*/ 1796400 h 3021872"/>
              <a:gd name="connsiteX149" fmla="*/ 5154928 w 12192000"/>
              <a:gd name="connsiteY149" fmla="*/ 1781130 h 3021872"/>
              <a:gd name="connsiteX150" fmla="*/ 5149478 w 12192000"/>
              <a:gd name="connsiteY150" fmla="*/ 1780679 h 3021872"/>
              <a:gd name="connsiteX151" fmla="*/ 5130626 w 12192000"/>
              <a:gd name="connsiteY151" fmla="*/ 1768669 h 3021872"/>
              <a:gd name="connsiteX152" fmla="*/ 5102239 w 12192000"/>
              <a:gd name="connsiteY152" fmla="*/ 1753436 h 3021872"/>
              <a:gd name="connsiteX153" fmla="*/ 5099658 w 12192000"/>
              <a:gd name="connsiteY153" fmla="*/ 1753538 h 3021872"/>
              <a:gd name="connsiteX154" fmla="*/ 5088508 w 12192000"/>
              <a:gd name="connsiteY154" fmla="*/ 1745106 h 3021872"/>
              <a:gd name="connsiteX155" fmla="*/ 5082205 w 12192000"/>
              <a:gd name="connsiteY155" fmla="*/ 1734262 h 3021872"/>
              <a:gd name="connsiteX156" fmla="*/ 4931750 w 12192000"/>
              <a:gd name="connsiteY156" fmla="*/ 1691385 h 3021872"/>
              <a:gd name="connsiteX157" fmla="*/ 4824030 w 12192000"/>
              <a:gd name="connsiteY157" fmla="*/ 1643040 h 3021872"/>
              <a:gd name="connsiteX158" fmla="*/ 4758423 w 12192000"/>
              <a:gd name="connsiteY158" fmla="*/ 1579191 h 3021872"/>
              <a:gd name="connsiteX159" fmla="*/ 4514045 w 12192000"/>
              <a:gd name="connsiteY159" fmla="*/ 1535848 h 3021872"/>
              <a:gd name="connsiteX160" fmla="*/ 4458973 w 12192000"/>
              <a:gd name="connsiteY160" fmla="*/ 1525122 h 3021872"/>
              <a:gd name="connsiteX161" fmla="*/ 4423105 w 12192000"/>
              <a:gd name="connsiteY161" fmla="*/ 1500018 h 3021872"/>
              <a:gd name="connsiteX162" fmla="*/ 4400073 w 12192000"/>
              <a:gd name="connsiteY162" fmla="*/ 1499739 h 3021872"/>
              <a:gd name="connsiteX163" fmla="*/ 4395961 w 12192000"/>
              <a:gd name="connsiteY163" fmla="*/ 1499863 h 3021872"/>
              <a:gd name="connsiteX164" fmla="*/ 4382523 w 12192000"/>
              <a:gd name="connsiteY164" fmla="*/ 1496619 h 3021872"/>
              <a:gd name="connsiteX165" fmla="*/ 4374971 w 12192000"/>
              <a:gd name="connsiteY165" fmla="*/ 1500377 h 3021872"/>
              <a:gd name="connsiteX166" fmla="*/ 4352051 w 12192000"/>
              <a:gd name="connsiteY166" fmla="*/ 1498843 h 3021872"/>
              <a:gd name="connsiteX167" fmla="*/ 4328364 w 12192000"/>
              <a:gd name="connsiteY167" fmla="*/ 1491566 h 3021872"/>
              <a:gd name="connsiteX168" fmla="*/ 4220142 w 12192000"/>
              <a:gd name="connsiteY168" fmla="*/ 1451803 h 3021872"/>
              <a:gd name="connsiteX169" fmla="*/ 4152921 w 12192000"/>
              <a:gd name="connsiteY169" fmla="*/ 1430969 h 3021872"/>
              <a:gd name="connsiteX170" fmla="*/ 4123498 w 12192000"/>
              <a:gd name="connsiteY170" fmla="*/ 1427696 h 3021872"/>
              <a:gd name="connsiteX171" fmla="*/ 4085026 w 12192000"/>
              <a:gd name="connsiteY171" fmla="*/ 1420005 h 3021872"/>
              <a:gd name="connsiteX172" fmla="*/ 4014120 w 12192000"/>
              <a:gd name="connsiteY172" fmla="*/ 1410025 h 3021872"/>
              <a:gd name="connsiteX173" fmla="*/ 3924085 w 12192000"/>
              <a:gd name="connsiteY173" fmla="*/ 1390368 h 3021872"/>
              <a:gd name="connsiteX174" fmla="*/ 3875102 w 12192000"/>
              <a:gd name="connsiteY174" fmla="*/ 1356231 h 3021872"/>
              <a:gd name="connsiteX175" fmla="*/ 3866735 w 12192000"/>
              <a:gd name="connsiteY175" fmla="*/ 1358044 h 3021872"/>
              <a:gd name="connsiteX176" fmla="*/ 3824835 w 12192000"/>
              <a:gd name="connsiteY176" fmla="*/ 1344150 h 3021872"/>
              <a:gd name="connsiteX177" fmla="*/ 3698316 w 12192000"/>
              <a:gd name="connsiteY177" fmla="*/ 1271660 h 3021872"/>
              <a:gd name="connsiteX178" fmla="*/ 3615875 w 12192000"/>
              <a:gd name="connsiteY178" fmla="*/ 1245166 h 3021872"/>
              <a:gd name="connsiteX179" fmla="*/ 3583351 w 12192000"/>
              <a:gd name="connsiteY179" fmla="*/ 1239605 h 3021872"/>
              <a:gd name="connsiteX180" fmla="*/ 3529058 w 12192000"/>
              <a:gd name="connsiteY180" fmla="*/ 1230047 h 3021872"/>
              <a:gd name="connsiteX181" fmla="*/ 3438822 w 12192000"/>
              <a:gd name="connsiteY181" fmla="*/ 1205661 h 3021872"/>
              <a:gd name="connsiteX182" fmla="*/ 3390292 w 12192000"/>
              <a:gd name="connsiteY182" fmla="*/ 1197075 h 3021872"/>
              <a:gd name="connsiteX183" fmla="*/ 3315537 w 12192000"/>
              <a:gd name="connsiteY183" fmla="*/ 1185391 h 3021872"/>
              <a:gd name="connsiteX184" fmla="*/ 3305896 w 12192000"/>
              <a:gd name="connsiteY184" fmla="*/ 1180025 h 3021872"/>
              <a:gd name="connsiteX185" fmla="*/ 3260055 w 12192000"/>
              <a:gd name="connsiteY185" fmla="*/ 1189560 h 3021872"/>
              <a:gd name="connsiteX186" fmla="*/ 3136098 w 12192000"/>
              <a:gd name="connsiteY186" fmla="*/ 1171708 h 3021872"/>
              <a:gd name="connsiteX187" fmla="*/ 3113533 w 12192000"/>
              <a:gd name="connsiteY187" fmla="*/ 1171758 h 3021872"/>
              <a:gd name="connsiteX188" fmla="*/ 3087934 w 12192000"/>
              <a:gd name="connsiteY188" fmla="*/ 1162189 h 3021872"/>
              <a:gd name="connsiteX189" fmla="*/ 3033101 w 12192000"/>
              <a:gd name="connsiteY189" fmla="*/ 1146004 h 3021872"/>
              <a:gd name="connsiteX190" fmla="*/ 2999082 w 12192000"/>
              <a:gd name="connsiteY190" fmla="*/ 1129337 h 3021872"/>
              <a:gd name="connsiteX191" fmla="*/ 2988144 w 12192000"/>
              <a:gd name="connsiteY191" fmla="*/ 1133783 h 3021872"/>
              <a:gd name="connsiteX192" fmla="*/ 2964880 w 12192000"/>
              <a:gd name="connsiteY192" fmla="*/ 1133160 h 3021872"/>
              <a:gd name="connsiteX193" fmla="*/ 2871083 w 12192000"/>
              <a:gd name="connsiteY193" fmla="*/ 1114281 h 3021872"/>
              <a:gd name="connsiteX194" fmla="*/ 2853547 w 12192000"/>
              <a:gd name="connsiteY194" fmla="*/ 1113282 h 3021872"/>
              <a:gd name="connsiteX195" fmla="*/ 2834998 w 12192000"/>
              <a:gd name="connsiteY195" fmla="*/ 1105032 h 3021872"/>
              <a:gd name="connsiteX196" fmla="*/ 2832012 w 12192000"/>
              <a:gd name="connsiteY196" fmla="*/ 1103667 h 3021872"/>
              <a:gd name="connsiteX197" fmla="*/ 2831450 w 12192000"/>
              <a:gd name="connsiteY197" fmla="*/ 1103681 h 3021872"/>
              <a:gd name="connsiteX198" fmla="*/ 2830158 w 12192000"/>
              <a:gd name="connsiteY198" fmla="*/ 1102819 h 3021872"/>
              <a:gd name="connsiteX199" fmla="*/ 2817969 w 12192000"/>
              <a:gd name="connsiteY199" fmla="*/ 1097243 h 3021872"/>
              <a:gd name="connsiteX200" fmla="*/ 2812278 w 12192000"/>
              <a:gd name="connsiteY200" fmla="*/ 1097008 h 3021872"/>
              <a:gd name="connsiteX201" fmla="*/ 2735949 w 12192000"/>
              <a:gd name="connsiteY201" fmla="*/ 1069536 h 3021872"/>
              <a:gd name="connsiteX202" fmla="*/ 2700542 w 12192000"/>
              <a:gd name="connsiteY202" fmla="*/ 1056907 h 3021872"/>
              <a:gd name="connsiteX203" fmla="*/ 2690071 w 12192000"/>
              <a:gd name="connsiteY203" fmla="*/ 1056397 h 3021872"/>
              <a:gd name="connsiteX204" fmla="*/ 2655269 w 12192000"/>
              <a:gd name="connsiteY204" fmla="*/ 1042078 h 3021872"/>
              <a:gd name="connsiteX205" fmla="*/ 2637172 w 12192000"/>
              <a:gd name="connsiteY205" fmla="*/ 1039382 h 3021872"/>
              <a:gd name="connsiteX206" fmla="*/ 2544676 w 12192000"/>
              <a:gd name="connsiteY206" fmla="*/ 1019916 h 3021872"/>
              <a:gd name="connsiteX207" fmla="*/ 2521406 w 12192000"/>
              <a:gd name="connsiteY207" fmla="*/ 1022036 h 3021872"/>
              <a:gd name="connsiteX208" fmla="*/ 2462038 w 12192000"/>
              <a:gd name="connsiteY208" fmla="*/ 992687 h 3021872"/>
              <a:gd name="connsiteX209" fmla="*/ 2448962 w 12192000"/>
              <a:gd name="connsiteY209" fmla="*/ 988555 h 3021872"/>
              <a:gd name="connsiteX210" fmla="*/ 2444223 w 12192000"/>
              <a:gd name="connsiteY210" fmla="*/ 985580 h 3021872"/>
              <a:gd name="connsiteX211" fmla="*/ 2428175 w 12192000"/>
              <a:gd name="connsiteY211" fmla="*/ 997242 h 3021872"/>
              <a:gd name="connsiteX212" fmla="*/ 2398519 w 12192000"/>
              <a:gd name="connsiteY212" fmla="*/ 1001482 h 3021872"/>
              <a:gd name="connsiteX213" fmla="*/ 2385271 w 12192000"/>
              <a:gd name="connsiteY213" fmla="*/ 993786 h 3021872"/>
              <a:gd name="connsiteX214" fmla="*/ 2298174 w 12192000"/>
              <a:gd name="connsiteY214" fmla="*/ 956527 h 3021872"/>
              <a:gd name="connsiteX215" fmla="*/ 2271014 w 12192000"/>
              <a:gd name="connsiteY215" fmla="*/ 945440 h 3021872"/>
              <a:gd name="connsiteX216" fmla="*/ 2214838 w 12192000"/>
              <a:gd name="connsiteY216" fmla="*/ 924396 h 3021872"/>
              <a:gd name="connsiteX217" fmla="*/ 2038407 w 12192000"/>
              <a:gd name="connsiteY217" fmla="*/ 916628 h 3021872"/>
              <a:gd name="connsiteX218" fmla="*/ 1958268 w 12192000"/>
              <a:gd name="connsiteY218" fmla="*/ 931677 h 3021872"/>
              <a:gd name="connsiteX219" fmla="*/ 1740316 w 12192000"/>
              <a:gd name="connsiteY219" fmla="*/ 931710 h 3021872"/>
              <a:gd name="connsiteX220" fmla="*/ 1454477 w 12192000"/>
              <a:gd name="connsiteY220" fmla="*/ 973878 h 3021872"/>
              <a:gd name="connsiteX221" fmla="*/ 1385984 w 12192000"/>
              <a:gd name="connsiteY221" fmla="*/ 958621 h 3021872"/>
              <a:gd name="connsiteX222" fmla="*/ 1355604 w 12192000"/>
              <a:gd name="connsiteY222" fmla="*/ 960893 h 3021872"/>
              <a:gd name="connsiteX223" fmla="*/ 1305323 w 12192000"/>
              <a:gd name="connsiteY223" fmla="*/ 967511 h 3021872"/>
              <a:gd name="connsiteX224" fmla="*/ 1125607 w 12192000"/>
              <a:gd name="connsiteY224" fmla="*/ 968467 h 3021872"/>
              <a:gd name="connsiteX225" fmla="*/ 1016562 w 12192000"/>
              <a:gd name="connsiteY225" fmla="*/ 975260 h 3021872"/>
              <a:gd name="connsiteX226" fmla="*/ 818620 w 12192000"/>
              <a:gd name="connsiteY226" fmla="*/ 987723 h 3021872"/>
              <a:gd name="connsiteX227" fmla="*/ 611870 w 12192000"/>
              <a:gd name="connsiteY227" fmla="*/ 1002547 h 3021872"/>
              <a:gd name="connsiteX228" fmla="*/ 520325 w 12192000"/>
              <a:gd name="connsiteY228" fmla="*/ 1010590 h 3021872"/>
              <a:gd name="connsiteX229" fmla="*/ 386188 w 12192000"/>
              <a:gd name="connsiteY229" fmla="*/ 1040956 h 3021872"/>
              <a:gd name="connsiteX230" fmla="*/ 272629 w 12192000"/>
              <a:gd name="connsiteY230" fmla="*/ 1010300 h 3021872"/>
              <a:gd name="connsiteX231" fmla="*/ 113450 w 12192000"/>
              <a:gd name="connsiteY231" fmla="*/ 1038933 h 3021872"/>
              <a:gd name="connsiteX232" fmla="*/ 4256 w 12192000"/>
              <a:gd name="connsiteY232" fmla="*/ 1060111 h 3021872"/>
              <a:gd name="connsiteX233" fmla="*/ 0 w 12192000"/>
              <a:gd name="connsiteY233" fmla="*/ 1059714 h 3021872"/>
              <a:gd name="connsiteX234" fmla="*/ 0 w 12192000"/>
              <a:gd name="connsiteY234"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46810 h 3021872"/>
              <a:gd name="connsiteX13" fmla="*/ 11438556 w 12192000"/>
              <a:gd name="connsiteY13" fmla="*/ 2873658 h 3021872"/>
              <a:gd name="connsiteX14" fmla="*/ 11355280 w 12192000"/>
              <a:gd name="connsiteY14" fmla="*/ 2766974 h 3021872"/>
              <a:gd name="connsiteX15" fmla="*/ 11307999 w 12192000"/>
              <a:gd name="connsiteY15" fmla="*/ 2758374 h 3021872"/>
              <a:gd name="connsiteX16" fmla="*/ 11228674 w 12192000"/>
              <a:gd name="connsiteY16" fmla="*/ 2738503 h 3021872"/>
              <a:gd name="connsiteX17" fmla="*/ 11208775 w 12192000"/>
              <a:gd name="connsiteY17" fmla="*/ 2733735 h 3021872"/>
              <a:gd name="connsiteX18" fmla="*/ 11191329 w 12192000"/>
              <a:gd name="connsiteY18" fmla="*/ 2735896 h 3021872"/>
              <a:gd name="connsiteX19" fmla="*/ 11095293 w 12192000"/>
              <a:gd name="connsiteY19" fmla="*/ 2734181 h 3021872"/>
              <a:gd name="connsiteX20" fmla="*/ 11072290 w 12192000"/>
              <a:gd name="connsiteY20" fmla="*/ 2737734 h 3021872"/>
              <a:gd name="connsiteX21" fmla="*/ 10980239 w 12192000"/>
              <a:gd name="connsiteY21" fmla="*/ 2729000 h 3021872"/>
              <a:gd name="connsiteX22" fmla="*/ 10980167 w 12192000"/>
              <a:gd name="connsiteY22" fmla="*/ 2728972 h 3021872"/>
              <a:gd name="connsiteX23" fmla="*/ 10943501 w 12192000"/>
              <a:gd name="connsiteY23" fmla="*/ 2723352 h 3021872"/>
              <a:gd name="connsiteX24" fmla="*/ 10740825 w 12192000"/>
              <a:gd name="connsiteY24" fmla="*/ 2642544 h 3021872"/>
              <a:gd name="connsiteX25" fmla="*/ 10621021 w 12192000"/>
              <a:gd name="connsiteY25" fmla="*/ 2583972 h 3021872"/>
              <a:gd name="connsiteX26" fmla="*/ 10501779 w 12192000"/>
              <a:gd name="connsiteY26" fmla="*/ 2548735 h 3021872"/>
              <a:gd name="connsiteX27" fmla="*/ 10403355 w 12192000"/>
              <a:gd name="connsiteY27" fmla="*/ 2512953 h 3021872"/>
              <a:gd name="connsiteX28" fmla="*/ 10337449 w 12192000"/>
              <a:gd name="connsiteY28" fmla="*/ 2488172 h 3021872"/>
              <a:gd name="connsiteX29" fmla="*/ 10324327 w 12192000"/>
              <a:gd name="connsiteY29" fmla="*/ 2478939 h 3021872"/>
              <a:gd name="connsiteX30" fmla="*/ 10321929 w 12192000"/>
              <a:gd name="connsiteY30" fmla="*/ 2478993 h 3021872"/>
              <a:gd name="connsiteX31" fmla="*/ 10290461 w 12192000"/>
              <a:gd name="connsiteY31" fmla="*/ 2462144 h 3021872"/>
              <a:gd name="connsiteX32" fmla="*/ 10268970 w 12192000"/>
              <a:gd name="connsiteY32" fmla="*/ 2448931 h 3021872"/>
              <a:gd name="connsiteX33" fmla="*/ 10263699 w 12192000"/>
              <a:gd name="connsiteY33" fmla="*/ 2448340 h 3021872"/>
              <a:gd name="connsiteX34" fmla="*/ 10228272 w 12192000"/>
              <a:gd name="connsiteY34" fmla="*/ 2431997 h 3021872"/>
              <a:gd name="connsiteX35" fmla="*/ 10215997 w 12192000"/>
              <a:gd name="connsiteY35" fmla="*/ 2431103 h 3021872"/>
              <a:gd name="connsiteX36" fmla="*/ 10193885 w 12192000"/>
              <a:gd name="connsiteY36" fmla="*/ 2427360 h 3021872"/>
              <a:gd name="connsiteX37" fmla="*/ 10135557 w 12192000"/>
              <a:gd name="connsiteY37" fmla="*/ 2429769 h 3021872"/>
              <a:gd name="connsiteX38" fmla="*/ 10092108 w 12192000"/>
              <a:gd name="connsiteY38" fmla="*/ 2409075 h 3021872"/>
              <a:gd name="connsiteX39" fmla="*/ 10091815 w 12192000"/>
              <a:gd name="connsiteY39" fmla="*/ 2409211 h 3021872"/>
              <a:gd name="connsiteX40" fmla="*/ 10083558 w 12192000"/>
              <a:gd name="connsiteY40" fmla="*/ 2406369 h 3021872"/>
              <a:gd name="connsiteX41" fmla="*/ 10078319 w 12192000"/>
              <a:gd name="connsiteY41" fmla="*/ 2403481 h 3021872"/>
              <a:gd name="connsiteX42" fmla="*/ 10063647 w 12192000"/>
              <a:gd name="connsiteY42" fmla="*/ 2397528 h 3021872"/>
              <a:gd name="connsiteX43" fmla="*/ 10057660 w 12192000"/>
              <a:gd name="connsiteY43" fmla="*/ 2396793 h 3021872"/>
              <a:gd name="connsiteX44" fmla="*/ 10003124 w 12192000"/>
              <a:gd name="connsiteY44" fmla="*/ 2406692 h 3021872"/>
              <a:gd name="connsiteX45" fmla="*/ 9898644 w 12192000"/>
              <a:gd name="connsiteY45" fmla="*/ 2393136 h 3021872"/>
              <a:gd name="connsiteX46" fmla="*/ 9794969 w 12192000"/>
              <a:gd name="connsiteY46" fmla="*/ 2376665 h 3021872"/>
              <a:gd name="connsiteX47" fmla="*/ 9690708 w 12192000"/>
              <a:gd name="connsiteY47" fmla="*/ 2362478 h 3021872"/>
              <a:gd name="connsiteX48" fmla="*/ 9656590 w 12192000"/>
              <a:gd name="connsiteY48" fmla="*/ 2365107 h 3021872"/>
              <a:gd name="connsiteX49" fmla="*/ 9651013 w 12192000"/>
              <a:gd name="connsiteY49" fmla="*/ 2365379 h 3021872"/>
              <a:gd name="connsiteX50" fmla="*/ 9629535 w 12192000"/>
              <a:gd name="connsiteY50" fmla="*/ 2359562 h 3021872"/>
              <a:gd name="connsiteX51" fmla="*/ 9621002 w 12192000"/>
              <a:gd name="connsiteY51" fmla="*/ 2358015 h 3021872"/>
              <a:gd name="connsiteX52" fmla="*/ 9620811 w 12192000"/>
              <a:gd name="connsiteY52" fmla="*/ 2358209 h 3021872"/>
              <a:gd name="connsiteX53" fmla="*/ 9612783 w 12192000"/>
              <a:gd name="connsiteY53" fmla="*/ 2356304 h 3021872"/>
              <a:gd name="connsiteX54" fmla="*/ 9573299 w 12192000"/>
              <a:gd name="connsiteY54" fmla="*/ 2344048 h 3021872"/>
              <a:gd name="connsiteX55" fmla="*/ 9523299 w 12192000"/>
              <a:gd name="connsiteY55" fmla="*/ 2356751 h 3021872"/>
              <a:gd name="connsiteX56" fmla="*/ 9502217 w 12192000"/>
              <a:gd name="connsiteY56" fmla="*/ 2356672 h 3021872"/>
              <a:gd name="connsiteX57" fmla="*/ 9491052 w 12192000"/>
              <a:gd name="connsiteY57" fmla="*/ 2357876 h 3021872"/>
              <a:gd name="connsiteX58" fmla="*/ 9490420 w 12192000"/>
              <a:gd name="connsiteY58" fmla="*/ 2358754 h 3021872"/>
              <a:gd name="connsiteX59" fmla="*/ 9422814 w 12192000"/>
              <a:gd name="connsiteY59" fmla="*/ 2337048 h 3021872"/>
              <a:gd name="connsiteX60" fmla="*/ 9387555 w 12192000"/>
              <a:gd name="connsiteY60" fmla="*/ 2324836 h 3021872"/>
              <a:gd name="connsiteX61" fmla="*/ 9385480 w 12192000"/>
              <a:gd name="connsiteY61" fmla="*/ 2325313 h 3021872"/>
              <a:gd name="connsiteX62" fmla="*/ 9369766 w 12192000"/>
              <a:gd name="connsiteY62" fmla="*/ 2317902 h 3021872"/>
              <a:gd name="connsiteX63" fmla="*/ 9356267 w 12192000"/>
              <a:gd name="connsiteY63" fmla="*/ 2307218 h 3021872"/>
              <a:gd name="connsiteX64" fmla="*/ 9240605 w 12192000"/>
              <a:gd name="connsiteY64" fmla="*/ 2292733 h 3021872"/>
              <a:gd name="connsiteX65" fmla="*/ 9083251 w 12192000"/>
              <a:gd name="connsiteY65" fmla="*/ 2245348 h 3021872"/>
              <a:gd name="connsiteX66" fmla="*/ 8956025 w 12192000"/>
              <a:gd name="connsiteY66" fmla="*/ 2219438 h 3021872"/>
              <a:gd name="connsiteX67" fmla="*/ 8791834 w 12192000"/>
              <a:gd name="connsiteY67" fmla="*/ 2194608 h 3021872"/>
              <a:gd name="connsiteX68" fmla="*/ 8677385 w 12192000"/>
              <a:gd name="connsiteY68" fmla="*/ 2172946 h 3021872"/>
              <a:gd name="connsiteX69" fmla="*/ 8628381 w 12192000"/>
              <a:gd name="connsiteY69" fmla="*/ 2151256 h 3021872"/>
              <a:gd name="connsiteX70" fmla="*/ 8608955 w 12192000"/>
              <a:gd name="connsiteY70" fmla="*/ 2154253 h 3021872"/>
              <a:gd name="connsiteX71" fmla="*/ 8605623 w 12192000"/>
              <a:gd name="connsiteY71" fmla="*/ 2154974 h 3021872"/>
              <a:gd name="connsiteX72" fmla="*/ 8591946 w 12192000"/>
              <a:gd name="connsiteY72" fmla="*/ 2153429 h 3021872"/>
              <a:gd name="connsiteX73" fmla="*/ 8588503 w 12192000"/>
              <a:gd name="connsiteY73" fmla="*/ 2158528 h 3021872"/>
              <a:gd name="connsiteX74" fmla="*/ 8542929 w 12192000"/>
              <a:gd name="connsiteY74" fmla="*/ 2155780 h 3021872"/>
              <a:gd name="connsiteX75" fmla="*/ 8422422 w 12192000"/>
              <a:gd name="connsiteY75" fmla="*/ 2128783 h 3021872"/>
              <a:gd name="connsiteX76" fmla="*/ 8350509 w 12192000"/>
              <a:gd name="connsiteY76" fmla="*/ 2116143 h 3021872"/>
              <a:gd name="connsiteX77" fmla="*/ 8323483 w 12192000"/>
              <a:gd name="connsiteY77" fmla="*/ 2116856 h 3021872"/>
              <a:gd name="connsiteX78" fmla="*/ 8285541 w 12192000"/>
              <a:gd name="connsiteY78" fmla="*/ 2114142 h 3021872"/>
              <a:gd name="connsiteX79" fmla="*/ 8156321 w 12192000"/>
              <a:gd name="connsiteY79" fmla="*/ 2105622 h 3021872"/>
              <a:gd name="connsiteX80" fmla="*/ 8115022 w 12192000"/>
              <a:gd name="connsiteY80" fmla="*/ 2097331 h 3021872"/>
              <a:gd name="connsiteX81" fmla="*/ 8109128 w 12192000"/>
              <a:gd name="connsiteY81" fmla="*/ 2095725 h 3021872"/>
              <a:gd name="connsiteX82" fmla="*/ 8061947 w 12192000"/>
              <a:gd name="connsiteY82" fmla="*/ 2076044 h 3021872"/>
              <a:gd name="connsiteX83" fmla="*/ 8056343 w 12192000"/>
              <a:gd name="connsiteY83" fmla="*/ 2079176 h 3021872"/>
              <a:gd name="connsiteX84" fmla="*/ 8039888 w 12192000"/>
              <a:gd name="connsiteY84" fmla="*/ 2079889 h 3021872"/>
              <a:gd name="connsiteX85" fmla="*/ 8027893 w 12192000"/>
              <a:gd name="connsiteY85" fmla="*/ 2071837 h 3021872"/>
              <a:gd name="connsiteX86" fmla="*/ 7968202 w 12192000"/>
              <a:gd name="connsiteY86" fmla="*/ 2048643 h 3021872"/>
              <a:gd name="connsiteX87" fmla="*/ 7879707 w 12192000"/>
              <a:gd name="connsiteY87" fmla="*/ 2019539 h 3021872"/>
              <a:gd name="connsiteX88" fmla="*/ 7867283 w 12192000"/>
              <a:gd name="connsiteY88" fmla="*/ 2011237 h 3021872"/>
              <a:gd name="connsiteX89" fmla="*/ 7843997 w 12192000"/>
              <a:gd name="connsiteY89" fmla="*/ 2004002 h 3021872"/>
              <a:gd name="connsiteX90" fmla="*/ 7819810 w 12192000"/>
              <a:gd name="connsiteY90" fmla="*/ 2003978 h 3021872"/>
              <a:gd name="connsiteX91" fmla="*/ 7766905 w 12192000"/>
              <a:gd name="connsiteY91" fmla="*/ 1994240 h 3021872"/>
              <a:gd name="connsiteX92" fmla="*/ 7748811 w 12192000"/>
              <a:gd name="connsiteY92" fmla="*/ 2001647 h 3021872"/>
              <a:gd name="connsiteX93" fmla="*/ 7745757 w 12192000"/>
              <a:gd name="connsiteY93" fmla="*/ 2003120 h 3021872"/>
              <a:gd name="connsiteX94" fmla="*/ 7732110 w 12192000"/>
              <a:gd name="connsiteY94" fmla="*/ 2004783 h 3021872"/>
              <a:gd name="connsiteX95" fmla="*/ 7730039 w 12192000"/>
              <a:gd name="connsiteY95" fmla="*/ 2010536 h 3021872"/>
              <a:gd name="connsiteX96" fmla="*/ 7685159 w 12192000"/>
              <a:gd name="connsiteY96" fmla="*/ 2018415 h 3021872"/>
              <a:gd name="connsiteX97" fmla="*/ 7561596 w 12192000"/>
              <a:gd name="connsiteY97" fmla="*/ 2020063 h 3021872"/>
              <a:gd name="connsiteX98" fmla="*/ 7488722 w 12192000"/>
              <a:gd name="connsiteY98" fmla="*/ 2024418 h 3021872"/>
              <a:gd name="connsiteX99" fmla="*/ 7462688 w 12192000"/>
              <a:gd name="connsiteY99" fmla="*/ 2031366 h 3021872"/>
              <a:gd name="connsiteX100" fmla="*/ 7425222 w 12192000"/>
              <a:gd name="connsiteY100" fmla="*/ 2037510 h 3021872"/>
              <a:gd name="connsiteX101" fmla="*/ 7360376 w 12192000"/>
              <a:gd name="connsiteY101" fmla="*/ 2052454 h 3021872"/>
              <a:gd name="connsiteX102" fmla="*/ 7297796 w 12192000"/>
              <a:gd name="connsiteY102" fmla="*/ 2059134 h 3021872"/>
              <a:gd name="connsiteX103" fmla="*/ 7255684 w 12192000"/>
              <a:gd name="connsiteY103" fmla="*/ 2060633 h 3021872"/>
              <a:gd name="connsiteX104" fmla="*/ 7249573 w 12192000"/>
              <a:gd name="connsiteY104" fmla="*/ 2060435 h 3021872"/>
              <a:gd name="connsiteX105" fmla="*/ 7198933 w 12192000"/>
              <a:gd name="connsiteY105" fmla="*/ 2052227 h 3021872"/>
              <a:gd name="connsiteX106" fmla="*/ 7194276 w 12192000"/>
              <a:gd name="connsiteY106" fmla="*/ 2056568 h 3021872"/>
              <a:gd name="connsiteX107" fmla="*/ 7178495 w 12192000"/>
              <a:gd name="connsiteY107" fmla="*/ 2061069 h 3021872"/>
              <a:gd name="connsiteX108" fmla="*/ 7164866 w 12192000"/>
              <a:gd name="connsiteY108" fmla="*/ 2056021 h 3021872"/>
              <a:gd name="connsiteX109" fmla="*/ 7101221 w 12192000"/>
              <a:gd name="connsiteY109" fmla="*/ 2047289 h 3021872"/>
              <a:gd name="connsiteX110" fmla="*/ 7008182 w 12192000"/>
              <a:gd name="connsiteY110" fmla="*/ 2039482 h 3021872"/>
              <a:gd name="connsiteX111" fmla="*/ 6994073 w 12192000"/>
              <a:gd name="connsiteY111" fmla="*/ 2034288 h 3021872"/>
              <a:gd name="connsiteX112" fmla="*/ 6902768 w 12192000"/>
              <a:gd name="connsiteY112" fmla="*/ 2021990 h 3021872"/>
              <a:gd name="connsiteX113" fmla="*/ 6854917 w 12192000"/>
              <a:gd name="connsiteY113" fmla="*/ 2020321 h 3021872"/>
              <a:gd name="connsiteX114" fmla="*/ 6849655 w 12192000"/>
              <a:gd name="connsiteY114" fmla="*/ 2025191 h 3021872"/>
              <a:gd name="connsiteX115" fmla="*/ 6835522 w 12192000"/>
              <a:gd name="connsiteY115" fmla="*/ 2024012 h 3021872"/>
              <a:gd name="connsiteX116" fmla="*/ 6707727 w 12192000"/>
              <a:gd name="connsiteY116" fmla="*/ 2006254 h 3021872"/>
              <a:gd name="connsiteX117" fmla="*/ 6561947 w 12192000"/>
              <a:gd name="connsiteY117" fmla="*/ 1975575 h 3021872"/>
              <a:gd name="connsiteX118" fmla="*/ 6464714 w 12192000"/>
              <a:gd name="connsiteY118" fmla="*/ 1978704 h 3021872"/>
              <a:gd name="connsiteX119" fmla="*/ 6242129 w 12192000"/>
              <a:gd name="connsiteY119" fmla="*/ 1915441 h 3021872"/>
              <a:gd name="connsiteX120" fmla="*/ 6080728 w 12192000"/>
              <a:gd name="connsiteY120" fmla="*/ 1895758 h 3021872"/>
              <a:gd name="connsiteX121" fmla="*/ 6069627 w 12192000"/>
              <a:gd name="connsiteY121" fmla="*/ 1885968 h 3021872"/>
              <a:gd name="connsiteX122" fmla="*/ 6055146 w 12192000"/>
              <a:gd name="connsiteY122" fmla="*/ 1879305 h 3021872"/>
              <a:gd name="connsiteX123" fmla="*/ 5953405 w 12192000"/>
              <a:gd name="connsiteY123" fmla="*/ 1849929 h 3021872"/>
              <a:gd name="connsiteX124" fmla="*/ 5940151 w 12192000"/>
              <a:gd name="connsiteY124" fmla="*/ 1852123 h 3021872"/>
              <a:gd name="connsiteX125" fmla="*/ 5917647 w 12192000"/>
              <a:gd name="connsiteY125" fmla="*/ 1852476 h 3021872"/>
              <a:gd name="connsiteX126" fmla="*/ 5860259 w 12192000"/>
              <a:gd name="connsiteY126" fmla="*/ 1865444 h 3021872"/>
              <a:gd name="connsiteX127" fmla="*/ 5821880 w 12192000"/>
              <a:gd name="connsiteY127" fmla="*/ 1854695 h 3021872"/>
              <a:gd name="connsiteX128" fmla="*/ 5813898 w 12192000"/>
              <a:gd name="connsiteY128" fmla="*/ 1853063 h 3021872"/>
              <a:gd name="connsiteX129" fmla="*/ 5813633 w 12192000"/>
              <a:gd name="connsiteY129" fmla="*/ 1853249 h 3021872"/>
              <a:gd name="connsiteX130" fmla="*/ 5804995 w 12192000"/>
              <a:gd name="connsiteY130" fmla="*/ 1851966 h 3021872"/>
              <a:gd name="connsiteX131" fmla="*/ 5799340 w 12192000"/>
              <a:gd name="connsiteY131" fmla="*/ 1850088 h 3021872"/>
              <a:gd name="connsiteX132" fmla="*/ 5783850 w 12192000"/>
              <a:gd name="connsiteY132" fmla="*/ 1846922 h 3021872"/>
              <a:gd name="connsiteX133" fmla="*/ 5777803 w 12192000"/>
              <a:gd name="connsiteY133" fmla="*/ 1847290 h 3021872"/>
              <a:gd name="connsiteX134" fmla="*/ 5774372 w 12192000"/>
              <a:gd name="connsiteY134" fmla="*/ 1849538 h 3021872"/>
              <a:gd name="connsiteX135" fmla="*/ 5740527 w 12192000"/>
              <a:gd name="connsiteY135" fmla="*/ 1850453 h 3021872"/>
              <a:gd name="connsiteX136" fmla="*/ 5671437 w 12192000"/>
              <a:gd name="connsiteY136" fmla="*/ 1845438 h 3021872"/>
              <a:gd name="connsiteX137" fmla="*/ 5633526 w 12192000"/>
              <a:gd name="connsiteY137" fmla="*/ 1839191 h 3021872"/>
              <a:gd name="connsiteX138" fmla="*/ 5527860 w 12192000"/>
              <a:gd name="connsiteY138" fmla="*/ 1825767 h 3021872"/>
              <a:gd name="connsiteX139" fmla="*/ 5420429 w 12192000"/>
              <a:gd name="connsiteY139" fmla="*/ 1815102 h 3021872"/>
              <a:gd name="connsiteX140" fmla="*/ 5339073 w 12192000"/>
              <a:gd name="connsiteY140" fmla="*/ 1819639 h 3021872"/>
              <a:gd name="connsiteX141" fmla="*/ 5334373 w 12192000"/>
              <a:gd name="connsiteY141" fmla="*/ 1817028 h 3021872"/>
              <a:gd name="connsiteX142" fmla="*/ 5326433 w 12192000"/>
              <a:gd name="connsiteY142" fmla="*/ 1814516 h 3021872"/>
              <a:gd name="connsiteX143" fmla="*/ 5326080 w 12192000"/>
              <a:gd name="connsiteY143" fmla="*/ 1814651 h 3021872"/>
              <a:gd name="connsiteX144" fmla="*/ 5318954 w 12192000"/>
              <a:gd name="connsiteY144" fmla="*/ 1811914 h 3021872"/>
              <a:gd name="connsiteX145" fmla="*/ 5286087 w 12192000"/>
              <a:gd name="connsiteY145" fmla="*/ 1796038 h 3021872"/>
              <a:gd name="connsiteX146" fmla="*/ 5223002 w 12192000"/>
              <a:gd name="connsiteY146" fmla="*/ 1799482 h 3021872"/>
              <a:gd name="connsiteX147" fmla="*/ 5200540 w 12192000"/>
              <a:gd name="connsiteY147" fmla="*/ 1796400 h 3021872"/>
              <a:gd name="connsiteX148" fmla="*/ 5154928 w 12192000"/>
              <a:gd name="connsiteY148" fmla="*/ 1781130 h 3021872"/>
              <a:gd name="connsiteX149" fmla="*/ 5149478 w 12192000"/>
              <a:gd name="connsiteY149" fmla="*/ 1780679 h 3021872"/>
              <a:gd name="connsiteX150" fmla="*/ 5130626 w 12192000"/>
              <a:gd name="connsiteY150" fmla="*/ 1768669 h 3021872"/>
              <a:gd name="connsiteX151" fmla="*/ 5102239 w 12192000"/>
              <a:gd name="connsiteY151" fmla="*/ 1753436 h 3021872"/>
              <a:gd name="connsiteX152" fmla="*/ 5099658 w 12192000"/>
              <a:gd name="connsiteY152" fmla="*/ 1753538 h 3021872"/>
              <a:gd name="connsiteX153" fmla="*/ 5088508 w 12192000"/>
              <a:gd name="connsiteY153" fmla="*/ 1745106 h 3021872"/>
              <a:gd name="connsiteX154" fmla="*/ 5082205 w 12192000"/>
              <a:gd name="connsiteY154" fmla="*/ 1734262 h 3021872"/>
              <a:gd name="connsiteX155" fmla="*/ 4931750 w 12192000"/>
              <a:gd name="connsiteY155" fmla="*/ 1691385 h 3021872"/>
              <a:gd name="connsiteX156" fmla="*/ 4824030 w 12192000"/>
              <a:gd name="connsiteY156" fmla="*/ 1643040 h 3021872"/>
              <a:gd name="connsiteX157" fmla="*/ 4758423 w 12192000"/>
              <a:gd name="connsiteY157" fmla="*/ 1579191 h 3021872"/>
              <a:gd name="connsiteX158" fmla="*/ 4514045 w 12192000"/>
              <a:gd name="connsiteY158" fmla="*/ 1535848 h 3021872"/>
              <a:gd name="connsiteX159" fmla="*/ 4458973 w 12192000"/>
              <a:gd name="connsiteY159" fmla="*/ 1525122 h 3021872"/>
              <a:gd name="connsiteX160" fmla="*/ 4423105 w 12192000"/>
              <a:gd name="connsiteY160" fmla="*/ 1500018 h 3021872"/>
              <a:gd name="connsiteX161" fmla="*/ 4400073 w 12192000"/>
              <a:gd name="connsiteY161" fmla="*/ 1499739 h 3021872"/>
              <a:gd name="connsiteX162" fmla="*/ 4395961 w 12192000"/>
              <a:gd name="connsiteY162" fmla="*/ 1499863 h 3021872"/>
              <a:gd name="connsiteX163" fmla="*/ 4382523 w 12192000"/>
              <a:gd name="connsiteY163" fmla="*/ 1496619 h 3021872"/>
              <a:gd name="connsiteX164" fmla="*/ 4374971 w 12192000"/>
              <a:gd name="connsiteY164" fmla="*/ 1500377 h 3021872"/>
              <a:gd name="connsiteX165" fmla="*/ 4352051 w 12192000"/>
              <a:gd name="connsiteY165" fmla="*/ 1498843 h 3021872"/>
              <a:gd name="connsiteX166" fmla="*/ 4328364 w 12192000"/>
              <a:gd name="connsiteY166" fmla="*/ 1491566 h 3021872"/>
              <a:gd name="connsiteX167" fmla="*/ 4220142 w 12192000"/>
              <a:gd name="connsiteY167" fmla="*/ 1451803 h 3021872"/>
              <a:gd name="connsiteX168" fmla="*/ 4152921 w 12192000"/>
              <a:gd name="connsiteY168" fmla="*/ 1430969 h 3021872"/>
              <a:gd name="connsiteX169" fmla="*/ 4123498 w 12192000"/>
              <a:gd name="connsiteY169" fmla="*/ 1427696 h 3021872"/>
              <a:gd name="connsiteX170" fmla="*/ 4085026 w 12192000"/>
              <a:gd name="connsiteY170" fmla="*/ 1420005 h 3021872"/>
              <a:gd name="connsiteX171" fmla="*/ 4014120 w 12192000"/>
              <a:gd name="connsiteY171" fmla="*/ 1410025 h 3021872"/>
              <a:gd name="connsiteX172" fmla="*/ 3924085 w 12192000"/>
              <a:gd name="connsiteY172" fmla="*/ 1390368 h 3021872"/>
              <a:gd name="connsiteX173" fmla="*/ 3875102 w 12192000"/>
              <a:gd name="connsiteY173" fmla="*/ 1356231 h 3021872"/>
              <a:gd name="connsiteX174" fmla="*/ 3866735 w 12192000"/>
              <a:gd name="connsiteY174" fmla="*/ 1358044 h 3021872"/>
              <a:gd name="connsiteX175" fmla="*/ 3824835 w 12192000"/>
              <a:gd name="connsiteY175" fmla="*/ 1344150 h 3021872"/>
              <a:gd name="connsiteX176" fmla="*/ 3698316 w 12192000"/>
              <a:gd name="connsiteY176" fmla="*/ 1271660 h 3021872"/>
              <a:gd name="connsiteX177" fmla="*/ 3615875 w 12192000"/>
              <a:gd name="connsiteY177" fmla="*/ 1245166 h 3021872"/>
              <a:gd name="connsiteX178" fmla="*/ 3583351 w 12192000"/>
              <a:gd name="connsiteY178" fmla="*/ 1239605 h 3021872"/>
              <a:gd name="connsiteX179" fmla="*/ 3529058 w 12192000"/>
              <a:gd name="connsiteY179" fmla="*/ 1230047 h 3021872"/>
              <a:gd name="connsiteX180" fmla="*/ 3438822 w 12192000"/>
              <a:gd name="connsiteY180" fmla="*/ 1205661 h 3021872"/>
              <a:gd name="connsiteX181" fmla="*/ 3390292 w 12192000"/>
              <a:gd name="connsiteY181" fmla="*/ 1197075 h 3021872"/>
              <a:gd name="connsiteX182" fmla="*/ 3315537 w 12192000"/>
              <a:gd name="connsiteY182" fmla="*/ 1185391 h 3021872"/>
              <a:gd name="connsiteX183" fmla="*/ 3305896 w 12192000"/>
              <a:gd name="connsiteY183" fmla="*/ 1180025 h 3021872"/>
              <a:gd name="connsiteX184" fmla="*/ 3260055 w 12192000"/>
              <a:gd name="connsiteY184" fmla="*/ 1189560 h 3021872"/>
              <a:gd name="connsiteX185" fmla="*/ 3136098 w 12192000"/>
              <a:gd name="connsiteY185" fmla="*/ 1171708 h 3021872"/>
              <a:gd name="connsiteX186" fmla="*/ 3113533 w 12192000"/>
              <a:gd name="connsiteY186" fmla="*/ 1171758 h 3021872"/>
              <a:gd name="connsiteX187" fmla="*/ 3087934 w 12192000"/>
              <a:gd name="connsiteY187" fmla="*/ 1162189 h 3021872"/>
              <a:gd name="connsiteX188" fmla="*/ 3033101 w 12192000"/>
              <a:gd name="connsiteY188" fmla="*/ 1146004 h 3021872"/>
              <a:gd name="connsiteX189" fmla="*/ 2999082 w 12192000"/>
              <a:gd name="connsiteY189" fmla="*/ 1129337 h 3021872"/>
              <a:gd name="connsiteX190" fmla="*/ 2988144 w 12192000"/>
              <a:gd name="connsiteY190" fmla="*/ 1133783 h 3021872"/>
              <a:gd name="connsiteX191" fmla="*/ 2964880 w 12192000"/>
              <a:gd name="connsiteY191" fmla="*/ 1133160 h 3021872"/>
              <a:gd name="connsiteX192" fmla="*/ 2871083 w 12192000"/>
              <a:gd name="connsiteY192" fmla="*/ 1114281 h 3021872"/>
              <a:gd name="connsiteX193" fmla="*/ 2853547 w 12192000"/>
              <a:gd name="connsiteY193" fmla="*/ 1113282 h 3021872"/>
              <a:gd name="connsiteX194" fmla="*/ 2834998 w 12192000"/>
              <a:gd name="connsiteY194" fmla="*/ 1105032 h 3021872"/>
              <a:gd name="connsiteX195" fmla="*/ 2832012 w 12192000"/>
              <a:gd name="connsiteY195" fmla="*/ 1103667 h 3021872"/>
              <a:gd name="connsiteX196" fmla="*/ 2831450 w 12192000"/>
              <a:gd name="connsiteY196" fmla="*/ 1103681 h 3021872"/>
              <a:gd name="connsiteX197" fmla="*/ 2830158 w 12192000"/>
              <a:gd name="connsiteY197" fmla="*/ 1102819 h 3021872"/>
              <a:gd name="connsiteX198" fmla="*/ 2817969 w 12192000"/>
              <a:gd name="connsiteY198" fmla="*/ 1097243 h 3021872"/>
              <a:gd name="connsiteX199" fmla="*/ 2812278 w 12192000"/>
              <a:gd name="connsiteY199" fmla="*/ 1097008 h 3021872"/>
              <a:gd name="connsiteX200" fmla="*/ 2735949 w 12192000"/>
              <a:gd name="connsiteY200" fmla="*/ 1069536 h 3021872"/>
              <a:gd name="connsiteX201" fmla="*/ 2700542 w 12192000"/>
              <a:gd name="connsiteY201" fmla="*/ 1056907 h 3021872"/>
              <a:gd name="connsiteX202" fmla="*/ 2690071 w 12192000"/>
              <a:gd name="connsiteY202" fmla="*/ 1056397 h 3021872"/>
              <a:gd name="connsiteX203" fmla="*/ 2655269 w 12192000"/>
              <a:gd name="connsiteY203" fmla="*/ 1042078 h 3021872"/>
              <a:gd name="connsiteX204" fmla="*/ 2637172 w 12192000"/>
              <a:gd name="connsiteY204" fmla="*/ 1039382 h 3021872"/>
              <a:gd name="connsiteX205" fmla="*/ 2544676 w 12192000"/>
              <a:gd name="connsiteY205" fmla="*/ 1019916 h 3021872"/>
              <a:gd name="connsiteX206" fmla="*/ 2521406 w 12192000"/>
              <a:gd name="connsiteY206" fmla="*/ 1022036 h 3021872"/>
              <a:gd name="connsiteX207" fmla="*/ 2462038 w 12192000"/>
              <a:gd name="connsiteY207" fmla="*/ 992687 h 3021872"/>
              <a:gd name="connsiteX208" fmla="*/ 2448962 w 12192000"/>
              <a:gd name="connsiteY208" fmla="*/ 988555 h 3021872"/>
              <a:gd name="connsiteX209" fmla="*/ 2444223 w 12192000"/>
              <a:gd name="connsiteY209" fmla="*/ 985580 h 3021872"/>
              <a:gd name="connsiteX210" fmla="*/ 2428175 w 12192000"/>
              <a:gd name="connsiteY210" fmla="*/ 997242 h 3021872"/>
              <a:gd name="connsiteX211" fmla="*/ 2398519 w 12192000"/>
              <a:gd name="connsiteY211" fmla="*/ 1001482 h 3021872"/>
              <a:gd name="connsiteX212" fmla="*/ 2385271 w 12192000"/>
              <a:gd name="connsiteY212" fmla="*/ 993786 h 3021872"/>
              <a:gd name="connsiteX213" fmla="*/ 2298174 w 12192000"/>
              <a:gd name="connsiteY213" fmla="*/ 956527 h 3021872"/>
              <a:gd name="connsiteX214" fmla="*/ 2271014 w 12192000"/>
              <a:gd name="connsiteY214" fmla="*/ 945440 h 3021872"/>
              <a:gd name="connsiteX215" fmla="*/ 2214838 w 12192000"/>
              <a:gd name="connsiteY215" fmla="*/ 924396 h 3021872"/>
              <a:gd name="connsiteX216" fmla="*/ 2038407 w 12192000"/>
              <a:gd name="connsiteY216" fmla="*/ 916628 h 3021872"/>
              <a:gd name="connsiteX217" fmla="*/ 1958268 w 12192000"/>
              <a:gd name="connsiteY217" fmla="*/ 931677 h 3021872"/>
              <a:gd name="connsiteX218" fmla="*/ 1740316 w 12192000"/>
              <a:gd name="connsiteY218" fmla="*/ 931710 h 3021872"/>
              <a:gd name="connsiteX219" fmla="*/ 1454477 w 12192000"/>
              <a:gd name="connsiteY219" fmla="*/ 973878 h 3021872"/>
              <a:gd name="connsiteX220" fmla="*/ 1385984 w 12192000"/>
              <a:gd name="connsiteY220" fmla="*/ 958621 h 3021872"/>
              <a:gd name="connsiteX221" fmla="*/ 1355604 w 12192000"/>
              <a:gd name="connsiteY221" fmla="*/ 960893 h 3021872"/>
              <a:gd name="connsiteX222" fmla="*/ 1305323 w 12192000"/>
              <a:gd name="connsiteY222" fmla="*/ 967511 h 3021872"/>
              <a:gd name="connsiteX223" fmla="*/ 1125607 w 12192000"/>
              <a:gd name="connsiteY223" fmla="*/ 968467 h 3021872"/>
              <a:gd name="connsiteX224" fmla="*/ 1016562 w 12192000"/>
              <a:gd name="connsiteY224" fmla="*/ 975260 h 3021872"/>
              <a:gd name="connsiteX225" fmla="*/ 818620 w 12192000"/>
              <a:gd name="connsiteY225" fmla="*/ 987723 h 3021872"/>
              <a:gd name="connsiteX226" fmla="*/ 611870 w 12192000"/>
              <a:gd name="connsiteY226" fmla="*/ 1002547 h 3021872"/>
              <a:gd name="connsiteX227" fmla="*/ 520325 w 12192000"/>
              <a:gd name="connsiteY227" fmla="*/ 1010590 h 3021872"/>
              <a:gd name="connsiteX228" fmla="*/ 386188 w 12192000"/>
              <a:gd name="connsiteY228" fmla="*/ 1040956 h 3021872"/>
              <a:gd name="connsiteX229" fmla="*/ 272629 w 12192000"/>
              <a:gd name="connsiteY229" fmla="*/ 1010300 h 3021872"/>
              <a:gd name="connsiteX230" fmla="*/ 113450 w 12192000"/>
              <a:gd name="connsiteY230" fmla="*/ 1038933 h 3021872"/>
              <a:gd name="connsiteX231" fmla="*/ 4256 w 12192000"/>
              <a:gd name="connsiteY231" fmla="*/ 1060111 h 3021872"/>
              <a:gd name="connsiteX232" fmla="*/ 0 w 12192000"/>
              <a:gd name="connsiteY232" fmla="*/ 1059714 h 3021872"/>
              <a:gd name="connsiteX233" fmla="*/ 0 w 12192000"/>
              <a:gd name="connsiteY233"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46810 h 3021872"/>
              <a:gd name="connsiteX13" fmla="*/ 11438556 w 12192000"/>
              <a:gd name="connsiteY13" fmla="*/ 2873658 h 3021872"/>
              <a:gd name="connsiteX14" fmla="*/ 11380680 w 12192000"/>
              <a:gd name="connsiteY14" fmla="*/ 2855874 h 3021872"/>
              <a:gd name="connsiteX15" fmla="*/ 11307999 w 12192000"/>
              <a:gd name="connsiteY15" fmla="*/ 2758374 h 3021872"/>
              <a:gd name="connsiteX16" fmla="*/ 11228674 w 12192000"/>
              <a:gd name="connsiteY16" fmla="*/ 2738503 h 3021872"/>
              <a:gd name="connsiteX17" fmla="*/ 11208775 w 12192000"/>
              <a:gd name="connsiteY17" fmla="*/ 2733735 h 3021872"/>
              <a:gd name="connsiteX18" fmla="*/ 11191329 w 12192000"/>
              <a:gd name="connsiteY18" fmla="*/ 2735896 h 3021872"/>
              <a:gd name="connsiteX19" fmla="*/ 11095293 w 12192000"/>
              <a:gd name="connsiteY19" fmla="*/ 2734181 h 3021872"/>
              <a:gd name="connsiteX20" fmla="*/ 11072290 w 12192000"/>
              <a:gd name="connsiteY20" fmla="*/ 2737734 h 3021872"/>
              <a:gd name="connsiteX21" fmla="*/ 10980239 w 12192000"/>
              <a:gd name="connsiteY21" fmla="*/ 2729000 h 3021872"/>
              <a:gd name="connsiteX22" fmla="*/ 10980167 w 12192000"/>
              <a:gd name="connsiteY22" fmla="*/ 2728972 h 3021872"/>
              <a:gd name="connsiteX23" fmla="*/ 10943501 w 12192000"/>
              <a:gd name="connsiteY23" fmla="*/ 2723352 h 3021872"/>
              <a:gd name="connsiteX24" fmla="*/ 10740825 w 12192000"/>
              <a:gd name="connsiteY24" fmla="*/ 2642544 h 3021872"/>
              <a:gd name="connsiteX25" fmla="*/ 10621021 w 12192000"/>
              <a:gd name="connsiteY25" fmla="*/ 2583972 h 3021872"/>
              <a:gd name="connsiteX26" fmla="*/ 10501779 w 12192000"/>
              <a:gd name="connsiteY26" fmla="*/ 2548735 h 3021872"/>
              <a:gd name="connsiteX27" fmla="*/ 10403355 w 12192000"/>
              <a:gd name="connsiteY27" fmla="*/ 2512953 h 3021872"/>
              <a:gd name="connsiteX28" fmla="*/ 10337449 w 12192000"/>
              <a:gd name="connsiteY28" fmla="*/ 2488172 h 3021872"/>
              <a:gd name="connsiteX29" fmla="*/ 10324327 w 12192000"/>
              <a:gd name="connsiteY29" fmla="*/ 2478939 h 3021872"/>
              <a:gd name="connsiteX30" fmla="*/ 10321929 w 12192000"/>
              <a:gd name="connsiteY30" fmla="*/ 2478993 h 3021872"/>
              <a:gd name="connsiteX31" fmla="*/ 10290461 w 12192000"/>
              <a:gd name="connsiteY31" fmla="*/ 2462144 h 3021872"/>
              <a:gd name="connsiteX32" fmla="*/ 10268970 w 12192000"/>
              <a:gd name="connsiteY32" fmla="*/ 2448931 h 3021872"/>
              <a:gd name="connsiteX33" fmla="*/ 10263699 w 12192000"/>
              <a:gd name="connsiteY33" fmla="*/ 2448340 h 3021872"/>
              <a:gd name="connsiteX34" fmla="*/ 10228272 w 12192000"/>
              <a:gd name="connsiteY34" fmla="*/ 2431997 h 3021872"/>
              <a:gd name="connsiteX35" fmla="*/ 10215997 w 12192000"/>
              <a:gd name="connsiteY35" fmla="*/ 2431103 h 3021872"/>
              <a:gd name="connsiteX36" fmla="*/ 10193885 w 12192000"/>
              <a:gd name="connsiteY36" fmla="*/ 2427360 h 3021872"/>
              <a:gd name="connsiteX37" fmla="*/ 10135557 w 12192000"/>
              <a:gd name="connsiteY37" fmla="*/ 2429769 h 3021872"/>
              <a:gd name="connsiteX38" fmla="*/ 10092108 w 12192000"/>
              <a:gd name="connsiteY38" fmla="*/ 2409075 h 3021872"/>
              <a:gd name="connsiteX39" fmla="*/ 10091815 w 12192000"/>
              <a:gd name="connsiteY39" fmla="*/ 2409211 h 3021872"/>
              <a:gd name="connsiteX40" fmla="*/ 10083558 w 12192000"/>
              <a:gd name="connsiteY40" fmla="*/ 2406369 h 3021872"/>
              <a:gd name="connsiteX41" fmla="*/ 10078319 w 12192000"/>
              <a:gd name="connsiteY41" fmla="*/ 2403481 h 3021872"/>
              <a:gd name="connsiteX42" fmla="*/ 10063647 w 12192000"/>
              <a:gd name="connsiteY42" fmla="*/ 2397528 h 3021872"/>
              <a:gd name="connsiteX43" fmla="*/ 10057660 w 12192000"/>
              <a:gd name="connsiteY43" fmla="*/ 2396793 h 3021872"/>
              <a:gd name="connsiteX44" fmla="*/ 10003124 w 12192000"/>
              <a:gd name="connsiteY44" fmla="*/ 2406692 h 3021872"/>
              <a:gd name="connsiteX45" fmla="*/ 9898644 w 12192000"/>
              <a:gd name="connsiteY45" fmla="*/ 2393136 h 3021872"/>
              <a:gd name="connsiteX46" fmla="*/ 9794969 w 12192000"/>
              <a:gd name="connsiteY46" fmla="*/ 2376665 h 3021872"/>
              <a:gd name="connsiteX47" fmla="*/ 9690708 w 12192000"/>
              <a:gd name="connsiteY47" fmla="*/ 2362478 h 3021872"/>
              <a:gd name="connsiteX48" fmla="*/ 9656590 w 12192000"/>
              <a:gd name="connsiteY48" fmla="*/ 2365107 h 3021872"/>
              <a:gd name="connsiteX49" fmla="*/ 9651013 w 12192000"/>
              <a:gd name="connsiteY49" fmla="*/ 2365379 h 3021872"/>
              <a:gd name="connsiteX50" fmla="*/ 9629535 w 12192000"/>
              <a:gd name="connsiteY50" fmla="*/ 2359562 h 3021872"/>
              <a:gd name="connsiteX51" fmla="*/ 9621002 w 12192000"/>
              <a:gd name="connsiteY51" fmla="*/ 2358015 h 3021872"/>
              <a:gd name="connsiteX52" fmla="*/ 9620811 w 12192000"/>
              <a:gd name="connsiteY52" fmla="*/ 2358209 h 3021872"/>
              <a:gd name="connsiteX53" fmla="*/ 9612783 w 12192000"/>
              <a:gd name="connsiteY53" fmla="*/ 2356304 h 3021872"/>
              <a:gd name="connsiteX54" fmla="*/ 9573299 w 12192000"/>
              <a:gd name="connsiteY54" fmla="*/ 2344048 h 3021872"/>
              <a:gd name="connsiteX55" fmla="*/ 9523299 w 12192000"/>
              <a:gd name="connsiteY55" fmla="*/ 2356751 h 3021872"/>
              <a:gd name="connsiteX56" fmla="*/ 9502217 w 12192000"/>
              <a:gd name="connsiteY56" fmla="*/ 2356672 h 3021872"/>
              <a:gd name="connsiteX57" fmla="*/ 9491052 w 12192000"/>
              <a:gd name="connsiteY57" fmla="*/ 2357876 h 3021872"/>
              <a:gd name="connsiteX58" fmla="*/ 9490420 w 12192000"/>
              <a:gd name="connsiteY58" fmla="*/ 2358754 h 3021872"/>
              <a:gd name="connsiteX59" fmla="*/ 9422814 w 12192000"/>
              <a:gd name="connsiteY59" fmla="*/ 2337048 h 3021872"/>
              <a:gd name="connsiteX60" fmla="*/ 9387555 w 12192000"/>
              <a:gd name="connsiteY60" fmla="*/ 2324836 h 3021872"/>
              <a:gd name="connsiteX61" fmla="*/ 9385480 w 12192000"/>
              <a:gd name="connsiteY61" fmla="*/ 2325313 h 3021872"/>
              <a:gd name="connsiteX62" fmla="*/ 9369766 w 12192000"/>
              <a:gd name="connsiteY62" fmla="*/ 2317902 h 3021872"/>
              <a:gd name="connsiteX63" fmla="*/ 9356267 w 12192000"/>
              <a:gd name="connsiteY63" fmla="*/ 2307218 h 3021872"/>
              <a:gd name="connsiteX64" fmla="*/ 9240605 w 12192000"/>
              <a:gd name="connsiteY64" fmla="*/ 2292733 h 3021872"/>
              <a:gd name="connsiteX65" fmla="*/ 9083251 w 12192000"/>
              <a:gd name="connsiteY65" fmla="*/ 2245348 h 3021872"/>
              <a:gd name="connsiteX66" fmla="*/ 8956025 w 12192000"/>
              <a:gd name="connsiteY66" fmla="*/ 2219438 h 3021872"/>
              <a:gd name="connsiteX67" fmla="*/ 8791834 w 12192000"/>
              <a:gd name="connsiteY67" fmla="*/ 2194608 h 3021872"/>
              <a:gd name="connsiteX68" fmla="*/ 8677385 w 12192000"/>
              <a:gd name="connsiteY68" fmla="*/ 2172946 h 3021872"/>
              <a:gd name="connsiteX69" fmla="*/ 8628381 w 12192000"/>
              <a:gd name="connsiteY69" fmla="*/ 2151256 h 3021872"/>
              <a:gd name="connsiteX70" fmla="*/ 8608955 w 12192000"/>
              <a:gd name="connsiteY70" fmla="*/ 2154253 h 3021872"/>
              <a:gd name="connsiteX71" fmla="*/ 8605623 w 12192000"/>
              <a:gd name="connsiteY71" fmla="*/ 2154974 h 3021872"/>
              <a:gd name="connsiteX72" fmla="*/ 8591946 w 12192000"/>
              <a:gd name="connsiteY72" fmla="*/ 2153429 h 3021872"/>
              <a:gd name="connsiteX73" fmla="*/ 8588503 w 12192000"/>
              <a:gd name="connsiteY73" fmla="*/ 2158528 h 3021872"/>
              <a:gd name="connsiteX74" fmla="*/ 8542929 w 12192000"/>
              <a:gd name="connsiteY74" fmla="*/ 2155780 h 3021872"/>
              <a:gd name="connsiteX75" fmla="*/ 8422422 w 12192000"/>
              <a:gd name="connsiteY75" fmla="*/ 2128783 h 3021872"/>
              <a:gd name="connsiteX76" fmla="*/ 8350509 w 12192000"/>
              <a:gd name="connsiteY76" fmla="*/ 2116143 h 3021872"/>
              <a:gd name="connsiteX77" fmla="*/ 8323483 w 12192000"/>
              <a:gd name="connsiteY77" fmla="*/ 2116856 h 3021872"/>
              <a:gd name="connsiteX78" fmla="*/ 8285541 w 12192000"/>
              <a:gd name="connsiteY78" fmla="*/ 2114142 h 3021872"/>
              <a:gd name="connsiteX79" fmla="*/ 8156321 w 12192000"/>
              <a:gd name="connsiteY79" fmla="*/ 2105622 h 3021872"/>
              <a:gd name="connsiteX80" fmla="*/ 8115022 w 12192000"/>
              <a:gd name="connsiteY80" fmla="*/ 2097331 h 3021872"/>
              <a:gd name="connsiteX81" fmla="*/ 8109128 w 12192000"/>
              <a:gd name="connsiteY81" fmla="*/ 2095725 h 3021872"/>
              <a:gd name="connsiteX82" fmla="*/ 8061947 w 12192000"/>
              <a:gd name="connsiteY82" fmla="*/ 2076044 h 3021872"/>
              <a:gd name="connsiteX83" fmla="*/ 8056343 w 12192000"/>
              <a:gd name="connsiteY83" fmla="*/ 2079176 h 3021872"/>
              <a:gd name="connsiteX84" fmla="*/ 8039888 w 12192000"/>
              <a:gd name="connsiteY84" fmla="*/ 2079889 h 3021872"/>
              <a:gd name="connsiteX85" fmla="*/ 8027893 w 12192000"/>
              <a:gd name="connsiteY85" fmla="*/ 2071837 h 3021872"/>
              <a:gd name="connsiteX86" fmla="*/ 7968202 w 12192000"/>
              <a:gd name="connsiteY86" fmla="*/ 2048643 h 3021872"/>
              <a:gd name="connsiteX87" fmla="*/ 7879707 w 12192000"/>
              <a:gd name="connsiteY87" fmla="*/ 2019539 h 3021872"/>
              <a:gd name="connsiteX88" fmla="*/ 7867283 w 12192000"/>
              <a:gd name="connsiteY88" fmla="*/ 2011237 h 3021872"/>
              <a:gd name="connsiteX89" fmla="*/ 7843997 w 12192000"/>
              <a:gd name="connsiteY89" fmla="*/ 2004002 h 3021872"/>
              <a:gd name="connsiteX90" fmla="*/ 7819810 w 12192000"/>
              <a:gd name="connsiteY90" fmla="*/ 2003978 h 3021872"/>
              <a:gd name="connsiteX91" fmla="*/ 7766905 w 12192000"/>
              <a:gd name="connsiteY91" fmla="*/ 1994240 h 3021872"/>
              <a:gd name="connsiteX92" fmla="*/ 7748811 w 12192000"/>
              <a:gd name="connsiteY92" fmla="*/ 2001647 h 3021872"/>
              <a:gd name="connsiteX93" fmla="*/ 7745757 w 12192000"/>
              <a:gd name="connsiteY93" fmla="*/ 2003120 h 3021872"/>
              <a:gd name="connsiteX94" fmla="*/ 7732110 w 12192000"/>
              <a:gd name="connsiteY94" fmla="*/ 2004783 h 3021872"/>
              <a:gd name="connsiteX95" fmla="*/ 7730039 w 12192000"/>
              <a:gd name="connsiteY95" fmla="*/ 2010536 h 3021872"/>
              <a:gd name="connsiteX96" fmla="*/ 7685159 w 12192000"/>
              <a:gd name="connsiteY96" fmla="*/ 2018415 h 3021872"/>
              <a:gd name="connsiteX97" fmla="*/ 7561596 w 12192000"/>
              <a:gd name="connsiteY97" fmla="*/ 2020063 h 3021872"/>
              <a:gd name="connsiteX98" fmla="*/ 7488722 w 12192000"/>
              <a:gd name="connsiteY98" fmla="*/ 2024418 h 3021872"/>
              <a:gd name="connsiteX99" fmla="*/ 7462688 w 12192000"/>
              <a:gd name="connsiteY99" fmla="*/ 2031366 h 3021872"/>
              <a:gd name="connsiteX100" fmla="*/ 7425222 w 12192000"/>
              <a:gd name="connsiteY100" fmla="*/ 2037510 h 3021872"/>
              <a:gd name="connsiteX101" fmla="*/ 7360376 w 12192000"/>
              <a:gd name="connsiteY101" fmla="*/ 2052454 h 3021872"/>
              <a:gd name="connsiteX102" fmla="*/ 7297796 w 12192000"/>
              <a:gd name="connsiteY102" fmla="*/ 2059134 h 3021872"/>
              <a:gd name="connsiteX103" fmla="*/ 7255684 w 12192000"/>
              <a:gd name="connsiteY103" fmla="*/ 2060633 h 3021872"/>
              <a:gd name="connsiteX104" fmla="*/ 7249573 w 12192000"/>
              <a:gd name="connsiteY104" fmla="*/ 2060435 h 3021872"/>
              <a:gd name="connsiteX105" fmla="*/ 7198933 w 12192000"/>
              <a:gd name="connsiteY105" fmla="*/ 2052227 h 3021872"/>
              <a:gd name="connsiteX106" fmla="*/ 7194276 w 12192000"/>
              <a:gd name="connsiteY106" fmla="*/ 2056568 h 3021872"/>
              <a:gd name="connsiteX107" fmla="*/ 7178495 w 12192000"/>
              <a:gd name="connsiteY107" fmla="*/ 2061069 h 3021872"/>
              <a:gd name="connsiteX108" fmla="*/ 7164866 w 12192000"/>
              <a:gd name="connsiteY108" fmla="*/ 2056021 h 3021872"/>
              <a:gd name="connsiteX109" fmla="*/ 7101221 w 12192000"/>
              <a:gd name="connsiteY109" fmla="*/ 2047289 h 3021872"/>
              <a:gd name="connsiteX110" fmla="*/ 7008182 w 12192000"/>
              <a:gd name="connsiteY110" fmla="*/ 2039482 h 3021872"/>
              <a:gd name="connsiteX111" fmla="*/ 6994073 w 12192000"/>
              <a:gd name="connsiteY111" fmla="*/ 2034288 h 3021872"/>
              <a:gd name="connsiteX112" fmla="*/ 6902768 w 12192000"/>
              <a:gd name="connsiteY112" fmla="*/ 2021990 h 3021872"/>
              <a:gd name="connsiteX113" fmla="*/ 6854917 w 12192000"/>
              <a:gd name="connsiteY113" fmla="*/ 2020321 h 3021872"/>
              <a:gd name="connsiteX114" fmla="*/ 6849655 w 12192000"/>
              <a:gd name="connsiteY114" fmla="*/ 2025191 h 3021872"/>
              <a:gd name="connsiteX115" fmla="*/ 6835522 w 12192000"/>
              <a:gd name="connsiteY115" fmla="*/ 2024012 h 3021872"/>
              <a:gd name="connsiteX116" fmla="*/ 6707727 w 12192000"/>
              <a:gd name="connsiteY116" fmla="*/ 2006254 h 3021872"/>
              <a:gd name="connsiteX117" fmla="*/ 6561947 w 12192000"/>
              <a:gd name="connsiteY117" fmla="*/ 1975575 h 3021872"/>
              <a:gd name="connsiteX118" fmla="*/ 6464714 w 12192000"/>
              <a:gd name="connsiteY118" fmla="*/ 1978704 h 3021872"/>
              <a:gd name="connsiteX119" fmla="*/ 6242129 w 12192000"/>
              <a:gd name="connsiteY119" fmla="*/ 1915441 h 3021872"/>
              <a:gd name="connsiteX120" fmla="*/ 6080728 w 12192000"/>
              <a:gd name="connsiteY120" fmla="*/ 1895758 h 3021872"/>
              <a:gd name="connsiteX121" fmla="*/ 6069627 w 12192000"/>
              <a:gd name="connsiteY121" fmla="*/ 1885968 h 3021872"/>
              <a:gd name="connsiteX122" fmla="*/ 6055146 w 12192000"/>
              <a:gd name="connsiteY122" fmla="*/ 1879305 h 3021872"/>
              <a:gd name="connsiteX123" fmla="*/ 5953405 w 12192000"/>
              <a:gd name="connsiteY123" fmla="*/ 1849929 h 3021872"/>
              <a:gd name="connsiteX124" fmla="*/ 5940151 w 12192000"/>
              <a:gd name="connsiteY124" fmla="*/ 1852123 h 3021872"/>
              <a:gd name="connsiteX125" fmla="*/ 5917647 w 12192000"/>
              <a:gd name="connsiteY125" fmla="*/ 1852476 h 3021872"/>
              <a:gd name="connsiteX126" fmla="*/ 5860259 w 12192000"/>
              <a:gd name="connsiteY126" fmla="*/ 1865444 h 3021872"/>
              <a:gd name="connsiteX127" fmla="*/ 5821880 w 12192000"/>
              <a:gd name="connsiteY127" fmla="*/ 1854695 h 3021872"/>
              <a:gd name="connsiteX128" fmla="*/ 5813898 w 12192000"/>
              <a:gd name="connsiteY128" fmla="*/ 1853063 h 3021872"/>
              <a:gd name="connsiteX129" fmla="*/ 5813633 w 12192000"/>
              <a:gd name="connsiteY129" fmla="*/ 1853249 h 3021872"/>
              <a:gd name="connsiteX130" fmla="*/ 5804995 w 12192000"/>
              <a:gd name="connsiteY130" fmla="*/ 1851966 h 3021872"/>
              <a:gd name="connsiteX131" fmla="*/ 5799340 w 12192000"/>
              <a:gd name="connsiteY131" fmla="*/ 1850088 h 3021872"/>
              <a:gd name="connsiteX132" fmla="*/ 5783850 w 12192000"/>
              <a:gd name="connsiteY132" fmla="*/ 1846922 h 3021872"/>
              <a:gd name="connsiteX133" fmla="*/ 5777803 w 12192000"/>
              <a:gd name="connsiteY133" fmla="*/ 1847290 h 3021872"/>
              <a:gd name="connsiteX134" fmla="*/ 5774372 w 12192000"/>
              <a:gd name="connsiteY134" fmla="*/ 1849538 h 3021872"/>
              <a:gd name="connsiteX135" fmla="*/ 5740527 w 12192000"/>
              <a:gd name="connsiteY135" fmla="*/ 1850453 h 3021872"/>
              <a:gd name="connsiteX136" fmla="*/ 5671437 w 12192000"/>
              <a:gd name="connsiteY136" fmla="*/ 1845438 h 3021872"/>
              <a:gd name="connsiteX137" fmla="*/ 5633526 w 12192000"/>
              <a:gd name="connsiteY137" fmla="*/ 1839191 h 3021872"/>
              <a:gd name="connsiteX138" fmla="*/ 5527860 w 12192000"/>
              <a:gd name="connsiteY138" fmla="*/ 1825767 h 3021872"/>
              <a:gd name="connsiteX139" fmla="*/ 5420429 w 12192000"/>
              <a:gd name="connsiteY139" fmla="*/ 1815102 h 3021872"/>
              <a:gd name="connsiteX140" fmla="*/ 5339073 w 12192000"/>
              <a:gd name="connsiteY140" fmla="*/ 1819639 h 3021872"/>
              <a:gd name="connsiteX141" fmla="*/ 5334373 w 12192000"/>
              <a:gd name="connsiteY141" fmla="*/ 1817028 h 3021872"/>
              <a:gd name="connsiteX142" fmla="*/ 5326433 w 12192000"/>
              <a:gd name="connsiteY142" fmla="*/ 1814516 h 3021872"/>
              <a:gd name="connsiteX143" fmla="*/ 5326080 w 12192000"/>
              <a:gd name="connsiteY143" fmla="*/ 1814651 h 3021872"/>
              <a:gd name="connsiteX144" fmla="*/ 5318954 w 12192000"/>
              <a:gd name="connsiteY144" fmla="*/ 1811914 h 3021872"/>
              <a:gd name="connsiteX145" fmla="*/ 5286087 w 12192000"/>
              <a:gd name="connsiteY145" fmla="*/ 1796038 h 3021872"/>
              <a:gd name="connsiteX146" fmla="*/ 5223002 w 12192000"/>
              <a:gd name="connsiteY146" fmla="*/ 1799482 h 3021872"/>
              <a:gd name="connsiteX147" fmla="*/ 5200540 w 12192000"/>
              <a:gd name="connsiteY147" fmla="*/ 1796400 h 3021872"/>
              <a:gd name="connsiteX148" fmla="*/ 5154928 w 12192000"/>
              <a:gd name="connsiteY148" fmla="*/ 1781130 h 3021872"/>
              <a:gd name="connsiteX149" fmla="*/ 5149478 w 12192000"/>
              <a:gd name="connsiteY149" fmla="*/ 1780679 h 3021872"/>
              <a:gd name="connsiteX150" fmla="*/ 5130626 w 12192000"/>
              <a:gd name="connsiteY150" fmla="*/ 1768669 h 3021872"/>
              <a:gd name="connsiteX151" fmla="*/ 5102239 w 12192000"/>
              <a:gd name="connsiteY151" fmla="*/ 1753436 h 3021872"/>
              <a:gd name="connsiteX152" fmla="*/ 5099658 w 12192000"/>
              <a:gd name="connsiteY152" fmla="*/ 1753538 h 3021872"/>
              <a:gd name="connsiteX153" fmla="*/ 5088508 w 12192000"/>
              <a:gd name="connsiteY153" fmla="*/ 1745106 h 3021872"/>
              <a:gd name="connsiteX154" fmla="*/ 5082205 w 12192000"/>
              <a:gd name="connsiteY154" fmla="*/ 1734262 h 3021872"/>
              <a:gd name="connsiteX155" fmla="*/ 4931750 w 12192000"/>
              <a:gd name="connsiteY155" fmla="*/ 1691385 h 3021872"/>
              <a:gd name="connsiteX156" fmla="*/ 4824030 w 12192000"/>
              <a:gd name="connsiteY156" fmla="*/ 1643040 h 3021872"/>
              <a:gd name="connsiteX157" fmla="*/ 4758423 w 12192000"/>
              <a:gd name="connsiteY157" fmla="*/ 1579191 h 3021872"/>
              <a:gd name="connsiteX158" fmla="*/ 4514045 w 12192000"/>
              <a:gd name="connsiteY158" fmla="*/ 1535848 h 3021872"/>
              <a:gd name="connsiteX159" fmla="*/ 4458973 w 12192000"/>
              <a:gd name="connsiteY159" fmla="*/ 1525122 h 3021872"/>
              <a:gd name="connsiteX160" fmla="*/ 4423105 w 12192000"/>
              <a:gd name="connsiteY160" fmla="*/ 1500018 h 3021872"/>
              <a:gd name="connsiteX161" fmla="*/ 4400073 w 12192000"/>
              <a:gd name="connsiteY161" fmla="*/ 1499739 h 3021872"/>
              <a:gd name="connsiteX162" fmla="*/ 4395961 w 12192000"/>
              <a:gd name="connsiteY162" fmla="*/ 1499863 h 3021872"/>
              <a:gd name="connsiteX163" fmla="*/ 4382523 w 12192000"/>
              <a:gd name="connsiteY163" fmla="*/ 1496619 h 3021872"/>
              <a:gd name="connsiteX164" fmla="*/ 4374971 w 12192000"/>
              <a:gd name="connsiteY164" fmla="*/ 1500377 h 3021872"/>
              <a:gd name="connsiteX165" fmla="*/ 4352051 w 12192000"/>
              <a:gd name="connsiteY165" fmla="*/ 1498843 h 3021872"/>
              <a:gd name="connsiteX166" fmla="*/ 4328364 w 12192000"/>
              <a:gd name="connsiteY166" fmla="*/ 1491566 h 3021872"/>
              <a:gd name="connsiteX167" fmla="*/ 4220142 w 12192000"/>
              <a:gd name="connsiteY167" fmla="*/ 1451803 h 3021872"/>
              <a:gd name="connsiteX168" fmla="*/ 4152921 w 12192000"/>
              <a:gd name="connsiteY168" fmla="*/ 1430969 h 3021872"/>
              <a:gd name="connsiteX169" fmla="*/ 4123498 w 12192000"/>
              <a:gd name="connsiteY169" fmla="*/ 1427696 h 3021872"/>
              <a:gd name="connsiteX170" fmla="*/ 4085026 w 12192000"/>
              <a:gd name="connsiteY170" fmla="*/ 1420005 h 3021872"/>
              <a:gd name="connsiteX171" fmla="*/ 4014120 w 12192000"/>
              <a:gd name="connsiteY171" fmla="*/ 1410025 h 3021872"/>
              <a:gd name="connsiteX172" fmla="*/ 3924085 w 12192000"/>
              <a:gd name="connsiteY172" fmla="*/ 1390368 h 3021872"/>
              <a:gd name="connsiteX173" fmla="*/ 3875102 w 12192000"/>
              <a:gd name="connsiteY173" fmla="*/ 1356231 h 3021872"/>
              <a:gd name="connsiteX174" fmla="*/ 3866735 w 12192000"/>
              <a:gd name="connsiteY174" fmla="*/ 1358044 h 3021872"/>
              <a:gd name="connsiteX175" fmla="*/ 3824835 w 12192000"/>
              <a:gd name="connsiteY175" fmla="*/ 1344150 h 3021872"/>
              <a:gd name="connsiteX176" fmla="*/ 3698316 w 12192000"/>
              <a:gd name="connsiteY176" fmla="*/ 1271660 h 3021872"/>
              <a:gd name="connsiteX177" fmla="*/ 3615875 w 12192000"/>
              <a:gd name="connsiteY177" fmla="*/ 1245166 h 3021872"/>
              <a:gd name="connsiteX178" fmla="*/ 3583351 w 12192000"/>
              <a:gd name="connsiteY178" fmla="*/ 1239605 h 3021872"/>
              <a:gd name="connsiteX179" fmla="*/ 3529058 w 12192000"/>
              <a:gd name="connsiteY179" fmla="*/ 1230047 h 3021872"/>
              <a:gd name="connsiteX180" fmla="*/ 3438822 w 12192000"/>
              <a:gd name="connsiteY180" fmla="*/ 1205661 h 3021872"/>
              <a:gd name="connsiteX181" fmla="*/ 3390292 w 12192000"/>
              <a:gd name="connsiteY181" fmla="*/ 1197075 h 3021872"/>
              <a:gd name="connsiteX182" fmla="*/ 3315537 w 12192000"/>
              <a:gd name="connsiteY182" fmla="*/ 1185391 h 3021872"/>
              <a:gd name="connsiteX183" fmla="*/ 3305896 w 12192000"/>
              <a:gd name="connsiteY183" fmla="*/ 1180025 h 3021872"/>
              <a:gd name="connsiteX184" fmla="*/ 3260055 w 12192000"/>
              <a:gd name="connsiteY184" fmla="*/ 1189560 h 3021872"/>
              <a:gd name="connsiteX185" fmla="*/ 3136098 w 12192000"/>
              <a:gd name="connsiteY185" fmla="*/ 1171708 h 3021872"/>
              <a:gd name="connsiteX186" fmla="*/ 3113533 w 12192000"/>
              <a:gd name="connsiteY186" fmla="*/ 1171758 h 3021872"/>
              <a:gd name="connsiteX187" fmla="*/ 3087934 w 12192000"/>
              <a:gd name="connsiteY187" fmla="*/ 1162189 h 3021872"/>
              <a:gd name="connsiteX188" fmla="*/ 3033101 w 12192000"/>
              <a:gd name="connsiteY188" fmla="*/ 1146004 h 3021872"/>
              <a:gd name="connsiteX189" fmla="*/ 2999082 w 12192000"/>
              <a:gd name="connsiteY189" fmla="*/ 1129337 h 3021872"/>
              <a:gd name="connsiteX190" fmla="*/ 2988144 w 12192000"/>
              <a:gd name="connsiteY190" fmla="*/ 1133783 h 3021872"/>
              <a:gd name="connsiteX191" fmla="*/ 2964880 w 12192000"/>
              <a:gd name="connsiteY191" fmla="*/ 1133160 h 3021872"/>
              <a:gd name="connsiteX192" fmla="*/ 2871083 w 12192000"/>
              <a:gd name="connsiteY192" fmla="*/ 1114281 h 3021872"/>
              <a:gd name="connsiteX193" fmla="*/ 2853547 w 12192000"/>
              <a:gd name="connsiteY193" fmla="*/ 1113282 h 3021872"/>
              <a:gd name="connsiteX194" fmla="*/ 2834998 w 12192000"/>
              <a:gd name="connsiteY194" fmla="*/ 1105032 h 3021872"/>
              <a:gd name="connsiteX195" fmla="*/ 2832012 w 12192000"/>
              <a:gd name="connsiteY195" fmla="*/ 1103667 h 3021872"/>
              <a:gd name="connsiteX196" fmla="*/ 2831450 w 12192000"/>
              <a:gd name="connsiteY196" fmla="*/ 1103681 h 3021872"/>
              <a:gd name="connsiteX197" fmla="*/ 2830158 w 12192000"/>
              <a:gd name="connsiteY197" fmla="*/ 1102819 h 3021872"/>
              <a:gd name="connsiteX198" fmla="*/ 2817969 w 12192000"/>
              <a:gd name="connsiteY198" fmla="*/ 1097243 h 3021872"/>
              <a:gd name="connsiteX199" fmla="*/ 2812278 w 12192000"/>
              <a:gd name="connsiteY199" fmla="*/ 1097008 h 3021872"/>
              <a:gd name="connsiteX200" fmla="*/ 2735949 w 12192000"/>
              <a:gd name="connsiteY200" fmla="*/ 1069536 h 3021872"/>
              <a:gd name="connsiteX201" fmla="*/ 2700542 w 12192000"/>
              <a:gd name="connsiteY201" fmla="*/ 1056907 h 3021872"/>
              <a:gd name="connsiteX202" fmla="*/ 2690071 w 12192000"/>
              <a:gd name="connsiteY202" fmla="*/ 1056397 h 3021872"/>
              <a:gd name="connsiteX203" fmla="*/ 2655269 w 12192000"/>
              <a:gd name="connsiteY203" fmla="*/ 1042078 h 3021872"/>
              <a:gd name="connsiteX204" fmla="*/ 2637172 w 12192000"/>
              <a:gd name="connsiteY204" fmla="*/ 1039382 h 3021872"/>
              <a:gd name="connsiteX205" fmla="*/ 2544676 w 12192000"/>
              <a:gd name="connsiteY205" fmla="*/ 1019916 h 3021872"/>
              <a:gd name="connsiteX206" fmla="*/ 2521406 w 12192000"/>
              <a:gd name="connsiteY206" fmla="*/ 1022036 h 3021872"/>
              <a:gd name="connsiteX207" fmla="*/ 2462038 w 12192000"/>
              <a:gd name="connsiteY207" fmla="*/ 992687 h 3021872"/>
              <a:gd name="connsiteX208" fmla="*/ 2448962 w 12192000"/>
              <a:gd name="connsiteY208" fmla="*/ 988555 h 3021872"/>
              <a:gd name="connsiteX209" fmla="*/ 2444223 w 12192000"/>
              <a:gd name="connsiteY209" fmla="*/ 985580 h 3021872"/>
              <a:gd name="connsiteX210" fmla="*/ 2428175 w 12192000"/>
              <a:gd name="connsiteY210" fmla="*/ 997242 h 3021872"/>
              <a:gd name="connsiteX211" fmla="*/ 2398519 w 12192000"/>
              <a:gd name="connsiteY211" fmla="*/ 1001482 h 3021872"/>
              <a:gd name="connsiteX212" fmla="*/ 2385271 w 12192000"/>
              <a:gd name="connsiteY212" fmla="*/ 993786 h 3021872"/>
              <a:gd name="connsiteX213" fmla="*/ 2298174 w 12192000"/>
              <a:gd name="connsiteY213" fmla="*/ 956527 h 3021872"/>
              <a:gd name="connsiteX214" fmla="*/ 2271014 w 12192000"/>
              <a:gd name="connsiteY214" fmla="*/ 945440 h 3021872"/>
              <a:gd name="connsiteX215" fmla="*/ 2214838 w 12192000"/>
              <a:gd name="connsiteY215" fmla="*/ 924396 h 3021872"/>
              <a:gd name="connsiteX216" fmla="*/ 2038407 w 12192000"/>
              <a:gd name="connsiteY216" fmla="*/ 916628 h 3021872"/>
              <a:gd name="connsiteX217" fmla="*/ 1958268 w 12192000"/>
              <a:gd name="connsiteY217" fmla="*/ 931677 h 3021872"/>
              <a:gd name="connsiteX218" fmla="*/ 1740316 w 12192000"/>
              <a:gd name="connsiteY218" fmla="*/ 931710 h 3021872"/>
              <a:gd name="connsiteX219" fmla="*/ 1454477 w 12192000"/>
              <a:gd name="connsiteY219" fmla="*/ 973878 h 3021872"/>
              <a:gd name="connsiteX220" fmla="*/ 1385984 w 12192000"/>
              <a:gd name="connsiteY220" fmla="*/ 958621 h 3021872"/>
              <a:gd name="connsiteX221" fmla="*/ 1355604 w 12192000"/>
              <a:gd name="connsiteY221" fmla="*/ 960893 h 3021872"/>
              <a:gd name="connsiteX222" fmla="*/ 1305323 w 12192000"/>
              <a:gd name="connsiteY222" fmla="*/ 967511 h 3021872"/>
              <a:gd name="connsiteX223" fmla="*/ 1125607 w 12192000"/>
              <a:gd name="connsiteY223" fmla="*/ 968467 h 3021872"/>
              <a:gd name="connsiteX224" fmla="*/ 1016562 w 12192000"/>
              <a:gd name="connsiteY224" fmla="*/ 975260 h 3021872"/>
              <a:gd name="connsiteX225" fmla="*/ 818620 w 12192000"/>
              <a:gd name="connsiteY225" fmla="*/ 987723 h 3021872"/>
              <a:gd name="connsiteX226" fmla="*/ 611870 w 12192000"/>
              <a:gd name="connsiteY226" fmla="*/ 1002547 h 3021872"/>
              <a:gd name="connsiteX227" fmla="*/ 520325 w 12192000"/>
              <a:gd name="connsiteY227" fmla="*/ 1010590 h 3021872"/>
              <a:gd name="connsiteX228" fmla="*/ 386188 w 12192000"/>
              <a:gd name="connsiteY228" fmla="*/ 1040956 h 3021872"/>
              <a:gd name="connsiteX229" fmla="*/ 272629 w 12192000"/>
              <a:gd name="connsiteY229" fmla="*/ 1010300 h 3021872"/>
              <a:gd name="connsiteX230" fmla="*/ 113450 w 12192000"/>
              <a:gd name="connsiteY230" fmla="*/ 1038933 h 3021872"/>
              <a:gd name="connsiteX231" fmla="*/ 4256 w 12192000"/>
              <a:gd name="connsiteY231" fmla="*/ 1060111 h 3021872"/>
              <a:gd name="connsiteX232" fmla="*/ 0 w 12192000"/>
              <a:gd name="connsiteY232" fmla="*/ 1059714 h 3021872"/>
              <a:gd name="connsiteX233" fmla="*/ 0 w 12192000"/>
              <a:gd name="connsiteY233" fmla="*/ 0 h 3021872"/>
              <a:gd name="connsiteX0" fmla="*/ 0 w 12192000"/>
              <a:gd name="connsiteY0" fmla="*/ 0 h 3021872"/>
              <a:gd name="connsiteX1" fmla="*/ 12192000 w 12192000"/>
              <a:gd name="connsiteY1" fmla="*/ 0 h 3021872"/>
              <a:gd name="connsiteX2" fmla="*/ 12192000 w 12192000"/>
              <a:gd name="connsiteY2" fmla="*/ 2802781 h 3021872"/>
              <a:gd name="connsiteX3" fmla="*/ 12174273 w 12192000"/>
              <a:gd name="connsiteY3" fmla="*/ 2805362 h 3021872"/>
              <a:gd name="connsiteX4" fmla="*/ 12112141 w 12192000"/>
              <a:gd name="connsiteY4" fmla="*/ 2896170 h 3021872"/>
              <a:gd name="connsiteX5" fmla="*/ 12013268 w 12192000"/>
              <a:gd name="connsiteY5" fmla="*/ 2939595 h 3021872"/>
              <a:gd name="connsiteX6" fmla="*/ 11844564 w 12192000"/>
              <a:gd name="connsiteY6" fmla="*/ 2972630 h 3021872"/>
              <a:gd name="connsiteX7" fmla="*/ 11754334 w 12192000"/>
              <a:gd name="connsiteY7" fmla="*/ 2963535 h 3021872"/>
              <a:gd name="connsiteX8" fmla="*/ 11683126 w 12192000"/>
              <a:gd name="connsiteY8" fmla="*/ 2966141 h 3021872"/>
              <a:gd name="connsiteX9" fmla="*/ 11641086 w 12192000"/>
              <a:gd name="connsiteY9" fmla="*/ 2983775 h 3021872"/>
              <a:gd name="connsiteX10" fmla="*/ 11595224 w 12192000"/>
              <a:gd name="connsiteY10" fmla="*/ 3021872 h 3021872"/>
              <a:gd name="connsiteX11" fmla="*/ 11557571 w 12192000"/>
              <a:gd name="connsiteY11" fmla="*/ 2990841 h 3021872"/>
              <a:gd name="connsiteX12" fmla="*/ 11494397 w 12192000"/>
              <a:gd name="connsiteY12" fmla="*/ 2946810 h 3021872"/>
              <a:gd name="connsiteX13" fmla="*/ 11438556 w 12192000"/>
              <a:gd name="connsiteY13" fmla="*/ 2873658 h 3021872"/>
              <a:gd name="connsiteX14" fmla="*/ 11380680 w 12192000"/>
              <a:gd name="connsiteY14" fmla="*/ 2855874 h 3021872"/>
              <a:gd name="connsiteX15" fmla="*/ 11307999 w 12192000"/>
              <a:gd name="connsiteY15" fmla="*/ 2809174 h 3021872"/>
              <a:gd name="connsiteX16" fmla="*/ 11228674 w 12192000"/>
              <a:gd name="connsiteY16" fmla="*/ 2738503 h 3021872"/>
              <a:gd name="connsiteX17" fmla="*/ 11208775 w 12192000"/>
              <a:gd name="connsiteY17" fmla="*/ 2733735 h 3021872"/>
              <a:gd name="connsiteX18" fmla="*/ 11191329 w 12192000"/>
              <a:gd name="connsiteY18" fmla="*/ 2735896 h 3021872"/>
              <a:gd name="connsiteX19" fmla="*/ 11095293 w 12192000"/>
              <a:gd name="connsiteY19" fmla="*/ 2734181 h 3021872"/>
              <a:gd name="connsiteX20" fmla="*/ 11072290 w 12192000"/>
              <a:gd name="connsiteY20" fmla="*/ 2737734 h 3021872"/>
              <a:gd name="connsiteX21" fmla="*/ 10980239 w 12192000"/>
              <a:gd name="connsiteY21" fmla="*/ 2729000 h 3021872"/>
              <a:gd name="connsiteX22" fmla="*/ 10980167 w 12192000"/>
              <a:gd name="connsiteY22" fmla="*/ 2728972 h 3021872"/>
              <a:gd name="connsiteX23" fmla="*/ 10943501 w 12192000"/>
              <a:gd name="connsiteY23" fmla="*/ 2723352 h 3021872"/>
              <a:gd name="connsiteX24" fmla="*/ 10740825 w 12192000"/>
              <a:gd name="connsiteY24" fmla="*/ 2642544 h 3021872"/>
              <a:gd name="connsiteX25" fmla="*/ 10621021 w 12192000"/>
              <a:gd name="connsiteY25" fmla="*/ 2583972 h 3021872"/>
              <a:gd name="connsiteX26" fmla="*/ 10501779 w 12192000"/>
              <a:gd name="connsiteY26" fmla="*/ 2548735 h 3021872"/>
              <a:gd name="connsiteX27" fmla="*/ 10403355 w 12192000"/>
              <a:gd name="connsiteY27" fmla="*/ 2512953 h 3021872"/>
              <a:gd name="connsiteX28" fmla="*/ 10337449 w 12192000"/>
              <a:gd name="connsiteY28" fmla="*/ 2488172 h 3021872"/>
              <a:gd name="connsiteX29" fmla="*/ 10324327 w 12192000"/>
              <a:gd name="connsiteY29" fmla="*/ 2478939 h 3021872"/>
              <a:gd name="connsiteX30" fmla="*/ 10321929 w 12192000"/>
              <a:gd name="connsiteY30" fmla="*/ 2478993 h 3021872"/>
              <a:gd name="connsiteX31" fmla="*/ 10290461 w 12192000"/>
              <a:gd name="connsiteY31" fmla="*/ 2462144 h 3021872"/>
              <a:gd name="connsiteX32" fmla="*/ 10268970 w 12192000"/>
              <a:gd name="connsiteY32" fmla="*/ 2448931 h 3021872"/>
              <a:gd name="connsiteX33" fmla="*/ 10263699 w 12192000"/>
              <a:gd name="connsiteY33" fmla="*/ 2448340 h 3021872"/>
              <a:gd name="connsiteX34" fmla="*/ 10228272 w 12192000"/>
              <a:gd name="connsiteY34" fmla="*/ 2431997 h 3021872"/>
              <a:gd name="connsiteX35" fmla="*/ 10215997 w 12192000"/>
              <a:gd name="connsiteY35" fmla="*/ 2431103 h 3021872"/>
              <a:gd name="connsiteX36" fmla="*/ 10193885 w 12192000"/>
              <a:gd name="connsiteY36" fmla="*/ 2427360 h 3021872"/>
              <a:gd name="connsiteX37" fmla="*/ 10135557 w 12192000"/>
              <a:gd name="connsiteY37" fmla="*/ 2429769 h 3021872"/>
              <a:gd name="connsiteX38" fmla="*/ 10092108 w 12192000"/>
              <a:gd name="connsiteY38" fmla="*/ 2409075 h 3021872"/>
              <a:gd name="connsiteX39" fmla="*/ 10091815 w 12192000"/>
              <a:gd name="connsiteY39" fmla="*/ 2409211 h 3021872"/>
              <a:gd name="connsiteX40" fmla="*/ 10083558 w 12192000"/>
              <a:gd name="connsiteY40" fmla="*/ 2406369 h 3021872"/>
              <a:gd name="connsiteX41" fmla="*/ 10078319 w 12192000"/>
              <a:gd name="connsiteY41" fmla="*/ 2403481 h 3021872"/>
              <a:gd name="connsiteX42" fmla="*/ 10063647 w 12192000"/>
              <a:gd name="connsiteY42" fmla="*/ 2397528 h 3021872"/>
              <a:gd name="connsiteX43" fmla="*/ 10057660 w 12192000"/>
              <a:gd name="connsiteY43" fmla="*/ 2396793 h 3021872"/>
              <a:gd name="connsiteX44" fmla="*/ 10003124 w 12192000"/>
              <a:gd name="connsiteY44" fmla="*/ 2406692 h 3021872"/>
              <a:gd name="connsiteX45" fmla="*/ 9898644 w 12192000"/>
              <a:gd name="connsiteY45" fmla="*/ 2393136 h 3021872"/>
              <a:gd name="connsiteX46" fmla="*/ 9794969 w 12192000"/>
              <a:gd name="connsiteY46" fmla="*/ 2376665 h 3021872"/>
              <a:gd name="connsiteX47" fmla="*/ 9690708 w 12192000"/>
              <a:gd name="connsiteY47" fmla="*/ 2362478 h 3021872"/>
              <a:gd name="connsiteX48" fmla="*/ 9656590 w 12192000"/>
              <a:gd name="connsiteY48" fmla="*/ 2365107 h 3021872"/>
              <a:gd name="connsiteX49" fmla="*/ 9651013 w 12192000"/>
              <a:gd name="connsiteY49" fmla="*/ 2365379 h 3021872"/>
              <a:gd name="connsiteX50" fmla="*/ 9629535 w 12192000"/>
              <a:gd name="connsiteY50" fmla="*/ 2359562 h 3021872"/>
              <a:gd name="connsiteX51" fmla="*/ 9621002 w 12192000"/>
              <a:gd name="connsiteY51" fmla="*/ 2358015 h 3021872"/>
              <a:gd name="connsiteX52" fmla="*/ 9620811 w 12192000"/>
              <a:gd name="connsiteY52" fmla="*/ 2358209 h 3021872"/>
              <a:gd name="connsiteX53" fmla="*/ 9612783 w 12192000"/>
              <a:gd name="connsiteY53" fmla="*/ 2356304 h 3021872"/>
              <a:gd name="connsiteX54" fmla="*/ 9573299 w 12192000"/>
              <a:gd name="connsiteY54" fmla="*/ 2344048 h 3021872"/>
              <a:gd name="connsiteX55" fmla="*/ 9523299 w 12192000"/>
              <a:gd name="connsiteY55" fmla="*/ 2356751 h 3021872"/>
              <a:gd name="connsiteX56" fmla="*/ 9502217 w 12192000"/>
              <a:gd name="connsiteY56" fmla="*/ 2356672 h 3021872"/>
              <a:gd name="connsiteX57" fmla="*/ 9491052 w 12192000"/>
              <a:gd name="connsiteY57" fmla="*/ 2357876 h 3021872"/>
              <a:gd name="connsiteX58" fmla="*/ 9490420 w 12192000"/>
              <a:gd name="connsiteY58" fmla="*/ 2358754 h 3021872"/>
              <a:gd name="connsiteX59" fmla="*/ 9422814 w 12192000"/>
              <a:gd name="connsiteY59" fmla="*/ 2337048 h 3021872"/>
              <a:gd name="connsiteX60" fmla="*/ 9387555 w 12192000"/>
              <a:gd name="connsiteY60" fmla="*/ 2324836 h 3021872"/>
              <a:gd name="connsiteX61" fmla="*/ 9385480 w 12192000"/>
              <a:gd name="connsiteY61" fmla="*/ 2325313 h 3021872"/>
              <a:gd name="connsiteX62" fmla="*/ 9369766 w 12192000"/>
              <a:gd name="connsiteY62" fmla="*/ 2317902 h 3021872"/>
              <a:gd name="connsiteX63" fmla="*/ 9356267 w 12192000"/>
              <a:gd name="connsiteY63" fmla="*/ 2307218 h 3021872"/>
              <a:gd name="connsiteX64" fmla="*/ 9240605 w 12192000"/>
              <a:gd name="connsiteY64" fmla="*/ 2292733 h 3021872"/>
              <a:gd name="connsiteX65" fmla="*/ 9083251 w 12192000"/>
              <a:gd name="connsiteY65" fmla="*/ 2245348 h 3021872"/>
              <a:gd name="connsiteX66" fmla="*/ 8956025 w 12192000"/>
              <a:gd name="connsiteY66" fmla="*/ 2219438 h 3021872"/>
              <a:gd name="connsiteX67" fmla="*/ 8791834 w 12192000"/>
              <a:gd name="connsiteY67" fmla="*/ 2194608 h 3021872"/>
              <a:gd name="connsiteX68" fmla="*/ 8677385 w 12192000"/>
              <a:gd name="connsiteY68" fmla="*/ 2172946 h 3021872"/>
              <a:gd name="connsiteX69" fmla="*/ 8628381 w 12192000"/>
              <a:gd name="connsiteY69" fmla="*/ 2151256 h 3021872"/>
              <a:gd name="connsiteX70" fmla="*/ 8608955 w 12192000"/>
              <a:gd name="connsiteY70" fmla="*/ 2154253 h 3021872"/>
              <a:gd name="connsiteX71" fmla="*/ 8605623 w 12192000"/>
              <a:gd name="connsiteY71" fmla="*/ 2154974 h 3021872"/>
              <a:gd name="connsiteX72" fmla="*/ 8591946 w 12192000"/>
              <a:gd name="connsiteY72" fmla="*/ 2153429 h 3021872"/>
              <a:gd name="connsiteX73" fmla="*/ 8588503 w 12192000"/>
              <a:gd name="connsiteY73" fmla="*/ 2158528 h 3021872"/>
              <a:gd name="connsiteX74" fmla="*/ 8542929 w 12192000"/>
              <a:gd name="connsiteY74" fmla="*/ 2155780 h 3021872"/>
              <a:gd name="connsiteX75" fmla="*/ 8422422 w 12192000"/>
              <a:gd name="connsiteY75" fmla="*/ 2128783 h 3021872"/>
              <a:gd name="connsiteX76" fmla="*/ 8350509 w 12192000"/>
              <a:gd name="connsiteY76" fmla="*/ 2116143 h 3021872"/>
              <a:gd name="connsiteX77" fmla="*/ 8323483 w 12192000"/>
              <a:gd name="connsiteY77" fmla="*/ 2116856 h 3021872"/>
              <a:gd name="connsiteX78" fmla="*/ 8285541 w 12192000"/>
              <a:gd name="connsiteY78" fmla="*/ 2114142 h 3021872"/>
              <a:gd name="connsiteX79" fmla="*/ 8156321 w 12192000"/>
              <a:gd name="connsiteY79" fmla="*/ 2105622 h 3021872"/>
              <a:gd name="connsiteX80" fmla="*/ 8115022 w 12192000"/>
              <a:gd name="connsiteY80" fmla="*/ 2097331 h 3021872"/>
              <a:gd name="connsiteX81" fmla="*/ 8109128 w 12192000"/>
              <a:gd name="connsiteY81" fmla="*/ 2095725 h 3021872"/>
              <a:gd name="connsiteX82" fmla="*/ 8061947 w 12192000"/>
              <a:gd name="connsiteY82" fmla="*/ 2076044 h 3021872"/>
              <a:gd name="connsiteX83" fmla="*/ 8056343 w 12192000"/>
              <a:gd name="connsiteY83" fmla="*/ 2079176 h 3021872"/>
              <a:gd name="connsiteX84" fmla="*/ 8039888 w 12192000"/>
              <a:gd name="connsiteY84" fmla="*/ 2079889 h 3021872"/>
              <a:gd name="connsiteX85" fmla="*/ 8027893 w 12192000"/>
              <a:gd name="connsiteY85" fmla="*/ 2071837 h 3021872"/>
              <a:gd name="connsiteX86" fmla="*/ 7968202 w 12192000"/>
              <a:gd name="connsiteY86" fmla="*/ 2048643 h 3021872"/>
              <a:gd name="connsiteX87" fmla="*/ 7879707 w 12192000"/>
              <a:gd name="connsiteY87" fmla="*/ 2019539 h 3021872"/>
              <a:gd name="connsiteX88" fmla="*/ 7867283 w 12192000"/>
              <a:gd name="connsiteY88" fmla="*/ 2011237 h 3021872"/>
              <a:gd name="connsiteX89" fmla="*/ 7843997 w 12192000"/>
              <a:gd name="connsiteY89" fmla="*/ 2004002 h 3021872"/>
              <a:gd name="connsiteX90" fmla="*/ 7819810 w 12192000"/>
              <a:gd name="connsiteY90" fmla="*/ 2003978 h 3021872"/>
              <a:gd name="connsiteX91" fmla="*/ 7766905 w 12192000"/>
              <a:gd name="connsiteY91" fmla="*/ 1994240 h 3021872"/>
              <a:gd name="connsiteX92" fmla="*/ 7748811 w 12192000"/>
              <a:gd name="connsiteY92" fmla="*/ 2001647 h 3021872"/>
              <a:gd name="connsiteX93" fmla="*/ 7745757 w 12192000"/>
              <a:gd name="connsiteY93" fmla="*/ 2003120 h 3021872"/>
              <a:gd name="connsiteX94" fmla="*/ 7732110 w 12192000"/>
              <a:gd name="connsiteY94" fmla="*/ 2004783 h 3021872"/>
              <a:gd name="connsiteX95" fmla="*/ 7730039 w 12192000"/>
              <a:gd name="connsiteY95" fmla="*/ 2010536 h 3021872"/>
              <a:gd name="connsiteX96" fmla="*/ 7685159 w 12192000"/>
              <a:gd name="connsiteY96" fmla="*/ 2018415 h 3021872"/>
              <a:gd name="connsiteX97" fmla="*/ 7561596 w 12192000"/>
              <a:gd name="connsiteY97" fmla="*/ 2020063 h 3021872"/>
              <a:gd name="connsiteX98" fmla="*/ 7488722 w 12192000"/>
              <a:gd name="connsiteY98" fmla="*/ 2024418 h 3021872"/>
              <a:gd name="connsiteX99" fmla="*/ 7462688 w 12192000"/>
              <a:gd name="connsiteY99" fmla="*/ 2031366 h 3021872"/>
              <a:gd name="connsiteX100" fmla="*/ 7425222 w 12192000"/>
              <a:gd name="connsiteY100" fmla="*/ 2037510 h 3021872"/>
              <a:gd name="connsiteX101" fmla="*/ 7360376 w 12192000"/>
              <a:gd name="connsiteY101" fmla="*/ 2052454 h 3021872"/>
              <a:gd name="connsiteX102" fmla="*/ 7297796 w 12192000"/>
              <a:gd name="connsiteY102" fmla="*/ 2059134 h 3021872"/>
              <a:gd name="connsiteX103" fmla="*/ 7255684 w 12192000"/>
              <a:gd name="connsiteY103" fmla="*/ 2060633 h 3021872"/>
              <a:gd name="connsiteX104" fmla="*/ 7249573 w 12192000"/>
              <a:gd name="connsiteY104" fmla="*/ 2060435 h 3021872"/>
              <a:gd name="connsiteX105" fmla="*/ 7198933 w 12192000"/>
              <a:gd name="connsiteY105" fmla="*/ 2052227 h 3021872"/>
              <a:gd name="connsiteX106" fmla="*/ 7194276 w 12192000"/>
              <a:gd name="connsiteY106" fmla="*/ 2056568 h 3021872"/>
              <a:gd name="connsiteX107" fmla="*/ 7178495 w 12192000"/>
              <a:gd name="connsiteY107" fmla="*/ 2061069 h 3021872"/>
              <a:gd name="connsiteX108" fmla="*/ 7164866 w 12192000"/>
              <a:gd name="connsiteY108" fmla="*/ 2056021 h 3021872"/>
              <a:gd name="connsiteX109" fmla="*/ 7101221 w 12192000"/>
              <a:gd name="connsiteY109" fmla="*/ 2047289 h 3021872"/>
              <a:gd name="connsiteX110" fmla="*/ 7008182 w 12192000"/>
              <a:gd name="connsiteY110" fmla="*/ 2039482 h 3021872"/>
              <a:gd name="connsiteX111" fmla="*/ 6994073 w 12192000"/>
              <a:gd name="connsiteY111" fmla="*/ 2034288 h 3021872"/>
              <a:gd name="connsiteX112" fmla="*/ 6902768 w 12192000"/>
              <a:gd name="connsiteY112" fmla="*/ 2021990 h 3021872"/>
              <a:gd name="connsiteX113" fmla="*/ 6854917 w 12192000"/>
              <a:gd name="connsiteY113" fmla="*/ 2020321 h 3021872"/>
              <a:gd name="connsiteX114" fmla="*/ 6849655 w 12192000"/>
              <a:gd name="connsiteY114" fmla="*/ 2025191 h 3021872"/>
              <a:gd name="connsiteX115" fmla="*/ 6835522 w 12192000"/>
              <a:gd name="connsiteY115" fmla="*/ 2024012 h 3021872"/>
              <a:gd name="connsiteX116" fmla="*/ 6707727 w 12192000"/>
              <a:gd name="connsiteY116" fmla="*/ 2006254 h 3021872"/>
              <a:gd name="connsiteX117" fmla="*/ 6561947 w 12192000"/>
              <a:gd name="connsiteY117" fmla="*/ 1975575 h 3021872"/>
              <a:gd name="connsiteX118" fmla="*/ 6464714 w 12192000"/>
              <a:gd name="connsiteY118" fmla="*/ 1978704 h 3021872"/>
              <a:gd name="connsiteX119" fmla="*/ 6242129 w 12192000"/>
              <a:gd name="connsiteY119" fmla="*/ 1915441 h 3021872"/>
              <a:gd name="connsiteX120" fmla="*/ 6080728 w 12192000"/>
              <a:gd name="connsiteY120" fmla="*/ 1895758 h 3021872"/>
              <a:gd name="connsiteX121" fmla="*/ 6069627 w 12192000"/>
              <a:gd name="connsiteY121" fmla="*/ 1885968 h 3021872"/>
              <a:gd name="connsiteX122" fmla="*/ 6055146 w 12192000"/>
              <a:gd name="connsiteY122" fmla="*/ 1879305 h 3021872"/>
              <a:gd name="connsiteX123" fmla="*/ 5953405 w 12192000"/>
              <a:gd name="connsiteY123" fmla="*/ 1849929 h 3021872"/>
              <a:gd name="connsiteX124" fmla="*/ 5940151 w 12192000"/>
              <a:gd name="connsiteY124" fmla="*/ 1852123 h 3021872"/>
              <a:gd name="connsiteX125" fmla="*/ 5917647 w 12192000"/>
              <a:gd name="connsiteY125" fmla="*/ 1852476 h 3021872"/>
              <a:gd name="connsiteX126" fmla="*/ 5860259 w 12192000"/>
              <a:gd name="connsiteY126" fmla="*/ 1865444 h 3021872"/>
              <a:gd name="connsiteX127" fmla="*/ 5821880 w 12192000"/>
              <a:gd name="connsiteY127" fmla="*/ 1854695 h 3021872"/>
              <a:gd name="connsiteX128" fmla="*/ 5813898 w 12192000"/>
              <a:gd name="connsiteY128" fmla="*/ 1853063 h 3021872"/>
              <a:gd name="connsiteX129" fmla="*/ 5813633 w 12192000"/>
              <a:gd name="connsiteY129" fmla="*/ 1853249 h 3021872"/>
              <a:gd name="connsiteX130" fmla="*/ 5804995 w 12192000"/>
              <a:gd name="connsiteY130" fmla="*/ 1851966 h 3021872"/>
              <a:gd name="connsiteX131" fmla="*/ 5799340 w 12192000"/>
              <a:gd name="connsiteY131" fmla="*/ 1850088 h 3021872"/>
              <a:gd name="connsiteX132" fmla="*/ 5783850 w 12192000"/>
              <a:gd name="connsiteY132" fmla="*/ 1846922 h 3021872"/>
              <a:gd name="connsiteX133" fmla="*/ 5777803 w 12192000"/>
              <a:gd name="connsiteY133" fmla="*/ 1847290 h 3021872"/>
              <a:gd name="connsiteX134" fmla="*/ 5774372 w 12192000"/>
              <a:gd name="connsiteY134" fmla="*/ 1849538 h 3021872"/>
              <a:gd name="connsiteX135" fmla="*/ 5740527 w 12192000"/>
              <a:gd name="connsiteY135" fmla="*/ 1850453 h 3021872"/>
              <a:gd name="connsiteX136" fmla="*/ 5671437 w 12192000"/>
              <a:gd name="connsiteY136" fmla="*/ 1845438 h 3021872"/>
              <a:gd name="connsiteX137" fmla="*/ 5633526 w 12192000"/>
              <a:gd name="connsiteY137" fmla="*/ 1839191 h 3021872"/>
              <a:gd name="connsiteX138" fmla="*/ 5527860 w 12192000"/>
              <a:gd name="connsiteY138" fmla="*/ 1825767 h 3021872"/>
              <a:gd name="connsiteX139" fmla="*/ 5420429 w 12192000"/>
              <a:gd name="connsiteY139" fmla="*/ 1815102 h 3021872"/>
              <a:gd name="connsiteX140" fmla="*/ 5339073 w 12192000"/>
              <a:gd name="connsiteY140" fmla="*/ 1819639 h 3021872"/>
              <a:gd name="connsiteX141" fmla="*/ 5334373 w 12192000"/>
              <a:gd name="connsiteY141" fmla="*/ 1817028 h 3021872"/>
              <a:gd name="connsiteX142" fmla="*/ 5326433 w 12192000"/>
              <a:gd name="connsiteY142" fmla="*/ 1814516 h 3021872"/>
              <a:gd name="connsiteX143" fmla="*/ 5326080 w 12192000"/>
              <a:gd name="connsiteY143" fmla="*/ 1814651 h 3021872"/>
              <a:gd name="connsiteX144" fmla="*/ 5318954 w 12192000"/>
              <a:gd name="connsiteY144" fmla="*/ 1811914 h 3021872"/>
              <a:gd name="connsiteX145" fmla="*/ 5286087 w 12192000"/>
              <a:gd name="connsiteY145" fmla="*/ 1796038 h 3021872"/>
              <a:gd name="connsiteX146" fmla="*/ 5223002 w 12192000"/>
              <a:gd name="connsiteY146" fmla="*/ 1799482 h 3021872"/>
              <a:gd name="connsiteX147" fmla="*/ 5200540 w 12192000"/>
              <a:gd name="connsiteY147" fmla="*/ 1796400 h 3021872"/>
              <a:gd name="connsiteX148" fmla="*/ 5154928 w 12192000"/>
              <a:gd name="connsiteY148" fmla="*/ 1781130 h 3021872"/>
              <a:gd name="connsiteX149" fmla="*/ 5149478 w 12192000"/>
              <a:gd name="connsiteY149" fmla="*/ 1780679 h 3021872"/>
              <a:gd name="connsiteX150" fmla="*/ 5130626 w 12192000"/>
              <a:gd name="connsiteY150" fmla="*/ 1768669 h 3021872"/>
              <a:gd name="connsiteX151" fmla="*/ 5102239 w 12192000"/>
              <a:gd name="connsiteY151" fmla="*/ 1753436 h 3021872"/>
              <a:gd name="connsiteX152" fmla="*/ 5099658 w 12192000"/>
              <a:gd name="connsiteY152" fmla="*/ 1753538 h 3021872"/>
              <a:gd name="connsiteX153" fmla="*/ 5088508 w 12192000"/>
              <a:gd name="connsiteY153" fmla="*/ 1745106 h 3021872"/>
              <a:gd name="connsiteX154" fmla="*/ 5082205 w 12192000"/>
              <a:gd name="connsiteY154" fmla="*/ 1734262 h 3021872"/>
              <a:gd name="connsiteX155" fmla="*/ 4931750 w 12192000"/>
              <a:gd name="connsiteY155" fmla="*/ 1691385 h 3021872"/>
              <a:gd name="connsiteX156" fmla="*/ 4824030 w 12192000"/>
              <a:gd name="connsiteY156" fmla="*/ 1643040 h 3021872"/>
              <a:gd name="connsiteX157" fmla="*/ 4758423 w 12192000"/>
              <a:gd name="connsiteY157" fmla="*/ 1579191 h 3021872"/>
              <a:gd name="connsiteX158" fmla="*/ 4514045 w 12192000"/>
              <a:gd name="connsiteY158" fmla="*/ 1535848 h 3021872"/>
              <a:gd name="connsiteX159" fmla="*/ 4458973 w 12192000"/>
              <a:gd name="connsiteY159" fmla="*/ 1525122 h 3021872"/>
              <a:gd name="connsiteX160" fmla="*/ 4423105 w 12192000"/>
              <a:gd name="connsiteY160" fmla="*/ 1500018 h 3021872"/>
              <a:gd name="connsiteX161" fmla="*/ 4400073 w 12192000"/>
              <a:gd name="connsiteY161" fmla="*/ 1499739 h 3021872"/>
              <a:gd name="connsiteX162" fmla="*/ 4395961 w 12192000"/>
              <a:gd name="connsiteY162" fmla="*/ 1499863 h 3021872"/>
              <a:gd name="connsiteX163" fmla="*/ 4382523 w 12192000"/>
              <a:gd name="connsiteY163" fmla="*/ 1496619 h 3021872"/>
              <a:gd name="connsiteX164" fmla="*/ 4374971 w 12192000"/>
              <a:gd name="connsiteY164" fmla="*/ 1500377 h 3021872"/>
              <a:gd name="connsiteX165" fmla="*/ 4352051 w 12192000"/>
              <a:gd name="connsiteY165" fmla="*/ 1498843 h 3021872"/>
              <a:gd name="connsiteX166" fmla="*/ 4328364 w 12192000"/>
              <a:gd name="connsiteY166" fmla="*/ 1491566 h 3021872"/>
              <a:gd name="connsiteX167" fmla="*/ 4220142 w 12192000"/>
              <a:gd name="connsiteY167" fmla="*/ 1451803 h 3021872"/>
              <a:gd name="connsiteX168" fmla="*/ 4152921 w 12192000"/>
              <a:gd name="connsiteY168" fmla="*/ 1430969 h 3021872"/>
              <a:gd name="connsiteX169" fmla="*/ 4123498 w 12192000"/>
              <a:gd name="connsiteY169" fmla="*/ 1427696 h 3021872"/>
              <a:gd name="connsiteX170" fmla="*/ 4085026 w 12192000"/>
              <a:gd name="connsiteY170" fmla="*/ 1420005 h 3021872"/>
              <a:gd name="connsiteX171" fmla="*/ 4014120 w 12192000"/>
              <a:gd name="connsiteY171" fmla="*/ 1410025 h 3021872"/>
              <a:gd name="connsiteX172" fmla="*/ 3924085 w 12192000"/>
              <a:gd name="connsiteY172" fmla="*/ 1390368 h 3021872"/>
              <a:gd name="connsiteX173" fmla="*/ 3875102 w 12192000"/>
              <a:gd name="connsiteY173" fmla="*/ 1356231 h 3021872"/>
              <a:gd name="connsiteX174" fmla="*/ 3866735 w 12192000"/>
              <a:gd name="connsiteY174" fmla="*/ 1358044 h 3021872"/>
              <a:gd name="connsiteX175" fmla="*/ 3824835 w 12192000"/>
              <a:gd name="connsiteY175" fmla="*/ 1344150 h 3021872"/>
              <a:gd name="connsiteX176" fmla="*/ 3698316 w 12192000"/>
              <a:gd name="connsiteY176" fmla="*/ 1271660 h 3021872"/>
              <a:gd name="connsiteX177" fmla="*/ 3615875 w 12192000"/>
              <a:gd name="connsiteY177" fmla="*/ 1245166 h 3021872"/>
              <a:gd name="connsiteX178" fmla="*/ 3583351 w 12192000"/>
              <a:gd name="connsiteY178" fmla="*/ 1239605 h 3021872"/>
              <a:gd name="connsiteX179" fmla="*/ 3529058 w 12192000"/>
              <a:gd name="connsiteY179" fmla="*/ 1230047 h 3021872"/>
              <a:gd name="connsiteX180" fmla="*/ 3438822 w 12192000"/>
              <a:gd name="connsiteY180" fmla="*/ 1205661 h 3021872"/>
              <a:gd name="connsiteX181" fmla="*/ 3390292 w 12192000"/>
              <a:gd name="connsiteY181" fmla="*/ 1197075 h 3021872"/>
              <a:gd name="connsiteX182" fmla="*/ 3315537 w 12192000"/>
              <a:gd name="connsiteY182" fmla="*/ 1185391 h 3021872"/>
              <a:gd name="connsiteX183" fmla="*/ 3305896 w 12192000"/>
              <a:gd name="connsiteY183" fmla="*/ 1180025 h 3021872"/>
              <a:gd name="connsiteX184" fmla="*/ 3260055 w 12192000"/>
              <a:gd name="connsiteY184" fmla="*/ 1189560 h 3021872"/>
              <a:gd name="connsiteX185" fmla="*/ 3136098 w 12192000"/>
              <a:gd name="connsiteY185" fmla="*/ 1171708 h 3021872"/>
              <a:gd name="connsiteX186" fmla="*/ 3113533 w 12192000"/>
              <a:gd name="connsiteY186" fmla="*/ 1171758 h 3021872"/>
              <a:gd name="connsiteX187" fmla="*/ 3087934 w 12192000"/>
              <a:gd name="connsiteY187" fmla="*/ 1162189 h 3021872"/>
              <a:gd name="connsiteX188" fmla="*/ 3033101 w 12192000"/>
              <a:gd name="connsiteY188" fmla="*/ 1146004 h 3021872"/>
              <a:gd name="connsiteX189" fmla="*/ 2999082 w 12192000"/>
              <a:gd name="connsiteY189" fmla="*/ 1129337 h 3021872"/>
              <a:gd name="connsiteX190" fmla="*/ 2988144 w 12192000"/>
              <a:gd name="connsiteY190" fmla="*/ 1133783 h 3021872"/>
              <a:gd name="connsiteX191" fmla="*/ 2964880 w 12192000"/>
              <a:gd name="connsiteY191" fmla="*/ 1133160 h 3021872"/>
              <a:gd name="connsiteX192" fmla="*/ 2871083 w 12192000"/>
              <a:gd name="connsiteY192" fmla="*/ 1114281 h 3021872"/>
              <a:gd name="connsiteX193" fmla="*/ 2853547 w 12192000"/>
              <a:gd name="connsiteY193" fmla="*/ 1113282 h 3021872"/>
              <a:gd name="connsiteX194" fmla="*/ 2834998 w 12192000"/>
              <a:gd name="connsiteY194" fmla="*/ 1105032 h 3021872"/>
              <a:gd name="connsiteX195" fmla="*/ 2832012 w 12192000"/>
              <a:gd name="connsiteY195" fmla="*/ 1103667 h 3021872"/>
              <a:gd name="connsiteX196" fmla="*/ 2831450 w 12192000"/>
              <a:gd name="connsiteY196" fmla="*/ 1103681 h 3021872"/>
              <a:gd name="connsiteX197" fmla="*/ 2830158 w 12192000"/>
              <a:gd name="connsiteY197" fmla="*/ 1102819 h 3021872"/>
              <a:gd name="connsiteX198" fmla="*/ 2817969 w 12192000"/>
              <a:gd name="connsiteY198" fmla="*/ 1097243 h 3021872"/>
              <a:gd name="connsiteX199" fmla="*/ 2812278 w 12192000"/>
              <a:gd name="connsiteY199" fmla="*/ 1097008 h 3021872"/>
              <a:gd name="connsiteX200" fmla="*/ 2735949 w 12192000"/>
              <a:gd name="connsiteY200" fmla="*/ 1069536 h 3021872"/>
              <a:gd name="connsiteX201" fmla="*/ 2700542 w 12192000"/>
              <a:gd name="connsiteY201" fmla="*/ 1056907 h 3021872"/>
              <a:gd name="connsiteX202" fmla="*/ 2690071 w 12192000"/>
              <a:gd name="connsiteY202" fmla="*/ 1056397 h 3021872"/>
              <a:gd name="connsiteX203" fmla="*/ 2655269 w 12192000"/>
              <a:gd name="connsiteY203" fmla="*/ 1042078 h 3021872"/>
              <a:gd name="connsiteX204" fmla="*/ 2637172 w 12192000"/>
              <a:gd name="connsiteY204" fmla="*/ 1039382 h 3021872"/>
              <a:gd name="connsiteX205" fmla="*/ 2544676 w 12192000"/>
              <a:gd name="connsiteY205" fmla="*/ 1019916 h 3021872"/>
              <a:gd name="connsiteX206" fmla="*/ 2521406 w 12192000"/>
              <a:gd name="connsiteY206" fmla="*/ 1022036 h 3021872"/>
              <a:gd name="connsiteX207" fmla="*/ 2462038 w 12192000"/>
              <a:gd name="connsiteY207" fmla="*/ 992687 h 3021872"/>
              <a:gd name="connsiteX208" fmla="*/ 2448962 w 12192000"/>
              <a:gd name="connsiteY208" fmla="*/ 988555 h 3021872"/>
              <a:gd name="connsiteX209" fmla="*/ 2444223 w 12192000"/>
              <a:gd name="connsiteY209" fmla="*/ 985580 h 3021872"/>
              <a:gd name="connsiteX210" fmla="*/ 2428175 w 12192000"/>
              <a:gd name="connsiteY210" fmla="*/ 997242 h 3021872"/>
              <a:gd name="connsiteX211" fmla="*/ 2398519 w 12192000"/>
              <a:gd name="connsiteY211" fmla="*/ 1001482 h 3021872"/>
              <a:gd name="connsiteX212" fmla="*/ 2385271 w 12192000"/>
              <a:gd name="connsiteY212" fmla="*/ 993786 h 3021872"/>
              <a:gd name="connsiteX213" fmla="*/ 2298174 w 12192000"/>
              <a:gd name="connsiteY213" fmla="*/ 956527 h 3021872"/>
              <a:gd name="connsiteX214" fmla="*/ 2271014 w 12192000"/>
              <a:gd name="connsiteY214" fmla="*/ 945440 h 3021872"/>
              <a:gd name="connsiteX215" fmla="*/ 2214838 w 12192000"/>
              <a:gd name="connsiteY215" fmla="*/ 924396 h 3021872"/>
              <a:gd name="connsiteX216" fmla="*/ 2038407 w 12192000"/>
              <a:gd name="connsiteY216" fmla="*/ 916628 h 3021872"/>
              <a:gd name="connsiteX217" fmla="*/ 1958268 w 12192000"/>
              <a:gd name="connsiteY217" fmla="*/ 931677 h 3021872"/>
              <a:gd name="connsiteX218" fmla="*/ 1740316 w 12192000"/>
              <a:gd name="connsiteY218" fmla="*/ 931710 h 3021872"/>
              <a:gd name="connsiteX219" fmla="*/ 1454477 w 12192000"/>
              <a:gd name="connsiteY219" fmla="*/ 973878 h 3021872"/>
              <a:gd name="connsiteX220" fmla="*/ 1385984 w 12192000"/>
              <a:gd name="connsiteY220" fmla="*/ 958621 h 3021872"/>
              <a:gd name="connsiteX221" fmla="*/ 1355604 w 12192000"/>
              <a:gd name="connsiteY221" fmla="*/ 960893 h 3021872"/>
              <a:gd name="connsiteX222" fmla="*/ 1305323 w 12192000"/>
              <a:gd name="connsiteY222" fmla="*/ 967511 h 3021872"/>
              <a:gd name="connsiteX223" fmla="*/ 1125607 w 12192000"/>
              <a:gd name="connsiteY223" fmla="*/ 968467 h 3021872"/>
              <a:gd name="connsiteX224" fmla="*/ 1016562 w 12192000"/>
              <a:gd name="connsiteY224" fmla="*/ 975260 h 3021872"/>
              <a:gd name="connsiteX225" fmla="*/ 818620 w 12192000"/>
              <a:gd name="connsiteY225" fmla="*/ 987723 h 3021872"/>
              <a:gd name="connsiteX226" fmla="*/ 611870 w 12192000"/>
              <a:gd name="connsiteY226" fmla="*/ 1002547 h 3021872"/>
              <a:gd name="connsiteX227" fmla="*/ 520325 w 12192000"/>
              <a:gd name="connsiteY227" fmla="*/ 1010590 h 3021872"/>
              <a:gd name="connsiteX228" fmla="*/ 386188 w 12192000"/>
              <a:gd name="connsiteY228" fmla="*/ 1040956 h 3021872"/>
              <a:gd name="connsiteX229" fmla="*/ 272629 w 12192000"/>
              <a:gd name="connsiteY229" fmla="*/ 1010300 h 3021872"/>
              <a:gd name="connsiteX230" fmla="*/ 113450 w 12192000"/>
              <a:gd name="connsiteY230" fmla="*/ 1038933 h 3021872"/>
              <a:gd name="connsiteX231" fmla="*/ 4256 w 12192000"/>
              <a:gd name="connsiteY231" fmla="*/ 1060111 h 3021872"/>
              <a:gd name="connsiteX232" fmla="*/ 0 w 12192000"/>
              <a:gd name="connsiteY232" fmla="*/ 1059714 h 3021872"/>
              <a:gd name="connsiteX233" fmla="*/ 0 w 12192000"/>
              <a:gd name="connsiteY233" fmla="*/ 0 h 3021872"/>
              <a:gd name="connsiteX0" fmla="*/ 0 w 12192000"/>
              <a:gd name="connsiteY0" fmla="*/ 0 h 2990841"/>
              <a:gd name="connsiteX1" fmla="*/ 12192000 w 12192000"/>
              <a:gd name="connsiteY1" fmla="*/ 0 h 2990841"/>
              <a:gd name="connsiteX2" fmla="*/ 12192000 w 12192000"/>
              <a:gd name="connsiteY2" fmla="*/ 2802781 h 2990841"/>
              <a:gd name="connsiteX3" fmla="*/ 12174273 w 12192000"/>
              <a:gd name="connsiteY3" fmla="*/ 2805362 h 2990841"/>
              <a:gd name="connsiteX4" fmla="*/ 12112141 w 12192000"/>
              <a:gd name="connsiteY4" fmla="*/ 2896170 h 2990841"/>
              <a:gd name="connsiteX5" fmla="*/ 12013268 w 12192000"/>
              <a:gd name="connsiteY5" fmla="*/ 2939595 h 2990841"/>
              <a:gd name="connsiteX6" fmla="*/ 11844564 w 12192000"/>
              <a:gd name="connsiteY6" fmla="*/ 2972630 h 2990841"/>
              <a:gd name="connsiteX7" fmla="*/ 11754334 w 12192000"/>
              <a:gd name="connsiteY7" fmla="*/ 2963535 h 2990841"/>
              <a:gd name="connsiteX8" fmla="*/ 11683126 w 12192000"/>
              <a:gd name="connsiteY8" fmla="*/ 2966141 h 2990841"/>
              <a:gd name="connsiteX9" fmla="*/ 11641086 w 12192000"/>
              <a:gd name="connsiteY9" fmla="*/ 2983775 h 2990841"/>
              <a:gd name="connsiteX10" fmla="*/ 11557571 w 12192000"/>
              <a:gd name="connsiteY10" fmla="*/ 2990841 h 2990841"/>
              <a:gd name="connsiteX11" fmla="*/ 11494397 w 12192000"/>
              <a:gd name="connsiteY11" fmla="*/ 2946810 h 2990841"/>
              <a:gd name="connsiteX12" fmla="*/ 11438556 w 12192000"/>
              <a:gd name="connsiteY12" fmla="*/ 2873658 h 2990841"/>
              <a:gd name="connsiteX13" fmla="*/ 11380680 w 12192000"/>
              <a:gd name="connsiteY13" fmla="*/ 2855874 h 2990841"/>
              <a:gd name="connsiteX14" fmla="*/ 11307999 w 12192000"/>
              <a:gd name="connsiteY14" fmla="*/ 2809174 h 2990841"/>
              <a:gd name="connsiteX15" fmla="*/ 11228674 w 12192000"/>
              <a:gd name="connsiteY15" fmla="*/ 2738503 h 2990841"/>
              <a:gd name="connsiteX16" fmla="*/ 11208775 w 12192000"/>
              <a:gd name="connsiteY16" fmla="*/ 2733735 h 2990841"/>
              <a:gd name="connsiteX17" fmla="*/ 11191329 w 12192000"/>
              <a:gd name="connsiteY17" fmla="*/ 2735896 h 2990841"/>
              <a:gd name="connsiteX18" fmla="*/ 11095293 w 12192000"/>
              <a:gd name="connsiteY18" fmla="*/ 2734181 h 2990841"/>
              <a:gd name="connsiteX19" fmla="*/ 11072290 w 12192000"/>
              <a:gd name="connsiteY19" fmla="*/ 2737734 h 2990841"/>
              <a:gd name="connsiteX20" fmla="*/ 10980239 w 12192000"/>
              <a:gd name="connsiteY20" fmla="*/ 2729000 h 2990841"/>
              <a:gd name="connsiteX21" fmla="*/ 10980167 w 12192000"/>
              <a:gd name="connsiteY21" fmla="*/ 2728972 h 2990841"/>
              <a:gd name="connsiteX22" fmla="*/ 10943501 w 12192000"/>
              <a:gd name="connsiteY22" fmla="*/ 2723352 h 2990841"/>
              <a:gd name="connsiteX23" fmla="*/ 10740825 w 12192000"/>
              <a:gd name="connsiteY23" fmla="*/ 2642544 h 2990841"/>
              <a:gd name="connsiteX24" fmla="*/ 10621021 w 12192000"/>
              <a:gd name="connsiteY24" fmla="*/ 2583972 h 2990841"/>
              <a:gd name="connsiteX25" fmla="*/ 10501779 w 12192000"/>
              <a:gd name="connsiteY25" fmla="*/ 2548735 h 2990841"/>
              <a:gd name="connsiteX26" fmla="*/ 10403355 w 12192000"/>
              <a:gd name="connsiteY26" fmla="*/ 2512953 h 2990841"/>
              <a:gd name="connsiteX27" fmla="*/ 10337449 w 12192000"/>
              <a:gd name="connsiteY27" fmla="*/ 2488172 h 2990841"/>
              <a:gd name="connsiteX28" fmla="*/ 10324327 w 12192000"/>
              <a:gd name="connsiteY28" fmla="*/ 2478939 h 2990841"/>
              <a:gd name="connsiteX29" fmla="*/ 10321929 w 12192000"/>
              <a:gd name="connsiteY29" fmla="*/ 2478993 h 2990841"/>
              <a:gd name="connsiteX30" fmla="*/ 10290461 w 12192000"/>
              <a:gd name="connsiteY30" fmla="*/ 2462144 h 2990841"/>
              <a:gd name="connsiteX31" fmla="*/ 10268970 w 12192000"/>
              <a:gd name="connsiteY31" fmla="*/ 2448931 h 2990841"/>
              <a:gd name="connsiteX32" fmla="*/ 10263699 w 12192000"/>
              <a:gd name="connsiteY32" fmla="*/ 2448340 h 2990841"/>
              <a:gd name="connsiteX33" fmla="*/ 10228272 w 12192000"/>
              <a:gd name="connsiteY33" fmla="*/ 2431997 h 2990841"/>
              <a:gd name="connsiteX34" fmla="*/ 10215997 w 12192000"/>
              <a:gd name="connsiteY34" fmla="*/ 2431103 h 2990841"/>
              <a:gd name="connsiteX35" fmla="*/ 10193885 w 12192000"/>
              <a:gd name="connsiteY35" fmla="*/ 2427360 h 2990841"/>
              <a:gd name="connsiteX36" fmla="*/ 10135557 w 12192000"/>
              <a:gd name="connsiteY36" fmla="*/ 2429769 h 2990841"/>
              <a:gd name="connsiteX37" fmla="*/ 10092108 w 12192000"/>
              <a:gd name="connsiteY37" fmla="*/ 2409075 h 2990841"/>
              <a:gd name="connsiteX38" fmla="*/ 10091815 w 12192000"/>
              <a:gd name="connsiteY38" fmla="*/ 2409211 h 2990841"/>
              <a:gd name="connsiteX39" fmla="*/ 10083558 w 12192000"/>
              <a:gd name="connsiteY39" fmla="*/ 2406369 h 2990841"/>
              <a:gd name="connsiteX40" fmla="*/ 10078319 w 12192000"/>
              <a:gd name="connsiteY40" fmla="*/ 2403481 h 2990841"/>
              <a:gd name="connsiteX41" fmla="*/ 10063647 w 12192000"/>
              <a:gd name="connsiteY41" fmla="*/ 2397528 h 2990841"/>
              <a:gd name="connsiteX42" fmla="*/ 10057660 w 12192000"/>
              <a:gd name="connsiteY42" fmla="*/ 2396793 h 2990841"/>
              <a:gd name="connsiteX43" fmla="*/ 10003124 w 12192000"/>
              <a:gd name="connsiteY43" fmla="*/ 2406692 h 2990841"/>
              <a:gd name="connsiteX44" fmla="*/ 9898644 w 12192000"/>
              <a:gd name="connsiteY44" fmla="*/ 2393136 h 2990841"/>
              <a:gd name="connsiteX45" fmla="*/ 9794969 w 12192000"/>
              <a:gd name="connsiteY45" fmla="*/ 2376665 h 2990841"/>
              <a:gd name="connsiteX46" fmla="*/ 9690708 w 12192000"/>
              <a:gd name="connsiteY46" fmla="*/ 2362478 h 2990841"/>
              <a:gd name="connsiteX47" fmla="*/ 9656590 w 12192000"/>
              <a:gd name="connsiteY47" fmla="*/ 2365107 h 2990841"/>
              <a:gd name="connsiteX48" fmla="*/ 9651013 w 12192000"/>
              <a:gd name="connsiteY48" fmla="*/ 2365379 h 2990841"/>
              <a:gd name="connsiteX49" fmla="*/ 9629535 w 12192000"/>
              <a:gd name="connsiteY49" fmla="*/ 2359562 h 2990841"/>
              <a:gd name="connsiteX50" fmla="*/ 9621002 w 12192000"/>
              <a:gd name="connsiteY50" fmla="*/ 2358015 h 2990841"/>
              <a:gd name="connsiteX51" fmla="*/ 9620811 w 12192000"/>
              <a:gd name="connsiteY51" fmla="*/ 2358209 h 2990841"/>
              <a:gd name="connsiteX52" fmla="*/ 9612783 w 12192000"/>
              <a:gd name="connsiteY52" fmla="*/ 2356304 h 2990841"/>
              <a:gd name="connsiteX53" fmla="*/ 9573299 w 12192000"/>
              <a:gd name="connsiteY53" fmla="*/ 2344048 h 2990841"/>
              <a:gd name="connsiteX54" fmla="*/ 9523299 w 12192000"/>
              <a:gd name="connsiteY54" fmla="*/ 2356751 h 2990841"/>
              <a:gd name="connsiteX55" fmla="*/ 9502217 w 12192000"/>
              <a:gd name="connsiteY55" fmla="*/ 2356672 h 2990841"/>
              <a:gd name="connsiteX56" fmla="*/ 9491052 w 12192000"/>
              <a:gd name="connsiteY56" fmla="*/ 2357876 h 2990841"/>
              <a:gd name="connsiteX57" fmla="*/ 9490420 w 12192000"/>
              <a:gd name="connsiteY57" fmla="*/ 2358754 h 2990841"/>
              <a:gd name="connsiteX58" fmla="*/ 9422814 w 12192000"/>
              <a:gd name="connsiteY58" fmla="*/ 2337048 h 2990841"/>
              <a:gd name="connsiteX59" fmla="*/ 9387555 w 12192000"/>
              <a:gd name="connsiteY59" fmla="*/ 2324836 h 2990841"/>
              <a:gd name="connsiteX60" fmla="*/ 9385480 w 12192000"/>
              <a:gd name="connsiteY60" fmla="*/ 2325313 h 2990841"/>
              <a:gd name="connsiteX61" fmla="*/ 9369766 w 12192000"/>
              <a:gd name="connsiteY61" fmla="*/ 2317902 h 2990841"/>
              <a:gd name="connsiteX62" fmla="*/ 9356267 w 12192000"/>
              <a:gd name="connsiteY62" fmla="*/ 2307218 h 2990841"/>
              <a:gd name="connsiteX63" fmla="*/ 9240605 w 12192000"/>
              <a:gd name="connsiteY63" fmla="*/ 2292733 h 2990841"/>
              <a:gd name="connsiteX64" fmla="*/ 9083251 w 12192000"/>
              <a:gd name="connsiteY64" fmla="*/ 2245348 h 2990841"/>
              <a:gd name="connsiteX65" fmla="*/ 8956025 w 12192000"/>
              <a:gd name="connsiteY65" fmla="*/ 2219438 h 2990841"/>
              <a:gd name="connsiteX66" fmla="*/ 8791834 w 12192000"/>
              <a:gd name="connsiteY66" fmla="*/ 2194608 h 2990841"/>
              <a:gd name="connsiteX67" fmla="*/ 8677385 w 12192000"/>
              <a:gd name="connsiteY67" fmla="*/ 2172946 h 2990841"/>
              <a:gd name="connsiteX68" fmla="*/ 8628381 w 12192000"/>
              <a:gd name="connsiteY68" fmla="*/ 2151256 h 2990841"/>
              <a:gd name="connsiteX69" fmla="*/ 8608955 w 12192000"/>
              <a:gd name="connsiteY69" fmla="*/ 2154253 h 2990841"/>
              <a:gd name="connsiteX70" fmla="*/ 8605623 w 12192000"/>
              <a:gd name="connsiteY70" fmla="*/ 2154974 h 2990841"/>
              <a:gd name="connsiteX71" fmla="*/ 8591946 w 12192000"/>
              <a:gd name="connsiteY71" fmla="*/ 2153429 h 2990841"/>
              <a:gd name="connsiteX72" fmla="*/ 8588503 w 12192000"/>
              <a:gd name="connsiteY72" fmla="*/ 2158528 h 2990841"/>
              <a:gd name="connsiteX73" fmla="*/ 8542929 w 12192000"/>
              <a:gd name="connsiteY73" fmla="*/ 2155780 h 2990841"/>
              <a:gd name="connsiteX74" fmla="*/ 8422422 w 12192000"/>
              <a:gd name="connsiteY74" fmla="*/ 2128783 h 2990841"/>
              <a:gd name="connsiteX75" fmla="*/ 8350509 w 12192000"/>
              <a:gd name="connsiteY75" fmla="*/ 2116143 h 2990841"/>
              <a:gd name="connsiteX76" fmla="*/ 8323483 w 12192000"/>
              <a:gd name="connsiteY76" fmla="*/ 2116856 h 2990841"/>
              <a:gd name="connsiteX77" fmla="*/ 8285541 w 12192000"/>
              <a:gd name="connsiteY77" fmla="*/ 2114142 h 2990841"/>
              <a:gd name="connsiteX78" fmla="*/ 8156321 w 12192000"/>
              <a:gd name="connsiteY78" fmla="*/ 2105622 h 2990841"/>
              <a:gd name="connsiteX79" fmla="*/ 8115022 w 12192000"/>
              <a:gd name="connsiteY79" fmla="*/ 2097331 h 2990841"/>
              <a:gd name="connsiteX80" fmla="*/ 8109128 w 12192000"/>
              <a:gd name="connsiteY80" fmla="*/ 2095725 h 2990841"/>
              <a:gd name="connsiteX81" fmla="*/ 8061947 w 12192000"/>
              <a:gd name="connsiteY81" fmla="*/ 2076044 h 2990841"/>
              <a:gd name="connsiteX82" fmla="*/ 8056343 w 12192000"/>
              <a:gd name="connsiteY82" fmla="*/ 2079176 h 2990841"/>
              <a:gd name="connsiteX83" fmla="*/ 8039888 w 12192000"/>
              <a:gd name="connsiteY83" fmla="*/ 2079889 h 2990841"/>
              <a:gd name="connsiteX84" fmla="*/ 8027893 w 12192000"/>
              <a:gd name="connsiteY84" fmla="*/ 2071837 h 2990841"/>
              <a:gd name="connsiteX85" fmla="*/ 7968202 w 12192000"/>
              <a:gd name="connsiteY85" fmla="*/ 2048643 h 2990841"/>
              <a:gd name="connsiteX86" fmla="*/ 7879707 w 12192000"/>
              <a:gd name="connsiteY86" fmla="*/ 2019539 h 2990841"/>
              <a:gd name="connsiteX87" fmla="*/ 7867283 w 12192000"/>
              <a:gd name="connsiteY87" fmla="*/ 2011237 h 2990841"/>
              <a:gd name="connsiteX88" fmla="*/ 7843997 w 12192000"/>
              <a:gd name="connsiteY88" fmla="*/ 2004002 h 2990841"/>
              <a:gd name="connsiteX89" fmla="*/ 7819810 w 12192000"/>
              <a:gd name="connsiteY89" fmla="*/ 2003978 h 2990841"/>
              <a:gd name="connsiteX90" fmla="*/ 7766905 w 12192000"/>
              <a:gd name="connsiteY90" fmla="*/ 1994240 h 2990841"/>
              <a:gd name="connsiteX91" fmla="*/ 7748811 w 12192000"/>
              <a:gd name="connsiteY91" fmla="*/ 2001647 h 2990841"/>
              <a:gd name="connsiteX92" fmla="*/ 7745757 w 12192000"/>
              <a:gd name="connsiteY92" fmla="*/ 2003120 h 2990841"/>
              <a:gd name="connsiteX93" fmla="*/ 7732110 w 12192000"/>
              <a:gd name="connsiteY93" fmla="*/ 2004783 h 2990841"/>
              <a:gd name="connsiteX94" fmla="*/ 7730039 w 12192000"/>
              <a:gd name="connsiteY94" fmla="*/ 2010536 h 2990841"/>
              <a:gd name="connsiteX95" fmla="*/ 7685159 w 12192000"/>
              <a:gd name="connsiteY95" fmla="*/ 2018415 h 2990841"/>
              <a:gd name="connsiteX96" fmla="*/ 7561596 w 12192000"/>
              <a:gd name="connsiteY96" fmla="*/ 2020063 h 2990841"/>
              <a:gd name="connsiteX97" fmla="*/ 7488722 w 12192000"/>
              <a:gd name="connsiteY97" fmla="*/ 2024418 h 2990841"/>
              <a:gd name="connsiteX98" fmla="*/ 7462688 w 12192000"/>
              <a:gd name="connsiteY98" fmla="*/ 2031366 h 2990841"/>
              <a:gd name="connsiteX99" fmla="*/ 7425222 w 12192000"/>
              <a:gd name="connsiteY99" fmla="*/ 2037510 h 2990841"/>
              <a:gd name="connsiteX100" fmla="*/ 7360376 w 12192000"/>
              <a:gd name="connsiteY100" fmla="*/ 2052454 h 2990841"/>
              <a:gd name="connsiteX101" fmla="*/ 7297796 w 12192000"/>
              <a:gd name="connsiteY101" fmla="*/ 2059134 h 2990841"/>
              <a:gd name="connsiteX102" fmla="*/ 7255684 w 12192000"/>
              <a:gd name="connsiteY102" fmla="*/ 2060633 h 2990841"/>
              <a:gd name="connsiteX103" fmla="*/ 7249573 w 12192000"/>
              <a:gd name="connsiteY103" fmla="*/ 2060435 h 2990841"/>
              <a:gd name="connsiteX104" fmla="*/ 7198933 w 12192000"/>
              <a:gd name="connsiteY104" fmla="*/ 2052227 h 2990841"/>
              <a:gd name="connsiteX105" fmla="*/ 7194276 w 12192000"/>
              <a:gd name="connsiteY105" fmla="*/ 2056568 h 2990841"/>
              <a:gd name="connsiteX106" fmla="*/ 7178495 w 12192000"/>
              <a:gd name="connsiteY106" fmla="*/ 2061069 h 2990841"/>
              <a:gd name="connsiteX107" fmla="*/ 7164866 w 12192000"/>
              <a:gd name="connsiteY107" fmla="*/ 2056021 h 2990841"/>
              <a:gd name="connsiteX108" fmla="*/ 7101221 w 12192000"/>
              <a:gd name="connsiteY108" fmla="*/ 2047289 h 2990841"/>
              <a:gd name="connsiteX109" fmla="*/ 7008182 w 12192000"/>
              <a:gd name="connsiteY109" fmla="*/ 2039482 h 2990841"/>
              <a:gd name="connsiteX110" fmla="*/ 6994073 w 12192000"/>
              <a:gd name="connsiteY110" fmla="*/ 2034288 h 2990841"/>
              <a:gd name="connsiteX111" fmla="*/ 6902768 w 12192000"/>
              <a:gd name="connsiteY111" fmla="*/ 2021990 h 2990841"/>
              <a:gd name="connsiteX112" fmla="*/ 6854917 w 12192000"/>
              <a:gd name="connsiteY112" fmla="*/ 2020321 h 2990841"/>
              <a:gd name="connsiteX113" fmla="*/ 6849655 w 12192000"/>
              <a:gd name="connsiteY113" fmla="*/ 2025191 h 2990841"/>
              <a:gd name="connsiteX114" fmla="*/ 6835522 w 12192000"/>
              <a:gd name="connsiteY114" fmla="*/ 2024012 h 2990841"/>
              <a:gd name="connsiteX115" fmla="*/ 6707727 w 12192000"/>
              <a:gd name="connsiteY115" fmla="*/ 2006254 h 2990841"/>
              <a:gd name="connsiteX116" fmla="*/ 6561947 w 12192000"/>
              <a:gd name="connsiteY116" fmla="*/ 1975575 h 2990841"/>
              <a:gd name="connsiteX117" fmla="*/ 6464714 w 12192000"/>
              <a:gd name="connsiteY117" fmla="*/ 1978704 h 2990841"/>
              <a:gd name="connsiteX118" fmla="*/ 6242129 w 12192000"/>
              <a:gd name="connsiteY118" fmla="*/ 1915441 h 2990841"/>
              <a:gd name="connsiteX119" fmla="*/ 6080728 w 12192000"/>
              <a:gd name="connsiteY119" fmla="*/ 1895758 h 2990841"/>
              <a:gd name="connsiteX120" fmla="*/ 6069627 w 12192000"/>
              <a:gd name="connsiteY120" fmla="*/ 1885968 h 2990841"/>
              <a:gd name="connsiteX121" fmla="*/ 6055146 w 12192000"/>
              <a:gd name="connsiteY121" fmla="*/ 1879305 h 2990841"/>
              <a:gd name="connsiteX122" fmla="*/ 5953405 w 12192000"/>
              <a:gd name="connsiteY122" fmla="*/ 1849929 h 2990841"/>
              <a:gd name="connsiteX123" fmla="*/ 5940151 w 12192000"/>
              <a:gd name="connsiteY123" fmla="*/ 1852123 h 2990841"/>
              <a:gd name="connsiteX124" fmla="*/ 5917647 w 12192000"/>
              <a:gd name="connsiteY124" fmla="*/ 1852476 h 2990841"/>
              <a:gd name="connsiteX125" fmla="*/ 5860259 w 12192000"/>
              <a:gd name="connsiteY125" fmla="*/ 1865444 h 2990841"/>
              <a:gd name="connsiteX126" fmla="*/ 5821880 w 12192000"/>
              <a:gd name="connsiteY126" fmla="*/ 1854695 h 2990841"/>
              <a:gd name="connsiteX127" fmla="*/ 5813898 w 12192000"/>
              <a:gd name="connsiteY127" fmla="*/ 1853063 h 2990841"/>
              <a:gd name="connsiteX128" fmla="*/ 5813633 w 12192000"/>
              <a:gd name="connsiteY128" fmla="*/ 1853249 h 2990841"/>
              <a:gd name="connsiteX129" fmla="*/ 5804995 w 12192000"/>
              <a:gd name="connsiteY129" fmla="*/ 1851966 h 2990841"/>
              <a:gd name="connsiteX130" fmla="*/ 5799340 w 12192000"/>
              <a:gd name="connsiteY130" fmla="*/ 1850088 h 2990841"/>
              <a:gd name="connsiteX131" fmla="*/ 5783850 w 12192000"/>
              <a:gd name="connsiteY131" fmla="*/ 1846922 h 2990841"/>
              <a:gd name="connsiteX132" fmla="*/ 5777803 w 12192000"/>
              <a:gd name="connsiteY132" fmla="*/ 1847290 h 2990841"/>
              <a:gd name="connsiteX133" fmla="*/ 5774372 w 12192000"/>
              <a:gd name="connsiteY133" fmla="*/ 1849538 h 2990841"/>
              <a:gd name="connsiteX134" fmla="*/ 5740527 w 12192000"/>
              <a:gd name="connsiteY134" fmla="*/ 1850453 h 2990841"/>
              <a:gd name="connsiteX135" fmla="*/ 5671437 w 12192000"/>
              <a:gd name="connsiteY135" fmla="*/ 1845438 h 2990841"/>
              <a:gd name="connsiteX136" fmla="*/ 5633526 w 12192000"/>
              <a:gd name="connsiteY136" fmla="*/ 1839191 h 2990841"/>
              <a:gd name="connsiteX137" fmla="*/ 5527860 w 12192000"/>
              <a:gd name="connsiteY137" fmla="*/ 1825767 h 2990841"/>
              <a:gd name="connsiteX138" fmla="*/ 5420429 w 12192000"/>
              <a:gd name="connsiteY138" fmla="*/ 1815102 h 2990841"/>
              <a:gd name="connsiteX139" fmla="*/ 5339073 w 12192000"/>
              <a:gd name="connsiteY139" fmla="*/ 1819639 h 2990841"/>
              <a:gd name="connsiteX140" fmla="*/ 5334373 w 12192000"/>
              <a:gd name="connsiteY140" fmla="*/ 1817028 h 2990841"/>
              <a:gd name="connsiteX141" fmla="*/ 5326433 w 12192000"/>
              <a:gd name="connsiteY141" fmla="*/ 1814516 h 2990841"/>
              <a:gd name="connsiteX142" fmla="*/ 5326080 w 12192000"/>
              <a:gd name="connsiteY142" fmla="*/ 1814651 h 2990841"/>
              <a:gd name="connsiteX143" fmla="*/ 5318954 w 12192000"/>
              <a:gd name="connsiteY143" fmla="*/ 1811914 h 2990841"/>
              <a:gd name="connsiteX144" fmla="*/ 5286087 w 12192000"/>
              <a:gd name="connsiteY144" fmla="*/ 1796038 h 2990841"/>
              <a:gd name="connsiteX145" fmla="*/ 5223002 w 12192000"/>
              <a:gd name="connsiteY145" fmla="*/ 1799482 h 2990841"/>
              <a:gd name="connsiteX146" fmla="*/ 5200540 w 12192000"/>
              <a:gd name="connsiteY146" fmla="*/ 1796400 h 2990841"/>
              <a:gd name="connsiteX147" fmla="*/ 5154928 w 12192000"/>
              <a:gd name="connsiteY147" fmla="*/ 1781130 h 2990841"/>
              <a:gd name="connsiteX148" fmla="*/ 5149478 w 12192000"/>
              <a:gd name="connsiteY148" fmla="*/ 1780679 h 2990841"/>
              <a:gd name="connsiteX149" fmla="*/ 5130626 w 12192000"/>
              <a:gd name="connsiteY149" fmla="*/ 1768669 h 2990841"/>
              <a:gd name="connsiteX150" fmla="*/ 5102239 w 12192000"/>
              <a:gd name="connsiteY150" fmla="*/ 1753436 h 2990841"/>
              <a:gd name="connsiteX151" fmla="*/ 5099658 w 12192000"/>
              <a:gd name="connsiteY151" fmla="*/ 1753538 h 2990841"/>
              <a:gd name="connsiteX152" fmla="*/ 5088508 w 12192000"/>
              <a:gd name="connsiteY152" fmla="*/ 1745106 h 2990841"/>
              <a:gd name="connsiteX153" fmla="*/ 5082205 w 12192000"/>
              <a:gd name="connsiteY153" fmla="*/ 1734262 h 2990841"/>
              <a:gd name="connsiteX154" fmla="*/ 4931750 w 12192000"/>
              <a:gd name="connsiteY154" fmla="*/ 1691385 h 2990841"/>
              <a:gd name="connsiteX155" fmla="*/ 4824030 w 12192000"/>
              <a:gd name="connsiteY155" fmla="*/ 1643040 h 2990841"/>
              <a:gd name="connsiteX156" fmla="*/ 4758423 w 12192000"/>
              <a:gd name="connsiteY156" fmla="*/ 1579191 h 2990841"/>
              <a:gd name="connsiteX157" fmla="*/ 4514045 w 12192000"/>
              <a:gd name="connsiteY157" fmla="*/ 1535848 h 2990841"/>
              <a:gd name="connsiteX158" fmla="*/ 4458973 w 12192000"/>
              <a:gd name="connsiteY158" fmla="*/ 1525122 h 2990841"/>
              <a:gd name="connsiteX159" fmla="*/ 4423105 w 12192000"/>
              <a:gd name="connsiteY159" fmla="*/ 1500018 h 2990841"/>
              <a:gd name="connsiteX160" fmla="*/ 4400073 w 12192000"/>
              <a:gd name="connsiteY160" fmla="*/ 1499739 h 2990841"/>
              <a:gd name="connsiteX161" fmla="*/ 4395961 w 12192000"/>
              <a:gd name="connsiteY161" fmla="*/ 1499863 h 2990841"/>
              <a:gd name="connsiteX162" fmla="*/ 4382523 w 12192000"/>
              <a:gd name="connsiteY162" fmla="*/ 1496619 h 2990841"/>
              <a:gd name="connsiteX163" fmla="*/ 4374971 w 12192000"/>
              <a:gd name="connsiteY163" fmla="*/ 1500377 h 2990841"/>
              <a:gd name="connsiteX164" fmla="*/ 4352051 w 12192000"/>
              <a:gd name="connsiteY164" fmla="*/ 1498843 h 2990841"/>
              <a:gd name="connsiteX165" fmla="*/ 4328364 w 12192000"/>
              <a:gd name="connsiteY165" fmla="*/ 1491566 h 2990841"/>
              <a:gd name="connsiteX166" fmla="*/ 4220142 w 12192000"/>
              <a:gd name="connsiteY166" fmla="*/ 1451803 h 2990841"/>
              <a:gd name="connsiteX167" fmla="*/ 4152921 w 12192000"/>
              <a:gd name="connsiteY167" fmla="*/ 1430969 h 2990841"/>
              <a:gd name="connsiteX168" fmla="*/ 4123498 w 12192000"/>
              <a:gd name="connsiteY168" fmla="*/ 1427696 h 2990841"/>
              <a:gd name="connsiteX169" fmla="*/ 4085026 w 12192000"/>
              <a:gd name="connsiteY169" fmla="*/ 1420005 h 2990841"/>
              <a:gd name="connsiteX170" fmla="*/ 4014120 w 12192000"/>
              <a:gd name="connsiteY170" fmla="*/ 1410025 h 2990841"/>
              <a:gd name="connsiteX171" fmla="*/ 3924085 w 12192000"/>
              <a:gd name="connsiteY171" fmla="*/ 1390368 h 2990841"/>
              <a:gd name="connsiteX172" fmla="*/ 3875102 w 12192000"/>
              <a:gd name="connsiteY172" fmla="*/ 1356231 h 2990841"/>
              <a:gd name="connsiteX173" fmla="*/ 3866735 w 12192000"/>
              <a:gd name="connsiteY173" fmla="*/ 1358044 h 2990841"/>
              <a:gd name="connsiteX174" fmla="*/ 3824835 w 12192000"/>
              <a:gd name="connsiteY174" fmla="*/ 1344150 h 2990841"/>
              <a:gd name="connsiteX175" fmla="*/ 3698316 w 12192000"/>
              <a:gd name="connsiteY175" fmla="*/ 1271660 h 2990841"/>
              <a:gd name="connsiteX176" fmla="*/ 3615875 w 12192000"/>
              <a:gd name="connsiteY176" fmla="*/ 1245166 h 2990841"/>
              <a:gd name="connsiteX177" fmla="*/ 3583351 w 12192000"/>
              <a:gd name="connsiteY177" fmla="*/ 1239605 h 2990841"/>
              <a:gd name="connsiteX178" fmla="*/ 3529058 w 12192000"/>
              <a:gd name="connsiteY178" fmla="*/ 1230047 h 2990841"/>
              <a:gd name="connsiteX179" fmla="*/ 3438822 w 12192000"/>
              <a:gd name="connsiteY179" fmla="*/ 1205661 h 2990841"/>
              <a:gd name="connsiteX180" fmla="*/ 3390292 w 12192000"/>
              <a:gd name="connsiteY180" fmla="*/ 1197075 h 2990841"/>
              <a:gd name="connsiteX181" fmla="*/ 3315537 w 12192000"/>
              <a:gd name="connsiteY181" fmla="*/ 1185391 h 2990841"/>
              <a:gd name="connsiteX182" fmla="*/ 3305896 w 12192000"/>
              <a:gd name="connsiteY182" fmla="*/ 1180025 h 2990841"/>
              <a:gd name="connsiteX183" fmla="*/ 3260055 w 12192000"/>
              <a:gd name="connsiteY183" fmla="*/ 1189560 h 2990841"/>
              <a:gd name="connsiteX184" fmla="*/ 3136098 w 12192000"/>
              <a:gd name="connsiteY184" fmla="*/ 1171708 h 2990841"/>
              <a:gd name="connsiteX185" fmla="*/ 3113533 w 12192000"/>
              <a:gd name="connsiteY185" fmla="*/ 1171758 h 2990841"/>
              <a:gd name="connsiteX186" fmla="*/ 3087934 w 12192000"/>
              <a:gd name="connsiteY186" fmla="*/ 1162189 h 2990841"/>
              <a:gd name="connsiteX187" fmla="*/ 3033101 w 12192000"/>
              <a:gd name="connsiteY187" fmla="*/ 1146004 h 2990841"/>
              <a:gd name="connsiteX188" fmla="*/ 2999082 w 12192000"/>
              <a:gd name="connsiteY188" fmla="*/ 1129337 h 2990841"/>
              <a:gd name="connsiteX189" fmla="*/ 2988144 w 12192000"/>
              <a:gd name="connsiteY189" fmla="*/ 1133783 h 2990841"/>
              <a:gd name="connsiteX190" fmla="*/ 2964880 w 12192000"/>
              <a:gd name="connsiteY190" fmla="*/ 1133160 h 2990841"/>
              <a:gd name="connsiteX191" fmla="*/ 2871083 w 12192000"/>
              <a:gd name="connsiteY191" fmla="*/ 1114281 h 2990841"/>
              <a:gd name="connsiteX192" fmla="*/ 2853547 w 12192000"/>
              <a:gd name="connsiteY192" fmla="*/ 1113282 h 2990841"/>
              <a:gd name="connsiteX193" fmla="*/ 2834998 w 12192000"/>
              <a:gd name="connsiteY193" fmla="*/ 1105032 h 2990841"/>
              <a:gd name="connsiteX194" fmla="*/ 2832012 w 12192000"/>
              <a:gd name="connsiteY194" fmla="*/ 1103667 h 2990841"/>
              <a:gd name="connsiteX195" fmla="*/ 2831450 w 12192000"/>
              <a:gd name="connsiteY195" fmla="*/ 1103681 h 2990841"/>
              <a:gd name="connsiteX196" fmla="*/ 2830158 w 12192000"/>
              <a:gd name="connsiteY196" fmla="*/ 1102819 h 2990841"/>
              <a:gd name="connsiteX197" fmla="*/ 2817969 w 12192000"/>
              <a:gd name="connsiteY197" fmla="*/ 1097243 h 2990841"/>
              <a:gd name="connsiteX198" fmla="*/ 2812278 w 12192000"/>
              <a:gd name="connsiteY198" fmla="*/ 1097008 h 2990841"/>
              <a:gd name="connsiteX199" fmla="*/ 2735949 w 12192000"/>
              <a:gd name="connsiteY199" fmla="*/ 1069536 h 2990841"/>
              <a:gd name="connsiteX200" fmla="*/ 2700542 w 12192000"/>
              <a:gd name="connsiteY200" fmla="*/ 1056907 h 2990841"/>
              <a:gd name="connsiteX201" fmla="*/ 2690071 w 12192000"/>
              <a:gd name="connsiteY201" fmla="*/ 1056397 h 2990841"/>
              <a:gd name="connsiteX202" fmla="*/ 2655269 w 12192000"/>
              <a:gd name="connsiteY202" fmla="*/ 1042078 h 2990841"/>
              <a:gd name="connsiteX203" fmla="*/ 2637172 w 12192000"/>
              <a:gd name="connsiteY203" fmla="*/ 1039382 h 2990841"/>
              <a:gd name="connsiteX204" fmla="*/ 2544676 w 12192000"/>
              <a:gd name="connsiteY204" fmla="*/ 1019916 h 2990841"/>
              <a:gd name="connsiteX205" fmla="*/ 2521406 w 12192000"/>
              <a:gd name="connsiteY205" fmla="*/ 1022036 h 2990841"/>
              <a:gd name="connsiteX206" fmla="*/ 2462038 w 12192000"/>
              <a:gd name="connsiteY206" fmla="*/ 992687 h 2990841"/>
              <a:gd name="connsiteX207" fmla="*/ 2448962 w 12192000"/>
              <a:gd name="connsiteY207" fmla="*/ 988555 h 2990841"/>
              <a:gd name="connsiteX208" fmla="*/ 2444223 w 12192000"/>
              <a:gd name="connsiteY208" fmla="*/ 985580 h 2990841"/>
              <a:gd name="connsiteX209" fmla="*/ 2428175 w 12192000"/>
              <a:gd name="connsiteY209" fmla="*/ 997242 h 2990841"/>
              <a:gd name="connsiteX210" fmla="*/ 2398519 w 12192000"/>
              <a:gd name="connsiteY210" fmla="*/ 1001482 h 2990841"/>
              <a:gd name="connsiteX211" fmla="*/ 2385271 w 12192000"/>
              <a:gd name="connsiteY211" fmla="*/ 993786 h 2990841"/>
              <a:gd name="connsiteX212" fmla="*/ 2298174 w 12192000"/>
              <a:gd name="connsiteY212" fmla="*/ 956527 h 2990841"/>
              <a:gd name="connsiteX213" fmla="*/ 2271014 w 12192000"/>
              <a:gd name="connsiteY213" fmla="*/ 945440 h 2990841"/>
              <a:gd name="connsiteX214" fmla="*/ 2214838 w 12192000"/>
              <a:gd name="connsiteY214" fmla="*/ 924396 h 2990841"/>
              <a:gd name="connsiteX215" fmla="*/ 2038407 w 12192000"/>
              <a:gd name="connsiteY215" fmla="*/ 916628 h 2990841"/>
              <a:gd name="connsiteX216" fmla="*/ 1958268 w 12192000"/>
              <a:gd name="connsiteY216" fmla="*/ 931677 h 2990841"/>
              <a:gd name="connsiteX217" fmla="*/ 1740316 w 12192000"/>
              <a:gd name="connsiteY217" fmla="*/ 931710 h 2990841"/>
              <a:gd name="connsiteX218" fmla="*/ 1454477 w 12192000"/>
              <a:gd name="connsiteY218" fmla="*/ 973878 h 2990841"/>
              <a:gd name="connsiteX219" fmla="*/ 1385984 w 12192000"/>
              <a:gd name="connsiteY219" fmla="*/ 958621 h 2990841"/>
              <a:gd name="connsiteX220" fmla="*/ 1355604 w 12192000"/>
              <a:gd name="connsiteY220" fmla="*/ 960893 h 2990841"/>
              <a:gd name="connsiteX221" fmla="*/ 1305323 w 12192000"/>
              <a:gd name="connsiteY221" fmla="*/ 967511 h 2990841"/>
              <a:gd name="connsiteX222" fmla="*/ 1125607 w 12192000"/>
              <a:gd name="connsiteY222" fmla="*/ 968467 h 2990841"/>
              <a:gd name="connsiteX223" fmla="*/ 1016562 w 12192000"/>
              <a:gd name="connsiteY223" fmla="*/ 975260 h 2990841"/>
              <a:gd name="connsiteX224" fmla="*/ 818620 w 12192000"/>
              <a:gd name="connsiteY224" fmla="*/ 987723 h 2990841"/>
              <a:gd name="connsiteX225" fmla="*/ 611870 w 12192000"/>
              <a:gd name="connsiteY225" fmla="*/ 1002547 h 2990841"/>
              <a:gd name="connsiteX226" fmla="*/ 520325 w 12192000"/>
              <a:gd name="connsiteY226" fmla="*/ 1010590 h 2990841"/>
              <a:gd name="connsiteX227" fmla="*/ 386188 w 12192000"/>
              <a:gd name="connsiteY227" fmla="*/ 1040956 h 2990841"/>
              <a:gd name="connsiteX228" fmla="*/ 272629 w 12192000"/>
              <a:gd name="connsiteY228" fmla="*/ 1010300 h 2990841"/>
              <a:gd name="connsiteX229" fmla="*/ 113450 w 12192000"/>
              <a:gd name="connsiteY229" fmla="*/ 1038933 h 2990841"/>
              <a:gd name="connsiteX230" fmla="*/ 4256 w 12192000"/>
              <a:gd name="connsiteY230" fmla="*/ 1060111 h 2990841"/>
              <a:gd name="connsiteX231" fmla="*/ 0 w 12192000"/>
              <a:gd name="connsiteY231" fmla="*/ 1059714 h 2990841"/>
              <a:gd name="connsiteX232" fmla="*/ 0 w 12192000"/>
              <a:gd name="connsiteY232" fmla="*/ 0 h 2990841"/>
              <a:gd name="connsiteX0" fmla="*/ 0 w 12192000"/>
              <a:gd name="connsiteY0" fmla="*/ 0 h 2990841"/>
              <a:gd name="connsiteX1" fmla="*/ 12192000 w 12192000"/>
              <a:gd name="connsiteY1" fmla="*/ 0 h 2990841"/>
              <a:gd name="connsiteX2" fmla="*/ 12192000 w 12192000"/>
              <a:gd name="connsiteY2" fmla="*/ 2802781 h 2990841"/>
              <a:gd name="connsiteX3" fmla="*/ 12174273 w 12192000"/>
              <a:gd name="connsiteY3" fmla="*/ 2805362 h 2990841"/>
              <a:gd name="connsiteX4" fmla="*/ 12112141 w 12192000"/>
              <a:gd name="connsiteY4" fmla="*/ 2896170 h 2990841"/>
              <a:gd name="connsiteX5" fmla="*/ 12013268 w 12192000"/>
              <a:gd name="connsiteY5" fmla="*/ 2939595 h 2990841"/>
              <a:gd name="connsiteX6" fmla="*/ 11844564 w 12192000"/>
              <a:gd name="connsiteY6" fmla="*/ 2972630 h 2990841"/>
              <a:gd name="connsiteX7" fmla="*/ 11754334 w 12192000"/>
              <a:gd name="connsiteY7" fmla="*/ 2963535 h 2990841"/>
              <a:gd name="connsiteX8" fmla="*/ 11683126 w 12192000"/>
              <a:gd name="connsiteY8" fmla="*/ 2966141 h 2990841"/>
              <a:gd name="connsiteX9" fmla="*/ 11641086 w 12192000"/>
              <a:gd name="connsiteY9" fmla="*/ 2983775 h 2990841"/>
              <a:gd name="connsiteX10" fmla="*/ 11557571 w 12192000"/>
              <a:gd name="connsiteY10" fmla="*/ 2990841 h 2990841"/>
              <a:gd name="connsiteX11" fmla="*/ 11494397 w 12192000"/>
              <a:gd name="connsiteY11" fmla="*/ 2946810 h 2990841"/>
              <a:gd name="connsiteX12" fmla="*/ 11438556 w 12192000"/>
              <a:gd name="connsiteY12" fmla="*/ 2873658 h 2990841"/>
              <a:gd name="connsiteX13" fmla="*/ 11380680 w 12192000"/>
              <a:gd name="connsiteY13" fmla="*/ 2855874 h 2990841"/>
              <a:gd name="connsiteX14" fmla="*/ 11307999 w 12192000"/>
              <a:gd name="connsiteY14" fmla="*/ 2809174 h 2990841"/>
              <a:gd name="connsiteX15" fmla="*/ 11228674 w 12192000"/>
              <a:gd name="connsiteY15" fmla="*/ 2738503 h 2990841"/>
              <a:gd name="connsiteX16" fmla="*/ 11208775 w 12192000"/>
              <a:gd name="connsiteY16" fmla="*/ 2733735 h 2990841"/>
              <a:gd name="connsiteX17" fmla="*/ 11191329 w 12192000"/>
              <a:gd name="connsiteY17" fmla="*/ 2735896 h 2990841"/>
              <a:gd name="connsiteX18" fmla="*/ 11095293 w 12192000"/>
              <a:gd name="connsiteY18" fmla="*/ 2734181 h 2990841"/>
              <a:gd name="connsiteX19" fmla="*/ 11072290 w 12192000"/>
              <a:gd name="connsiteY19" fmla="*/ 2737734 h 2990841"/>
              <a:gd name="connsiteX20" fmla="*/ 10980239 w 12192000"/>
              <a:gd name="connsiteY20" fmla="*/ 2729000 h 2990841"/>
              <a:gd name="connsiteX21" fmla="*/ 10980167 w 12192000"/>
              <a:gd name="connsiteY21" fmla="*/ 2728972 h 2990841"/>
              <a:gd name="connsiteX22" fmla="*/ 10943501 w 12192000"/>
              <a:gd name="connsiteY22" fmla="*/ 2723352 h 2990841"/>
              <a:gd name="connsiteX23" fmla="*/ 10740825 w 12192000"/>
              <a:gd name="connsiteY23" fmla="*/ 2642544 h 2990841"/>
              <a:gd name="connsiteX24" fmla="*/ 10621021 w 12192000"/>
              <a:gd name="connsiteY24" fmla="*/ 2583972 h 2990841"/>
              <a:gd name="connsiteX25" fmla="*/ 10501779 w 12192000"/>
              <a:gd name="connsiteY25" fmla="*/ 2548735 h 2990841"/>
              <a:gd name="connsiteX26" fmla="*/ 10403355 w 12192000"/>
              <a:gd name="connsiteY26" fmla="*/ 2512953 h 2990841"/>
              <a:gd name="connsiteX27" fmla="*/ 10337449 w 12192000"/>
              <a:gd name="connsiteY27" fmla="*/ 2488172 h 2990841"/>
              <a:gd name="connsiteX28" fmla="*/ 10324327 w 12192000"/>
              <a:gd name="connsiteY28" fmla="*/ 2478939 h 2990841"/>
              <a:gd name="connsiteX29" fmla="*/ 10321929 w 12192000"/>
              <a:gd name="connsiteY29" fmla="*/ 2478993 h 2990841"/>
              <a:gd name="connsiteX30" fmla="*/ 10290461 w 12192000"/>
              <a:gd name="connsiteY30" fmla="*/ 2462144 h 2990841"/>
              <a:gd name="connsiteX31" fmla="*/ 10268970 w 12192000"/>
              <a:gd name="connsiteY31" fmla="*/ 2448931 h 2990841"/>
              <a:gd name="connsiteX32" fmla="*/ 10263699 w 12192000"/>
              <a:gd name="connsiteY32" fmla="*/ 2448340 h 2990841"/>
              <a:gd name="connsiteX33" fmla="*/ 10228272 w 12192000"/>
              <a:gd name="connsiteY33" fmla="*/ 2431997 h 2990841"/>
              <a:gd name="connsiteX34" fmla="*/ 10215997 w 12192000"/>
              <a:gd name="connsiteY34" fmla="*/ 2431103 h 2990841"/>
              <a:gd name="connsiteX35" fmla="*/ 10193885 w 12192000"/>
              <a:gd name="connsiteY35" fmla="*/ 2427360 h 2990841"/>
              <a:gd name="connsiteX36" fmla="*/ 10135557 w 12192000"/>
              <a:gd name="connsiteY36" fmla="*/ 2429769 h 2990841"/>
              <a:gd name="connsiteX37" fmla="*/ 10092108 w 12192000"/>
              <a:gd name="connsiteY37" fmla="*/ 2409075 h 2990841"/>
              <a:gd name="connsiteX38" fmla="*/ 10091815 w 12192000"/>
              <a:gd name="connsiteY38" fmla="*/ 2409211 h 2990841"/>
              <a:gd name="connsiteX39" fmla="*/ 10083558 w 12192000"/>
              <a:gd name="connsiteY39" fmla="*/ 2406369 h 2990841"/>
              <a:gd name="connsiteX40" fmla="*/ 10078319 w 12192000"/>
              <a:gd name="connsiteY40" fmla="*/ 2403481 h 2990841"/>
              <a:gd name="connsiteX41" fmla="*/ 10063647 w 12192000"/>
              <a:gd name="connsiteY41" fmla="*/ 2397528 h 2990841"/>
              <a:gd name="connsiteX42" fmla="*/ 10057660 w 12192000"/>
              <a:gd name="connsiteY42" fmla="*/ 2396793 h 2990841"/>
              <a:gd name="connsiteX43" fmla="*/ 10003124 w 12192000"/>
              <a:gd name="connsiteY43" fmla="*/ 2406692 h 2990841"/>
              <a:gd name="connsiteX44" fmla="*/ 9898644 w 12192000"/>
              <a:gd name="connsiteY44" fmla="*/ 2393136 h 2990841"/>
              <a:gd name="connsiteX45" fmla="*/ 9794969 w 12192000"/>
              <a:gd name="connsiteY45" fmla="*/ 2376665 h 2990841"/>
              <a:gd name="connsiteX46" fmla="*/ 9690708 w 12192000"/>
              <a:gd name="connsiteY46" fmla="*/ 2362478 h 2990841"/>
              <a:gd name="connsiteX47" fmla="*/ 9656590 w 12192000"/>
              <a:gd name="connsiteY47" fmla="*/ 2365107 h 2990841"/>
              <a:gd name="connsiteX48" fmla="*/ 9651013 w 12192000"/>
              <a:gd name="connsiteY48" fmla="*/ 2365379 h 2990841"/>
              <a:gd name="connsiteX49" fmla="*/ 9629535 w 12192000"/>
              <a:gd name="connsiteY49" fmla="*/ 2359562 h 2990841"/>
              <a:gd name="connsiteX50" fmla="*/ 9621002 w 12192000"/>
              <a:gd name="connsiteY50" fmla="*/ 2358015 h 2990841"/>
              <a:gd name="connsiteX51" fmla="*/ 9620811 w 12192000"/>
              <a:gd name="connsiteY51" fmla="*/ 2358209 h 2990841"/>
              <a:gd name="connsiteX52" fmla="*/ 9612783 w 12192000"/>
              <a:gd name="connsiteY52" fmla="*/ 2356304 h 2990841"/>
              <a:gd name="connsiteX53" fmla="*/ 9573299 w 12192000"/>
              <a:gd name="connsiteY53" fmla="*/ 2344048 h 2990841"/>
              <a:gd name="connsiteX54" fmla="*/ 9523299 w 12192000"/>
              <a:gd name="connsiteY54" fmla="*/ 2356751 h 2990841"/>
              <a:gd name="connsiteX55" fmla="*/ 9502217 w 12192000"/>
              <a:gd name="connsiteY55" fmla="*/ 2356672 h 2990841"/>
              <a:gd name="connsiteX56" fmla="*/ 9491052 w 12192000"/>
              <a:gd name="connsiteY56" fmla="*/ 2357876 h 2990841"/>
              <a:gd name="connsiteX57" fmla="*/ 9490420 w 12192000"/>
              <a:gd name="connsiteY57" fmla="*/ 2358754 h 2990841"/>
              <a:gd name="connsiteX58" fmla="*/ 9422814 w 12192000"/>
              <a:gd name="connsiteY58" fmla="*/ 2337048 h 2990841"/>
              <a:gd name="connsiteX59" fmla="*/ 9387555 w 12192000"/>
              <a:gd name="connsiteY59" fmla="*/ 2324836 h 2990841"/>
              <a:gd name="connsiteX60" fmla="*/ 9385480 w 12192000"/>
              <a:gd name="connsiteY60" fmla="*/ 2325313 h 2990841"/>
              <a:gd name="connsiteX61" fmla="*/ 9369766 w 12192000"/>
              <a:gd name="connsiteY61" fmla="*/ 2317902 h 2990841"/>
              <a:gd name="connsiteX62" fmla="*/ 9356267 w 12192000"/>
              <a:gd name="connsiteY62" fmla="*/ 2307218 h 2990841"/>
              <a:gd name="connsiteX63" fmla="*/ 9240605 w 12192000"/>
              <a:gd name="connsiteY63" fmla="*/ 2292733 h 2990841"/>
              <a:gd name="connsiteX64" fmla="*/ 9083251 w 12192000"/>
              <a:gd name="connsiteY64" fmla="*/ 2245348 h 2990841"/>
              <a:gd name="connsiteX65" fmla="*/ 8956025 w 12192000"/>
              <a:gd name="connsiteY65" fmla="*/ 2219438 h 2990841"/>
              <a:gd name="connsiteX66" fmla="*/ 8791834 w 12192000"/>
              <a:gd name="connsiteY66" fmla="*/ 2194608 h 2990841"/>
              <a:gd name="connsiteX67" fmla="*/ 8677385 w 12192000"/>
              <a:gd name="connsiteY67" fmla="*/ 2172946 h 2990841"/>
              <a:gd name="connsiteX68" fmla="*/ 8628381 w 12192000"/>
              <a:gd name="connsiteY68" fmla="*/ 2151256 h 2990841"/>
              <a:gd name="connsiteX69" fmla="*/ 8608955 w 12192000"/>
              <a:gd name="connsiteY69" fmla="*/ 2154253 h 2990841"/>
              <a:gd name="connsiteX70" fmla="*/ 8605623 w 12192000"/>
              <a:gd name="connsiteY70" fmla="*/ 2154974 h 2990841"/>
              <a:gd name="connsiteX71" fmla="*/ 8591946 w 12192000"/>
              <a:gd name="connsiteY71" fmla="*/ 2153429 h 2990841"/>
              <a:gd name="connsiteX72" fmla="*/ 8588503 w 12192000"/>
              <a:gd name="connsiteY72" fmla="*/ 2158528 h 2990841"/>
              <a:gd name="connsiteX73" fmla="*/ 8542929 w 12192000"/>
              <a:gd name="connsiteY73" fmla="*/ 2155780 h 2990841"/>
              <a:gd name="connsiteX74" fmla="*/ 8422422 w 12192000"/>
              <a:gd name="connsiteY74" fmla="*/ 2128783 h 2990841"/>
              <a:gd name="connsiteX75" fmla="*/ 8350509 w 12192000"/>
              <a:gd name="connsiteY75" fmla="*/ 2116143 h 2990841"/>
              <a:gd name="connsiteX76" fmla="*/ 8323483 w 12192000"/>
              <a:gd name="connsiteY76" fmla="*/ 2116856 h 2990841"/>
              <a:gd name="connsiteX77" fmla="*/ 8285541 w 12192000"/>
              <a:gd name="connsiteY77" fmla="*/ 2114142 h 2990841"/>
              <a:gd name="connsiteX78" fmla="*/ 8156321 w 12192000"/>
              <a:gd name="connsiteY78" fmla="*/ 2105622 h 2990841"/>
              <a:gd name="connsiteX79" fmla="*/ 8115022 w 12192000"/>
              <a:gd name="connsiteY79" fmla="*/ 2097331 h 2990841"/>
              <a:gd name="connsiteX80" fmla="*/ 8109128 w 12192000"/>
              <a:gd name="connsiteY80" fmla="*/ 2095725 h 2990841"/>
              <a:gd name="connsiteX81" fmla="*/ 8061947 w 12192000"/>
              <a:gd name="connsiteY81" fmla="*/ 2076044 h 2990841"/>
              <a:gd name="connsiteX82" fmla="*/ 8056343 w 12192000"/>
              <a:gd name="connsiteY82" fmla="*/ 2079176 h 2990841"/>
              <a:gd name="connsiteX83" fmla="*/ 8039888 w 12192000"/>
              <a:gd name="connsiteY83" fmla="*/ 2079889 h 2990841"/>
              <a:gd name="connsiteX84" fmla="*/ 8027893 w 12192000"/>
              <a:gd name="connsiteY84" fmla="*/ 2071837 h 2990841"/>
              <a:gd name="connsiteX85" fmla="*/ 7968202 w 12192000"/>
              <a:gd name="connsiteY85" fmla="*/ 2048643 h 2990841"/>
              <a:gd name="connsiteX86" fmla="*/ 7879707 w 12192000"/>
              <a:gd name="connsiteY86" fmla="*/ 2019539 h 2990841"/>
              <a:gd name="connsiteX87" fmla="*/ 7867283 w 12192000"/>
              <a:gd name="connsiteY87" fmla="*/ 2011237 h 2990841"/>
              <a:gd name="connsiteX88" fmla="*/ 7843997 w 12192000"/>
              <a:gd name="connsiteY88" fmla="*/ 2004002 h 2990841"/>
              <a:gd name="connsiteX89" fmla="*/ 7766905 w 12192000"/>
              <a:gd name="connsiteY89" fmla="*/ 1994240 h 2990841"/>
              <a:gd name="connsiteX90" fmla="*/ 7748811 w 12192000"/>
              <a:gd name="connsiteY90" fmla="*/ 2001647 h 2990841"/>
              <a:gd name="connsiteX91" fmla="*/ 7745757 w 12192000"/>
              <a:gd name="connsiteY91" fmla="*/ 2003120 h 2990841"/>
              <a:gd name="connsiteX92" fmla="*/ 7732110 w 12192000"/>
              <a:gd name="connsiteY92" fmla="*/ 2004783 h 2990841"/>
              <a:gd name="connsiteX93" fmla="*/ 7730039 w 12192000"/>
              <a:gd name="connsiteY93" fmla="*/ 2010536 h 2990841"/>
              <a:gd name="connsiteX94" fmla="*/ 7685159 w 12192000"/>
              <a:gd name="connsiteY94" fmla="*/ 2018415 h 2990841"/>
              <a:gd name="connsiteX95" fmla="*/ 7561596 w 12192000"/>
              <a:gd name="connsiteY95" fmla="*/ 2020063 h 2990841"/>
              <a:gd name="connsiteX96" fmla="*/ 7488722 w 12192000"/>
              <a:gd name="connsiteY96" fmla="*/ 2024418 h 2990841"/>
              <a:gd name="connsiteX97" fmla="*/ 7462688 w 12192000"/>
              <a:gd name="connsiteY97" fmla="*/ 2031366 h 2990841"/>
              <a:gd name="connsiteX98" fmla="*/ 7425222 w 12192000"/>
              <a:gd name="connsiteY98" fmla="*/ 2037510 h 2990841"/>
              <a:gd name="connsiteX99" fmla="*/ 7360376 w 12192000"/>
              <a:gd name="connsiteY99" fmla="*/ 2052454 h 2990841"/>
              <a:gd name="connsiteX100" fmla="*/ 7297796 w 12192000"/>
              <a:gd name="connsiteY100" fmla="*/ 2059134 h 2990841"/>
              <a:gd name="connsiteX101" fmla="*/ 7255684 w 12192000"/>
              <a:gd name="connsiteY101" fmla="*/ 2060633 h 2990841"/>
              <a:gd name="connsiteX102" fmla="*/ 7249573 w 12192000"/>
              <a:gd name="connsiteY102" fmla="*/ 2060435 h 2990841"/>
              <a:gd name="connsiteX103" fmla="*/ 7198933 w 12192000"/>
              <a:gd name="connsiteY103" fmla="*/ 2052227 h 2990841"/>
              <a:gd name="connsiteX104" fmla="*/ 7194276 w 12192000"/>
              <a:gd name="connsiteY104" fmla="*/ 2056568 h 2990841"/>
              <a:gd name="connsiteX105" fmla="*/ 7178495 w 12192000"/>
              <a:gd name="connsiteY105" fmla="*/ 2061069 h 2990841"/>
              <a:gd name="connsiteX106" fmla="*/ 7164866 w 12192000"/>
              <a:gd name="connsiteY106" fmla="*/ 2056021 h 2990841"/>
              <a:gd name="connsiteX107" fmla="*/ 7101221 w 12192000"/>
              <a:gd name="connsiteY107" fmla="*/ 2047289 h 2990841"/>
              <a:gd name="connsiteX108" fmla="*/ 7008182 w 12192000"/>
              <a:gd name="connsiteY108" fmla="*/ 2039482 h 2990841"/>
              <a:gd name="connsiteX109" fmla="*/ 6994073 w 12192000"/>
              <a:gd name="connsiteY109" fmla="*/ 2034288 h 2990841"/>
              <a:gd name="connsiteX110" fmla="*/ 6902768 w 12192000"/>
              <a:gd name="connsiteY110" fmla="*/ 2021990 h 2990841"/>
              <a:gd name="connsiteX111" fmla="*/ 6854917 w 12192000"/>
              <a:gd name="connsiteY111" fmla="*/ 2020321 h 2990841"/>
              <a:gd name="connsiteX112" fmla="*/ 6849655 w 12192000"/>
              <a:gd name="connsiteY112" fmla="*/ 2025191 h 2990841"/>
              <a:gd name="connsiteX113" fmla="*/ 6835522 w 12192000"/>
              <a:gd name="connsiteY113" fmla="*/ 2024012 h 2990841"/>
              <a:gd name="connsiteX114" fmla="*/ 6707727 w 12192000"/>
              <a:gd name="connsiteY114" fmla="*/ 2006254 h 2990841"/>
              <a:gd name="connsiteX115" fmla="*/ 6561947 w 12192000"/>
              <a:gd name="connsiteY115" fmla="*/ 1975575 h 2990841"/>
              <a:gd name="connsiteX116" fmla="*/ 6464714 w 12192000"/>
              <a:gd name="connsiteY116" fmla="*/ 1978704 h 2990841"/>
              <a:gd name="connsiteX117" fmla="*/ 6242129 w 12192000"/>
              <a:gd name="connsiteY117" fmla="*/ 1915441 h 2990841"/>
              <a:gd name="connsiteX118" fmla="*/ 6080728 w 12192000"/>
              <a:gd name="connsiteY118" fmla="*/ 1895758 h 2990841"/>
              <a:gd name="connsiteX119" fmla="*/ 6069627 w 12192000"/>
              <a:gd name="connsiteY119" fmla="*/ 1885968 h 2990841"/>
              <a:gd name="connsiteX120" fmla="*/ 6055146 w 12192000"/>
              <a:gd name="connsiteY120" fmla="*/ 1879305 h 2990841"/>
              <a:gd name="connsiteX121" fmla="*/ 5953405 w 12192000"/>
              <a:gd name="connsiteY121" fmla="*/ 1849929 h 2990841"/>
              <a:gd name="connsiteX122" fmla="*/ 5940151 w 12192000"/>
              <a:gd name="connsiteY122" fmla="*/ 1852123 h 2990841"/>
              <a:gd name="connsiteX123" fmla="*/ 5917647 w 12192000"/>
              <a:gd name="connsiteY123" fmla="*/ 1852476 h 2990841"/>
              <a:gd name="connsiteX124" fmla="*/ 5860259 w 12192000"/>
              <a:gd name="connsiteY124" fmla="*/ 1865444 h 2990841"/>
              <a:gd name="connsiteX125" fmla="*/ 5821880 w 12192000"/>
              <a:gd name="connsiteY125" fmla="*/ 1854695 h 2990841"/>
              <a:gd name="connsiteX126" fmla="*/ 5813898 w 12192000"/>
              <a:gd name="connsiteY126" fmla="*/ 1853063 h 2990841"/>
              <a:gd name="connsiteX127" fmla="*/ 5813633 w 12192000"/>
              <a:gd name="connsiteY127" fmla="*/ 1853249 h 2990841"/>
              <a:gd name="connsiteX128" fmla="*/ 5804995 w 12192000"/>
              <a:gd name="connsiteY128" fmla="*/ 1851966 h 2990841"/>
              <a:gd name="connsiteX129" fmla="*/ 5799340 w 12192000"/>
              <a:gd name="connsiteY129" fmla="*/ 1850088 h 2990841"/>
              <a:gd name="connsiteX130" fmla="*/ 5783850 w 12192000"/>
              <a:gd name="connsiteY130" fmla="*/ 1846922 h 2990841"/>
              <a:gd name="connsiteX131" fmla="*/ 5777803 w 12192000"/>
              <a:gd name="connsiteY131" fmla="*/ 1847290 h 2990841"/>
              <a:gd name="connsiteX132" fmla="*/ 5774372 w 12192000"/>
              <a:gd name="connsiteY132" fmla="*/ 1849538 h 2990841"/>
              <a:gd name="connsiteX133" fmla="*/ 5740527 w 12192000"/>
              <a:gd name="connsiteY133" fmla="*/ 1850453 h 2990841"/>
              <a:gd name="connsiteX134" fmla="*/ 5671437 w 12192000"/>
              <a:gd name="connsiteY134" fmla="*/ 1845438 h 2990841"/>
              <a:gd name="connsiteX135" fmla="*/ 5633526 w 12192000"/>
              <a:gd name="connsiteY135" fmla="*/ 1839191 h 2990841"/>
              <a:gd name="connsiteX136" fmla="*/ 5527860 w 12192000"/>
              <a:gd name="connsiteY136" fmla="*/ 1825767 h 2990841"/>
              <a:gd name="connsiteX137" fmla="*/ 5420429 w 12192000"/>
              <a:gd name="connsiteY137" fmla="*/ 1815102 h 2990841"/>
              <a:gd name="connsiteX138" fmla="*/ 5339073 w 12192000"/>
              <a:gd name="connsiteY138" fmla="*/ 1819639 h 2990841"/>
              <a:gd name="connsiteX139" fmla="*/ 5334373 w 12192000"/>
              <a:gd name="connsiteY139" fmla="*/ 1817028 h 2990841"/>
              <a:gd name="connsiteX140" fmla="*/ 5326433 w 12192000"/>
              <a:gd name="connsiteY140" fmla="*/ 1814516 h 2990841"/>
              <a:gd name="connsiteX141" fmla="*/ 5326080 w 12192000"/>
              <a:gd name="connsiteY141" fmla="*/ 1814651 h 2990841"/>
              <a:gd name="connsiteX142" fmla="*/ 5318954 w 12192000"/>
              <a:gd name="connsiteY142" fmla="*/ 1811914 h 2990841"/>
              <a:gd name="connsiteX143" fmla="*/ 5286087 w 12192000"/>
              <a:gd name="connsiteY143" fmla="*/ 1796038 h 2990841"/>
              <a:gd name="connsiteX144" fmla="*/ 5223002 w 12192000"/>
              <a:gd name="connsiteY144" fmla="*/ 1799482 h 2990841"/>
              <a:gd name="connsiteX145" fmla="*/ 5200540 w 12192000"/>
              <a:gd name="connsiteY145" fmla="*/ 1796400 h 2990841"/>
              <a:gd name="connsiteX146" fmla="*/ 5154928 w 12192000"/>
              <a:gd name="connsiteY146" fmla="*/ 1781130 h 2990841"/>
              <a:gd name="connsiteX147" fmla="*/ 5149478 w 12192000"/>
              <a:gd name="connsiteY147" fmla="*/ 1780679 h 2990841"/>
              <a:gd name="connsiteX148" fmla="*/ 5130626 w 12192000"/>
              <a:gd name="connsiteY148" fmla="*/ 1768669 h 2990841"/>
              <a:gd name="connsiteX149" fmla="*/ 5102239 w 12192000"/>
              <a:gd name="connsiteY149" fmla="*/ 1753436 h 2990841"/>
              <a:gd name="connsiteX150" fmla="*/ 5099658 w 12192000"/>
              <a:gd name="connsiteY150" fmla="*/ 1753538 h 2990841"/>
              <a:gd name="connsiteX151" fmla="*/ 5088508 w 12192000"/>
              <a:gd name="connsiteY151" fmla="*/ 1745106 h 2990841"/>
              <a:gd name="connsiteX152" fmla="*/ 5082205 w 12192000"/>
              <a:gd name="connsiteY152" fmla="*/ 1734262 h 2990841"/>
              <a:gd name="connsiteX153" fmla="*/ 4931750 w 12192000"/>
              <a:gd name="connsiteY153" fmla="*/ 1691385 h 2990841"/>
              <a:gd name="connsiteX154" fmla="*/ 4824030 w 12192000"/>
              <a:gd name="connsiteY154" fmla="*/ 1643040 h 2990841"/>
              <a:gd name="connsiteX155" fmla="*/ 4758423 w 12192000"/>
              <a:gd name="connsiteY155" fmla="*/ 1579191 h 2990841"/>
              <a:gd name="connsiteX156" fmla="*/ 4514045 w 12192000"/>
              <a:gd name="connsiteY156" fmla="*/ 1535848 h 2990841"/>
              <a:gd name="connsiteX157" fmla="*/ 4458973 w 12192000"/>
              <a:gd name="connsiteY157" fmla="*/ 1525122 h 2990841"/>
              <a:gd name="connsiteX158" fmla="*/ 4423105 w 12192000"/>
              <a:gd name="connsiteY158" fmla="*/ 1500018 h 2990841"/>
              <a:gd name="connsiteX159" fmla="*/ 4400073 w 12192000"/>
              <a:gd name="connsiteY159" fmla="*/ 1499739 h 2990841"/>
              <a:gd name="connsiteX160" fmla="*/ 4395961 w 12192000"/>
              <a:gd name="connsiteY160" fmla="*/ 1499863 h 2990841"/>
              <a:gd name="connsiteX161" fmla="*/ 4382523 w 12192000"/>
              <a:gd name="connsiteY161" fmla="*/ 1496619 h 2990841"/>
              <a:gd name="connsiteX162" fmla="*/ 4374971 w 12192000"/>
              <a:gd name="connsiteY162" fmla="*/ 1500377 h 2990841"/>
              <a:gd name="connsiteX163" fmla="*/ 4352051 w 12192000"/>
              <a:gd name="connsiteY163" fmla="*/ 1498843 h 2990841"/>
              <a:gd name="connsiteX164" fmla="*/ 4328364 w 12192000"/>
              <a:gd name="connsiteY164" fmla="*/ 1491566 h 2990841"/>
              <a:gd name="connsiteX165" fmla="*/ 4220142 w 12192000"/>
              <a:gd name="connsiteY165" fmla="*/ 1451803 h 2990841"/>
              <a:gd name="connsiteX166" fmla="*/ 4152921 w 12192000"/>
              <a:gd name="connsiteY166" fmla="*/ 1430969 h 2990841"/>
              <a:gd name="connsiteX167" fmla="*/ 4123498 w 12192000"/>
              <a:gd name="connsiteY167" fmla="*/ 1427696 h 2990841"/>
              <a:gd name="connsiteX168" fmla="*/ 4085026 w 12192000"/>
              <a:gd name="connsiteY168" fmla="*/ 1420005 h 2990841"/>
              <a:gd name="connsiteX169" fmla="*/ 4014120 w 12192000"/>
              <a:gd name="connsiteY169" fmla="*/ 1410025 h 2990841"/>
              <a:gd name="connsiteX170" fmla="*/ 3924085 w 12192000"/>
              <a:gd name="connsiteY170" fmla="*/ 1390368 h 2990841"/>
              <a:gd name="connsiteX171" fmla="*/ 3875102 w 12192000"/>
              <a:gd name="connsiteY171" fmla="*/ 1356231 h 2990841"/>
              <a:gd name="connsiteX172" fmla="*/ 3866735 w 12192000"/>
              <a:gd name="connsiteY172" fmla="*/ 1358044 h 2990841"/>
              <a:gd name="connsiteX173" fmla="*/ 3824835 w 12192000"/>
              <a:gd name="connsiteY173" fmla="*/ 1344150 h 2990841"/>
              <a:gd name="connsiteX174" fmla="*/ 3698316 w 12192000"/>
              <a:gd name="connsiteY174" fmla="*/ 1271660 h 2990841"/>
              <a:gd name="connsiteX175" fmla="*/ 3615875 w 12192000"/>
              <a:gd name="connsiteY175" fmla="*/ 1245166 h 2990841"/>
              <a:gd name="connsiteX176" fmla="*/ 3583351 w 12192000"/>
              <a:gd name="connsiteY176" fmla="*/ 1239605 h 2990841"/>
              <a:gd name="connsiteX177" fmla="*/ 3529058 w 12192000"/>
              <a:gd name="connsiteY177" fmla="*/ 1230047 h 2990841"/>
              <a:gd name="connsiteX178" fmla="*/ 3438822 w 12192000"/>
              <a:gd name="connsiteY178" fmla="*/ 1205661 h 2990841"/>
              <a:gd name="connsiteX179" fmla="*/ 3390292 w 12192000"/>
              <a:gd name="connsiteY179" fmla="*/ 1197075 h 2990841"/>
              <a:gd name="connsiteX180" fmla="*/ 3315537 w 12192000"/>
              <a:gd name="connsiteY180" fmla="*/ 1185391 h 2990841"/>
              <a:gd name="connsiteX181" fmla="*/ 3305896 w 12192000"/>
              <a:gd name="connsiteY181" fmla="*/ 1180025 h 2990841"/>
              <a:gd name="connsiteX182" fmla="*/ 3260055 w 12192000"/>
              <a:gd name="connsiteY182" fmla="*/ 1189560 h 2990841"/>
              <a:gd name="connsiteX183" fmla="*/ 3136098 w 12192000"/>
              <a:gd name="connsiteY183" fmla="*/ 1171708 h 2990841"/>
              <a:gd name="connsiteX184" fmla="*/ 3113533 w 12192000"/>
              <a:gd name="connsiteY184" fmla="*/ 1171758 h 2990841"/>
              <a:gd name="connsiteX185" fmla="*/ 3087934 w 12192000"/>
              <a:gd name="connsiteY185" fmla="*/ 1162189 h 2990841"/>
              <a:gd name="connsiteX186" fmla="*/ 3033101 w 12192000"/>
              <a:gd name="connsiteY186" fmla="*/ 1146004 h 2990841"/>
              <a:gd name="connsiteX187" fmla="*/ 2999082 w 12192000"/>
              <a:gd name="connsiteY187" fmla="*/ 1129337 h 2990841"/>
              <a:gd name="connsiteX188" fmla="*/ 2988144 w 12192000"/>
              <a:gd name="connsiteY188" fmla="*/ 1133783 h 2990841"/>
              <a:gd name="connsiteX189" fmla="*/ 2964880 w 12192000"/>
              <a:gd name="connsiteY189" fmla="*/ 1133160 h 2990841"/>
              <a:gd name="connsiteX190" fmla="*/ 2871083 w 12192000"/>
              <a:gd name="connsiteY190" fmla="*/ 1114281 h 2990841"/>
              <a:gd name="connsiteX191" fmla="*/ 2853547 w 12192000"/>
              <a:gd name="connsiteY191" fmla="*/ 1113282 h 2990841"/>
              <a:gd name="connsiteX192" fmla="*/ 2834998 w 12192000"/>
              <a:gd name="connsiteY192" fmla="*/ 1105032 h 2990841"/>
              <a:gd name="connsiteX193" fmla="*/ 2832012 w 12192000"/>
              <a:gd name="connsiteY193" fmla="*/ 1103667 h 2990841"/>
              <a:gd name="connsiteX194" fmla="*/ 2831450 w 12192000"/>
              <a:gd name="connsiteY194" fmla="*/ 1103681 h 2990841"/>
              <a:gd name="connsiteX195" fmla="*/ 2830158 w 12192000"/>
              <a:gd name="connsiteY195" fmla="*/ 1102819 h 2990841"/>
              <a:gd name="connsiteX196" fmla="*/ 2817969 w 12192000"/>
              <a:gd name="connsiteY196" fmla="*/ 1097243 h 2990841"/>
              <a:gd name="connsiteX197" fmla="*/ 2812278 w 12192000"/>
              <a:gd name="connsiteY197" fmla="*/ 1097008 h 2990841"/>
              <a:gd name="connsiteX198" fmla="*/ 2735949 w 12192000"/>
              <a:gd name="connsiteY198" fmla="*/ 1069536 h 2990841"/>
              <a:gd name="connsiteX199" fmla="*/ 2700542 w 12192000"/>
              <a:gd name="connsiteY199" fmla="*/ 1056907 h 2990841"/>
              <a:gd name="connsiteX200" fmla="*/ 2690071 w 12192000"/>
              <a:gd name="connsiteY200" fmla="*/ 1056397 h 2990841"/>
              <a:gd name="connsiteX201" fmla="*/ 2655269 w 12192000"/>
              <a:gd name="connsiteY201" fmla="*/ 1042078 h 2990841"/>
              <a:gd name="connsiteX202" fmla="*/ 2637172 w 12192000"/>
              <a:gd name="connsiteY202" fmla="*/ 1039382 h 2990841"/>
              <a:gd name="connsiteX203" fmla="*/ 2544676 w 12192000"/>
              <a:gd name="connsiteY203" fmla="*/ 1019916 h 2990841"/>
              <a:gd name="connsiteX204" fmla="*/ 2521406 w 12192000"/>
              <a:gd name="connsiteY204" fmla="*/ 1022036 h 2990841"/>
              <a:gd name="connsiteX205" fmla="*/ 2462038 w 12192000"/>
              <a:gd name="connsiteY205" fmla="*/ 992687 h 2990841"/>
              <a:gd name="connsiteX206" fmla="*/ 2448962 w 12192000"/>
              <a:gd name="connsiteY206" fmla="*/ 988555 h 2990841"/>
              <a:gd name="connsiteX207" fmla="*/ 2444223 w 12192000"/>
              <a:gd name="connsiteY207" fmla="*/ 985580 h 2990841"/>
              <a:gd name="connsiteX208" fmla="*/ 2428175 w 12192000"/>
              <a:gd name="connsiteY208" fmla="*/ 997242 h 2990841"/>
              <a:gd name="connsiteX209" fmla="*/ 2398519 w 12192000"/>
              <a:gd name="connsiteY209" fmla="*/ 1001482 h 2990841"/>
              <a:gd name="connsiteX210" fmla="*/ 2385271 w 12192000"/>
              <a:gd name="connsiteY210" fmla="*/ 993786 h 2990841"/>
              <a:gd name="connsiteX211" fmla="*/ 2298174 w 12192000"/>
              <a:gd name="connsiteY211" fmla="*/ 956527 h 2990841"/>
              <a:gd name="connsiteX212" fmla="*/ 2271014 w 12192000"/>
              <a:gd name="connsiteY212" fmla="*/ 945440 h 2990841"/>
              <a:gd name="connsiteX213" fmla="*/ 2214838 w 12192000"/>
              <a:gd name="connsiteY213" fmla="*/ 924396 h 2990841"/>
              <a:gd name="connsiteX214" fmla="*/ 2038407 w 12192000"/>
              <a:gd name="connsiteY214" fmla="*/ 916628 h 2990841"/>
              <a:gd name="connsiteX215" fmla="*/ 1958268 w 12192000"/>
              <a:gd name="connsiteY215" fmla="*/ 931677 h 2990841"/>
              <a:gd name="connsiteX216" fmla="*/ 1740316 w 12192000"/>
              <a:gd name="connsiteY216" fmla="*/ 931710 h 2990841"/>
              <a:gd name="connsiteX217" fmla="*/ 1454477 w 12192000"/>
              <a:gd name="connsiteY217" fmla="*/ 973878 h 2990841"/>
              <a:gd name="connsiteX218" fmla="*/ 1385984 w 12192000"/>
              <a:gd name="connsiteY218" fmla="*/ 958621 h 2990841"/>
              <a:gd name="connsiteX219" fmla="*/ 1355604 w 12192000"/>
              <a:gd name="connsiteY219" fmla="*/ 960893 h 2990841"/>
              <a:gd name="connsiteX220" fmla="*/ 1305323 w 12192000"/>
              <a:gd name="connsiteY220" fmla="*/ 967511 h 2990841"/>
              <a:gd name="connsiteX221" fmla="*/ 1125607 w 12192000"/>
              <a:gd name="connsiteY221" fmla="*/ 968467 h 2990841"/>
              <a:gd name="connsiteX222" fmla="*/ 1016562 w 12192000"/>
              <a:gd name="connsiteY222" fmla="*/ 975260 h 2990841"/>
              <a:gd name="connsiteX223" fmla="*/ 818620 w 12192000"/>
              <a:gd name="connsiteY223" fmla="*/ 987723 h 2990841"/>
              <a:gd name="connsiteX224" fmla="*/ 611870 w 12192000"/>
              <a:gd name="connsiteY224" fmla="*/ 1002547 h 2990841"/>
              <a:gd name="connsiteX225" fmla="*/ 520325 w 12192000"/>
              <a:gd name="connsiteY225" fmla="*/ 1010590 h 2990841"/>
              <a:gd name="connsiteX226" fmla="*/ 386188 w 12192000"/>
              <a:gd name="connsiteY226" fmla="*/ 1040956 h 2990841"/>
              <a:gd name="connsiteX227" fmla="*/ 272629 w 12192000"/>
              <a:gd name="connsiteY227" fmla="*/ 1010300 h 2990841"/>
              <a:gd name="connsiteX228" fmla="*/ 113450 w 12192000"/>
              <a:gd name="connsiteY228" fmla="*/ 1038933 h 2990841"/>
              <a:gd name="connsiteX229" fmla="*/ 4256 w 12192000"/>
              <a:gd name="connsiteY229" fmla="*/ 1060111 h 2990841"/>
              <a:gd name="connsiteX230" fmla="*/ 0 w 12192000"/>
              <a:gd name="connsiteY230" fmla="*/ 1059714 h 2990841"/>
              <a:gd name="connsiteX231" fmla="*/ 0 w 12192000"/>
              <a:gd name="connsiteY231" fmla="*/ 0 h 2990841"/>
              <a:gd name="connsiteX0" fmla="*/ 0 w 12192000"/>
              <a:gd name="connsiteY0" fmla="*/ 0 h 2990841"/>
              <a:gd name="connsiteX1" fmla="*/ 12192000 w 12192000"/>
              <a:gd name="connsiteY1" fmla="*/ 0 h 2990841"/>
              <a:gd name="connsiteX2" fmla="*/ 12192000 w 12192000"/>
              <a:gd name="connsiteY2" fmla="*/ 2802781 h 2990841"/>
              <a:gd name="connsiteX3" fmla="*/ 12174273 w 12192000"/>
              <a:gd name="connsiteY3" fmla="*/ 2805362 h 2990841"/>
              <a:gd name="connsiteX4" fmla="*/ 12112141 w 12192000"/>
              <a:gd name="connsiteY4" fmla="*/ 2896170 h 2990841"/>
              <a:gd name="connsiteX5" fmla="*/ 12013268 w 12192000"/>
              <a:gd name="connsiteY5" fmla="*/ 2939595 h 2990841"/>
              <a:gd name="connsiteX6" fmla="*/ 11844564 w 12192000"/>
              <a:gd name="connsiteY6" fmla="*/ 2972630 h 2990841"/>
              <a:gd name="connsiteX7" fmla="*/ 11754334 w 12192000"/>
              <a:gd name="connsiteY7" fmla="*/ 2963535 h 2990841"/>
              <a:gd name="connsiteX8" fmla="*/ 11683126 w 12192000"/>
              <a:gd name="connsiteY8" fmla="*/ 2966141 h 2990841"/>
              <a:gd name="connsiteX9" fmla="*/ 11641086 w 12192000"/>
              <a:gd name="connsiteY9" fmla="*/ 2983775 h 2990841"/>
              <a:gd name="connsiteX10" fmla="*/ 11557571 w 12192000"/>
              <a:gd name="connsiteY10" fmla="*/ 2990841 h 2990841"/>
              <a:gd name="connsiteX11" fmla="*/ 11494397 w 12192000"/>
              <a:gd name="connsiteY11" fmla="*/ 2946810 h 2990841"/>
              <a:gd name="connsiteX12" fmla="*/ 11438556 w 12192000"/>
              <a:gd name="connsiteY12" fmla="*/ 2873658 h 2990841"/>
              <a:gd name="connsiteX13" fmla="*/ 11380680 w 12192000"/>
              <a:gd name="connsiteY13" fmla="*/ 2855874 h 2990841"/>
              <a:gd name="connsiteX14" fmla="*/ 11307999 w 12192000"/>
              <a:gd name="connsiteY14" fmla="*/ 2809174 h 2990841"/>
              <a:gd name="connsiteX15" fmla="*/ 11228674 w 12192000"/>
              <a:gd name="connsiteY15" fmla="*/ 2738503 h 2990841"/>
              <a:gd name="connsiteX16" fmla="*/ 11208775 w 12192000"/>
              <a:gd name="connsiteY16" fmla="*/ 2733735 h 2990841"/>
              <a:gd name="connsiteX17" fmla="*/ 11095293 w 12192000"/>
              <a:gd name="connsiteY17" fmla="*/ 2734181 h 2990841"/>
              <a:gd name="connsiteX18" fmla="*/ 11072290 w 12192000"/>
              <a:gd name="connsiteY18" fmla="*/ 2737734 h 2990841"/>
              <a:gd name="connsiteX19" fmla="*/ 10980239 w 12192000"/>
              <a:gd name="connsiteY19" fmla="*/ 2729000 h 2990841"/>
              <a:gd name="connsiteX20" fmla="*/ 10980167 w 12192000"/>
              <a:gd name="connsiteY20" fmla="*/ 2728972 h 2990841"/>
              <a:gd name="connsiteX21" fmla="*/ 10943501 w 12192000"/>
              <a:gd name="connsiteY21" fmla="*/ 2723352 h 2990841"/>
              <a:gd name="connsiteX22" fmla="*/ 10740825 w 12192000"/>
              <a:gd name="connsiteY22" fmla="*/ 2642544 h 2990841"/>
              <a:gd name="connsiteX23" fmla="*/ 10621021 w 12192000"/>
              <a:gd name="connsiteY23" fmla="*/ 2583972 h 2990841"/>
              <a:gd name="connsiteX24" fmla="*/ 10501779 w 12192000"/>
              <a:gd name="connsiteY24" fmla="*/ 2548735 h 2990841"/>
              <a:gd name="connsiteX25" fmla="*/ 10403355 w 12192000"/>
              <a:gd name="connsiteY25" fmla="*/ 2512953 h 2990841"/>
              <a:gd name="connsiteX26" fmla="*/ 10337449 w 12192000"/>
              <a:gd name="connsiteY26" fmla="*/ 2488172 h 2990841"/>
              <a:gd name="connsiteX27" fmla="*/ 10324327 w 12192000"/>
              <a:gd name="connsiteY27" fmla="*/ 2478939 h 2990841"/>
              <a:gd name="connsiteX28" fmla="*/ 10321929 w 12192000"/>
              <a:gd name="connsiteY28" fmla="*/ 2478993 h 2990841"/>
              <a:gd name="connsiteX29" fmla="*/ 10290461 w 12192000"/>
              <a:gd name="connsiteY29" fmla="*/ 2462144 h 2990841"/>
              <a:gd name="connsiteX30" fmla="*/ 10268970 w 12192000"/>
              <a:gd name="connsiteY30" fmla="*/ 2448931 h 2990841"/>
              <a:gd name="connsiteX31" fmla="*/ 10263699 w 12192000"/>
              <a:gd name="connsiteY31" fmla="*/ 2448340 h 2990841"/>
              <a:gd name="connsiteX32" fmla="*/ 10228272 w 12192000"/>
              <a:gd name="connsiteY32" fmla="*/ 2431997 h 2990841"/>
              <a:gd name="connsiteX33" fmla="*/ 10215997 w 12192000"/>
              <a:gd name="connsiteY33" fmla="*/ 2431103 h 2990841"/>
              <a:gd name="connsiteX34" fmla="*/ 10193885 w 12192000"/>
              <a:gd name="connsiteY34" fmla="*/ 2427360 h 2990841"/>
              <a:gd name="connsiteX35" fmla="*/ 10135557 w 12192000"/>
              <a:gd name="connsiteY35" fmla="*/ 2429769 h 2990841"/>
              <a:gd name="connsiteX36" fmla="*/ 10092108 w 12192000"/>
              <a:gd name="connsiteY36" fmla="*/ 2409075 h 2990841"/>
              <a:gd name="connsiteX37" fmla="*/ 10091815 w 12192000"/>
              <a:gd name="connsiteY37" fmla="*/ 2409211 h 2990841"/>
              <a:gd name="connsiteX38" fmla="*/ 10083558 w 12192000"/>
              <a:gd name="connsiteY38" fmla="*/ 2406369 h 2990841"/>
              <a:gd name="connsiteX39" fmla="*/ 10078319 w 12192000"/>
              <a:gd name="connsiteY39" fmla="*/ 2403481 h 2990841"/>
              <a:gd name="connsiteX40" fmla="*/ 10063647 w 12192000"/>
              <a:gd name="connsiteY40" fmla="*/ 2397528 h 2990841"/>
              <a:gd name="connsiteX41" fmla="*/ 10057660 w 12192000"/>
              <a:gd name="connsiteY41" fmla="*/ 2396793 h 2990841"/>
              <a:gd name="connsiteX42" fmla="*/ 10003124 w 12192000"/>
              <a:gd name="connsiteY42" fmla="*/ 2406692 h 2990841"/>
              <a:gd name="connsiteX43" fmla="*/ 9898644 w 12192000"/>
              <a:gd name="connsiteY43" fmla="*/ 2393136 h 2990841"/>
              <a:gd name="connsiteX44" fmla="*/ 9794969 w 12192000"/>
              <a:gd name="connsiteY44" fmla="*/ 2376665 h 2990841"/>
              <a:gd name="connsiteX45" fmla="*/ 9690708 w 12192000"/>
              <a:gd name="connsiteY45" fmla="*/ 2362478 h 2990841"/>
              <a:gd name="connsiteX46" fmla="*/ 9656590 w 12192000"/>
              <a:gd name="connsiteY46" fmla="*/ 2365107 h 2990841"/>
              <a:gd name="connsiteX47" fmla="*/ 9651013 w 12192000"/>
              <a:gd name="connsiteY47" fmla="*/ 2365379 h 2990841"/>
              <a:gd name="connsiteX48" fmla="*/ 9629535 w 12192000"/>
              <a:gd name="connsiteY48" fmla="*/ 2359562 h 2990841"/>
              <a:gd name="connsiteX49" fmla="*/ 9621002 w 12192000"/>
              <a:gd name="connsiteY49" fmla="*/ 2358015 h 2990841"/>
              <a:gd name="connsiteX50" fmla="*/ 9620811 w 12192000"/>
              <a:gd name="connsiteY50" fmla="*/ 2358209 h 2990841"/>
              <a:gd name="connsiteX51" fmla="*/ 9612783 w 12192000"/>
              <a:gd name="connsiteY51" fmla="*/ 2356304 h 2990841"/>
              <a:gd name="connsiteX52" fmla="*/ 9573299 w 12192000"/>
              <a:gd name="connsiteY52" fmla="*/ 2344048 h 2990841"/>
              <a:gd name="connsiteX53" fmla="*/ 9523299 w 12192000"/>
              <a:gd name="connsiteY53" fmla="*/ 2356751 h 2990841"/>
              <a:gd name="connsiteX54" fmla="*/ 9502217 w 12192000"/>
              <a:gd name="connsiteY54" fmla="*/ 2356672 h 2990841"/>
              <a:gd name="connsiteX55" fmla="*/ 9491052 w 12192000"/>
              <a:gd name="connsiteY55" fmla="*/ 2357876 h 2990841"/>
              <a:gd name="connsiteX56" fmla="*/ 9490420 w 12192000"/>
              <a:gd name="connsiteY56" fmla="*/ 2358754 h 2990841"/>
              <a:gd name="connsiteX57" fmla="*/ 9422814 w 12192000"/>
              <a:gd name="connsiteY57" fmla="*/ 2337048 h 2990841"/>
              <a:gd name="connsiteX58" fmla="*/ 9387555 w 12192000"/>
              <a:gd name="connsiteY58" fmla="*/ 2324836 h 2990841"/>
              <a:gd name="connsiteX59" fmla="*/ 9385480 w 12192000"/>
              <a:gd name="connsiteY59" fmla="*/ 2325313 h 2990841"/>
              <a:gd name="connsiteX60" fmla="*/ 9369766 w 12192000"/>
              <a:gd name="connsiteY60" fmla="*/ 2317902 h 2990841"/>
              <a:gd name="connsiteX61" fmla="*/ 9356267 w 12192000"/>
              <a:gd name="connsiteY61" fmla="*/ 2307218 h 2990841"/>
              <a:gd name="connsiteX62" fmla="*/ 9240605 w 12192000"/>
              <a:gd name="connsiteY62" fmla="*/ 2292733 h 2990841"/>
              <a:gd name="connsiteX63" fmla="*/ 9083251 w 12192000"/>
              <a:gd name="connsiteY63" fmla="*/ 2245348 h 2990841"/>
              <a:gd name="connsiteX64" fmla="*/ 8956025 w 12192000"/>
              <a:gd name="connsiteY64" fmla="*/ 2219438 h 2990841"/>
              <a:gd name="connsiteX65" fmla="*/ 8791834 w 12192000"/>
              <a:gd name="connsiteY65" fmla="*/ 2194608 h 2990841"/>
              <a:gd name="connsiteX66" fmla="*/ 8677385 w 12192000"/>
              <a:gd name="connsiteY66" fmla="*/ 2172946 h 2990841"/>
              <a:gd name="connsiteX67" fmla="*/ 8628381 w 12192000"/>
              <a:gd name="connsiteY67" fmla="*/ 2151256 h 2990841"/>
              <a:gd name="connsiteX68" fmla="*/ 8608955 w 12192000"/>
              <a:gd name="connsiteY68" fmla="*/ 2154253 h 2990841"/>
              <a:gd name="connsiteX69" fmla="*/ 8605623 w 12192000"/>
              <a:gd name="connsiteY69" fmla="*/ 2154974 h 2990841"/>
              <a:gd name="connsiteX70" fmla="*/ 8591946 w 12192000"/>
              <a:gd name="connsiteY70" fmla="*/ 2153429 h 2990841"/>
              <a:gd name="connsiteX71" fmla="*/ 8588503 w 12192000"/>
              <a:gd name="connsiteY71" fmla="*/ 2158528 h 2990841"/>
              <a:gd name="connsiteX72" fmla="*/ 8542929 w 12192000"/>
              <a:gd name="connsiteY72" fmla="*/ 2155780 h 2990841"/>
              <a:gd name="connsiteX73" fmla="*/ 8422422 w 12192000"/>
              <a:gd name="connsiteY73" fmla="*/ 2128783 h 2990841"/>
              <a:gd name="connsiteX74" fmla="*/ 8350509 w 12192000"/>
              <a:gd name="connsiteY74" fmla="*/ 2116143 h 2990841"/>
              <a:gd name="connsiteX75" fmla="*/ 8323483 w 12192000"/>
              <a:gd name="connsiteY75" fmla="*/ 2116856 h 2990841"/>
              <a:gd name="connsiteX76" fmla="*/ 8285541 w 12192000"/>
              <a:gd name="connsiteY76" fmla="*/ 2114142 h 2990841"/>
              <a:gd name="connsiteX77" fmla="*/ 8156321 w 12192000"/>
              <a:gd name="connsiteY77" fmla="*/ 2105622 h 2990841"/>
              <a:gd name="connsiteX78" fmla="*/ 8115022 w 12192000"/>
              <a:gd name="connsiteY78" fmla="*/ 2097331 h 2990841"/>
              <a:gd name="connsiteX79" fmla="*/ 8109128 w 12192000"/>
              <a:gd name="connsiteY79" fmla="*/ 2095725 h 2990841"/>
              <a:gd name="connsiteX80" fmla="*/ 8061947 w 12192000"/>
              <a:gd name="connsiteY80" fmla="*/ 2076044 h 2990841"/>
              <a:gd name="connsiteX81" fmla="*/ 8056343 w 12192000"/>
              <a:gd name="connsiteY81" fmla="*/ 2079176 h 2990841"/>
              <a:gd name="connsiteX82" fmla="*/ 8039888 w 12192000"/>
              <a:gd name="connsiteY82" fmla="*/ 2079889 h 2990841"/>
              <a:gd name="connsiteX83" fmla="*/ 8027893 w 12192000"/>
              <a:gd name="connsiteY83" fmla="*/ 2071837 h 2990841"/>
              <a:gd name="connsiteX84" fmla="*/ 7968202 w 12192000"/>
              <a:gd name="connsiteY84" fmla="*/ 2048643 h 2990841"/>
              <a:gd name="connsiteX85" fmla="*/ 7879707 w 12192000"/>
              <a:gd name="connsiteY85" fmla="*/ 2019539 h 2990841"/>
              <a:gd name="connsiteX86" fmla="*/ 7867283 w 12192000"/>
              <a:gd name="connsiteY86" fmla="*/ 2011237 h 2990841"/>
              <a:gd name="connsiteX87" fmla="*/ 7843997 w 12192000"/>
              <a:gd name="connsiteY87" fmla="*/ 2004002 h 2990841"/>
              <a:gd name="connsiteX88" fmla="*/ 7766905 w 12192000"/>
              <a:gd name="connsiteY88" fmla="*/ 1994240 h 2990841"/>
              <a:gd name="connsiteX89" fmla="*/ 7748811 w 12192000"/>
              <a:gd name="connsiteY89" fmla="*/ 2001647 h 2990841"/>
              <a:gd name="connsiteX90" fmla="*/ 7745757 w 12192000"/>
              <a:gd name="connsiteY90" fmla="*/ 2003120 h 2990841"/>
              <a:gd name="connsiteX91" fmla="*/ 7732110 w 12192000"/>
              <a:gd name="connsiteY91" fmla="*/ 2004783 h 2990841"/>
              <a:gd name="connsiteX92" fmla="*/ 7730039 w 12192000"/>
              <a:gd name="connsiteY92" fmla="*/ 2010536 h 2990841"/>
              <a:gd name="connsiteX93" fmla="*/ 7685159 w 12192000"/>
              <a:gd name="connsiteY93" fmla="*/ 2018415 h 2990841"/>
              <a:gd name="connsiteX94" fmla="*/ 7561596 w 12192000"/>
              <a:gd name="connsiteY94" fmla="*/ 2020063 h 2990841"/>
              <a:gd name="connsiteX95" fmla="*/ 7488722 w 12192000"/>
              <a:gd name="connsiteY95" fmla="*/ 2024418 h 2990841"/>
              <a:gd name="connsiteX96" fmla="*/ 7462688 w 12192000"/>
              <a:gd name="connsiteY96" fmla="*/ 2031366 h 2990841"/>
              <a:gd name="connsiteX97" fmla="*/ 7425222 w 12192000"/>
              <a:gd name="connsiteY97" fmla="*/ 2037510 h 2990841"/>
              <a:gd name="connsiteX98" fmla="*/ 7360376 w 12192000"/>
              <a:gd name="connsiteY98" fmla="*/ 2052454 h 2990841"/>
              <a:gd name="connsiteX99" fmla="*/ 7297796 w 12192000"/>
              <a:gd name="connsiteY99" fmla="*/ 2059134 h 2990841"/>
              <a:gd name="connsiteX100" fmla="*/ 7255684 w 12192000"/>
              <a:gd name="connsiteY100" fmla="*/ 2060633 h 2990841"/>
              <a:gd name="connsiteX101" fmla="*/ 7249573 w 12192000"/>
              <a:gd name="connsiteY101" fmla="*/ 2060435 h 2990841"/>
              <a:gd name="connsiteX102" fmla="*/ 7198933 w 12192000"/>
              <a:gd name="connsiteY102" fmla="*/ 2052227 h 2990841"/>
              <a:gd name="connsiteX103" fmla="*/ 7194276 w 12192000"/>
              <a:gd name="connsiteY103" fmla="*/ 2056568 h 2990841"/>
              <a:gd name="connsiteX104" fmla="*/ 7178495 w 12192000"/>
              <a:gd name="connsiteY104" fmla="*/ 2061069 h 2990841"/>
              <a:gd name="connsiteX105" fmla="*/ 7164866 w 12192000"/>
              <a:gd name="connsiteY105" fmla="*/ 2056021 h 2990841"/>
              <a:gd name="connsiteX106" fmla="*/ 7101221 w 12192000"/>
              <a:gd name="connsiteY106" fmla="*/ 2047289 h 2990841"/>
              <a:gd name="connsiteX107" fmla="*/ 7008182 w 12192000"/>
              <a:gd name="connsiteY107" fmla="*/ 2039482 h 2990841"/>
              <a:gd name="connsiteX108" fmla="*/ 6994073 w 12192000"/>
              <a:gd name="connsiteY108" fmla="*/ 2034288 h 2990841"/>
              <a:gd name="connsiteX109" fmla="*/ 6902768 w 12192000"/>
              <a:gd name="connsiteY109" fmla="*/ 2021990 h 2990841"/>
              <a:gd name="connsiteX110" fmla="*/ 6854917 w 12192000"/>
              <a:gd name="connsiteY110" fmla="*/ 2020321 h 2990841"/>
              <a:gd name="connsiteX111" fmla="*/ 6849655 w 12192000"/>
              <a:gd name="connsiteY111" fmla="*/ 2025191 h 2990841"/>
              <a:gd name="connsiteX112" fmla="*/ 6835522 w 12192000"/>
              <a:gd name="connsiteY112" fmla="*/ 2024012 h 2990841"/>
              <a:gd name="connsiteX113" fmla="*/ 6707727 w 12192000"/>
              <a:gd name="connsiteY113" fmla="*/ 2006254 h 2990841"/>
              <a:gd name="connsiteX114" fmla="*/ 6561947 w 12192000"/>
              <a:gd name="connsiteY114" fmla="*/ 1975575 h 2990841"/>
              <a:gd name="connsiteX115" fmla="*/ 6464714 w 12192000"/>
              <a:gd name="connsiteY115" fmla="*/ 1978704 h 2990841"/>
              <a:gd name="connsiteX116" fmla="*/ 6242129 w 12192000"/>
              <a:gd name="connsiteY116" fmla="*/ 1915441 h 2990841"/>
              <a:gd name="connsiteX117" fmla="*/ 6080728 w 12192000"/>
              <a:gd name="connsiteY117" fmla="*/ 1895758 h 2990841"/>
              <a:gd name="connsiteX118" fmla="*/ 6069627 w 12192000"/>
              <a:gd name="connsiteY118" fmla="*/ 1885968 h 2990841"/>
              <a:gd name="connsiteX119" fmla="*/ 6055146 w 12192000"/>
              <a:gd name="connsiteY119" fmla="*/ 1879305 h 2990841"/>
              <a:gd name="connsiteX120" fmla="*/ 5953405 w 12192000"/>
              <a:gd name="connsiteY120" fmla="*/ 1849929 h 2990841"/>
              <a:gd name="connsiteX121" fmla="*/ 5940151 w 12192000"/>
              <a:gd name="connsiteY121" fmla="*/ 1852123 h 2990841"/>
              <a:gd name="connsiteX122" fmla="*/ 5917647 w 12192000"/>
              <a:gd name="connsiteY122" fmla="*/ 1852476 h 2990841"/>
              <a:gd name="connsiteX123" fmla="*/ 5860259 w 12192000"/>
              <a:gd name="connsiteY123" fmla="*/ 1865444 h 2990841"/>
              <a:gd name="connsiteX124" fmla="*/ 5821880 w 12192000"/>
              <a:gd name="connsiteY124" fmla="*/ 1854695 h 2990841"/>
              <a:gd name="connsiteX125" fmla="*/ 5813898 w 12192000"/>
              <a:gd name="connsiteY125" fmla="*/ 1853063 h 2990841"/>
              <a:gd name="connsiteX126" fmla="*/ 5813633 w 12192000"/>
              <a:gd name="connsiteY126" fmla="*/ 1853249 h 2990841"/>
              <a:gd name="connsiteX127" fmla="*/ 5804995 w 12192000"/>
              <a:gd name="connsiteY127" fmla="*/ 1851966 h 2990841"/>
              <a:gd name="connsiteX128" fmla="*/ 5799340 w 12192000"/>
              <a:gd name="connsiteY128" fmla="*/ 1850088 h 2990841"/>
              <a:gd name="connsiteX129" fmla="*/ 5783850 w 12192000"/>
              <a:gd name="connsiteY129" fmla="*/ 1846922 h 2990841"/>
              <a:gd name="connsiteX130" fmla="*/ 5777803 w 12192000"/>
              <a:gd name="connsiteY130" fmla="*/ 1847290 h 2990841"/>
              <a:gd name="connsiteX131" fmla="*/ 5774372 w 12192000"/>
              <a:gd name="connsiteY131" fmla="*/ 1849538 h 2990841"/>
              <a:gd name="connsiteX132" fmla="*/ 5740527 w 12192000"/>
              <a:gd name="connsiteY132" fmla="*/ 1850453 h 2990841"/>
              <a:gd name="connsiteX133" fmla="*/ 5671437 w 12192000"/>
              <a:gd name="connsiteY133" fmla="*/ 1845438 h 2990841"/>
              <a:gd name="connsiteX134" fmla="*/ 5633526 w 12192000"/>
              <a:gd name="connsiteY134" fmla="*/ 1839191 h 2990841"/>
              <a:gd name="connsiteX135" fmla="*/ 5527860 w 12192000"/>
              <a:gd name="connsiteY135" fmla="*/ 1825767 h 2990841"/>
              <a:gd name="connsiteX136" fmla="*/ 5420429 w 12192000"/>
              <a:gd name="connsiteY136" fmla="*/ 1815102 h 2990841"/>
              <a:gd name="connsiteX137" fmla="*/ 5339073 w 12192000"/>
              <a:gd name="connsiteY137" fmla="*/ 1819639 h 2990841"/>
              <a:gd name="connsiteX138" fmla="*/ 5334373 w 12192000"/>
              <a:gd name="connsiteY138" fmla="*/ 1817028 h 2990841"/>
              <a:gd name="connsiteX139" fmla="*/ 5326433 w 12192000"/>
              <a:gd name="connsiteY139" fmla="*/ 1814516 h 2990841"/>
              <a:gd name="connsiteX140" fmla="*/ 5326080 w 12192000"/>
              <a:gd name="connsiteY140" fmla="*/ 1814651 h 2990841"/>
              <a:gd name="connsiteX141" fmla="*/ 5318954 w 12192000"/>
              <a:gd name="connsiteY141" fmla="*/ 1811914 h 2990841"/>
              <a:gd name="connsiteX142" fmla="*/ 5286087 w 12192000"/>
              <a:gd name="connsiteY142" fmla="*/ 1796038 h 2990841"/>
              <a:gd name="connsiteX143" fmla="*/ 5223002 w 12192000"/>
              <a:gd name="connsiteY143" fmla="*/ 1799482 h 2990841"/>
              <a:gd name="connsiteX144" fmla="*/ 5200540 w 12192000"/>
              <a:gd name="connsiteY144" fmla="*/ 1796400 h 2990841"/>
              <a:gd name="connsiteX145" fmla="*/ 5154928 w 12192000"/>
              <a:gd name="connsiteY145" fmla="*/ 1781130 h 2990841"/>
              <a:gd name="connsiteX146" fmla="*/ 5149478 w 12192000"/>
              <a:gd name="connsiteY146" fmla="*/ 1780679 h 2990841"/>
              <a:gd name="connsiteX147" fmla="*/ 5130626 w 12192000"/>
              <a:gd name="connsiteY147" fmla="*/ 1768669 h 2990841"/>
              <a:gd name="connsiteX148" fmla="*/ 5102239 w 12192000"/>
              <a:gd name="connsiteY148" fmla="*/ 1753436 h 2990841"/>
              <a:gd name="connsiteX149" fmla="*/ 5099658 w 12192000"/>
              <a:gd name="connsiteY149" fmla="*/ 1753538 h 2990841"/>
              <a:gd name="connsiteX150" fmla="*/ 5088508 w 12192000"/>
              <a:gd name="connsiteY150" fmla="*/ 1745106 h 2990841"/>
              <a:gd name="connsiteX151" fmla="*/ 5082205 w 12192000"/>
              <a:gd name="connsiteY151" fmla="*/ 1734262 h 2990841"/>
              <a:gd name="connsiteX152" fmla="*/ 4931750 w 12192000"/>
              <a:gd name="connsiteY152" fmla="*/ 1691385 h 2990841"/>
              <a:gd name="connsiteX153" fmla="*/ 4824030 w 12192000"/>
              <a:gd name="connsiteY153" fmla="*/ 1643040 h 2990841"/>
              <a:gd name="connsiteX154" fmla="*/ 4758423 w 12192000"/>
              <a:gd name="connsiteY154" fmla="*/ 1579191 h 2990841"/>
              <a:gd name="connsiteX155" fmla="*/ 4514045 w 12192000"/>
              <a:gd name="connsiteY155" fmla="*/ 1535848 h 2990841"/>
              <a:gd name="connsiteX156" fmla="*/ 4458973 w 12192000"/>
              <a:gd name="connsiteY156" fmla="*/ 1525122 h 2990841"/>
              <a:gd name="connsiteX157" fmla="*/ 4423105 w 12192000"/>
              <a:gd name="connsiteY157" fmla="*/ 1500018 h 2990841"/>
              <a:gd name="connsiteX158" fmla="*/ 4400073 w 12192000"/>
              <a:gd name="connsiteY158" fmla="*/ 1499739 h 2990841"/>
              <a:gd name="connsiteX159" fmla="*/ 4395961 w 12192000"/>
              <a:gd name="connsiteY159" fmla="*/ 1499863 h 2990841"/>
              <a:gd name="connsiteX160" fmla="*/ 4382523 w 12192000"/>
              <a:gd name="connsiteY160" fmla="*/ 1496619 h 2990841"/>
              <a:gd name="connsiteX161" fmla="*/ 4374971 w 12192000"/>
              <a:gd name="connsiteY161" fmla="*/ 1500377 h 2990841"/>
              <a:gd name="connsiteX162" fmla="*/ 4352051 w 12192000"/>
              <a:gd name="connsiteY162" fmla="*/ 1498843 h 2990841"/>
              <a:gd name="connsiteX163" fmla="*/ 4328364 w 12192000"/>
              <a:gd name="connsiteY163" fmla="*/ 1491566 h 2990841"/>
              <a:gd name="connsiteX164" fmla="*/ 4220142 w 12192000"/>
              <a:gd name="connsiteY164" fmla="*/ 1451803 h 2990841"/>
              <a:gd name="connsiteX165" fmla="*/ 4152921 w 12192000"/>
              <a:gd name="connsiteY165" fmla="*/ 1430969 h 2990841"/>
              <a:gd name="connsiteX166" fmla="*/ 4123498 w 12192000"/>
              <a:gd name="connsiteY166" fmla="*/ 1427696 h 2990841"/>
              <a:gd name="connsiteX167" fmla="*/ 4085026 w 12192000"/>
              <a:gd name="connsiteY167" fmla="*/ 1420005 h 2990841"/>
              <a:gd name="connsiteX168" fmla="*/ 4014120 w 12192000"/>
              <a:gd name="connsiteY168" fmla="*/ 1410025 h 2990841"/>
              <a:gd name="connsiteX169" fmla="*/ 3924085 w 12192000"/>
              <a:gd name="connsiteY169" fmla="*/ 1390368 h 2990841"/>
              <a:gd name="connsiteX170" fmla="*/ 3875102 w 12192000"/>
              <a:gd name="connsiteY170" fmla="*/ 1356231 h 2990841"/>
              <a:gd name="connsiteX171" fmla="*/ 3866735 w 12192000"/>
              <a:gd name="connsiteY171" fmla="*/ 1358044 h 2990841"/>
              <a:gd name="connsiteX172" fmla="*/ 3824835 w 12192000"/>
              <a:gd name="connsiteY172" fmla="*/ 1344150 h 2990841"/>
              <a:gd name="connsiteX173" fmla="*/ 3698316 w 12192000"/>
              <a:gd name="connsiteY173" fmla="*/ 1271660 h 2990841"/>
              <a:gd name="connsiteX174" fmla="*/ 3615875 w 12192000"/>
              <a:gd name="connsiteY174" fmla="*/ 1245166 h 2990841"/>
              <a:gd name="connsiteX175" fmla="*/ 3583351 w 12192000"/>
              <a:gd name="connsiteY175" fmla="*/ 1239605 h 2990841"/>
              <a:gd name="connsiteX176" fmla="*/ 3529058 w 12192000"/>
              <a:gd name="connsiteY176" fmla="*/ 1230047 h 2990841"/>
              <a:gd name="connsiteX177" fmla="*/ 3438822 w 12192000"/>
              <a:gd name="connsiteY177" fmla="*/ 1205661 h 2990841"/>
              <a:gd name="connsiteX178" fmla="*/ 3390292 w 12192000"/>
              <a:gd name="connsiteY178" fmla="*/ 1197075 h 2990841"/>
              <a:gd name="connsiteX179" fmla="*/ 3315537 w 12192000"/>
              <a:gd name="connsiteY179" fmla="*/ 1185391 h 2990841"/>
              <a:gd name="connsiteX180" fmla="*/ 3305896 w 12192000"/>
              <a:gd name="connsiteY180" fmla="*/ 1180025 h 2990841"/>
              <a:gd name="connsiteX181" fmla="*/ 3260055 w 12192000"/>
              <a:gd name="connsiteY181" fmla="*/ 1189560 h 2990841"/>
              <a:gd name="connsiteX182" fmla="*/ 3136098 w 12192000"/>
              <a:gd name="connsiteY182" fmla="*/ 1171708 h 2990841"/>
              <a:gd name="connsiteX183" fmla="*/ 3113533 w 12192000"/>
              <a:gd name="connsiteY183" fmla="*/ 1171758 h 2990841"/>
              <a:gd name="connsiteX184" fmla="*/ 3087934 w 12192000"/>
              <a:gd name="connsiteY184" fmla="*/ 1162189 h 2990841"/>
              <a:gd name="connsiteX185" fmla="*/ 3033101 w 12192000"/>
              <a:gd name="connsiteY185" fmla="*/ 1146004 h 2990841"/>
              <a:gd name="connsiteX186" fmla="*/ 2999082 w 12192000"/>
              <a:gd name="connsiteY186" fmla="*/ 1129337 h 2990841"/>
              <a:gd name="connsiteX187" fmla="*/ 2988144 w 12192000"/>
              <a:gd name="connsiteY187" fmla="*/ 1133783 h 2990841"/>
              <a:gd name="connsiteX188" fmla="*/ 2964880 w 12192000"/>
              <a:gd name="connsiteY188" fmla="*/ 1133160 h 2990841"/>
              <a:gd name="connsiteX189" fmla="*/ 2871083 w 12192000"/>
              <a:gd name="connsiteY189" fmla="*/ 1114281 h 2990841"/>
              <a:gd name="connsiteX190" fmla="*/ 2853547 w 12192000"/>
              <a:gd name="connsiteY190" fmla="*/ 1113282 h 2990841"/>
              <a:gd name="connsiteX191" fmla="*/ 2834998 w 12192000"/>
              <a:gd name="connsiteY191" fmla="*/ 1105032 h 2990841"/>
              <a:gd name="connsiteX192" fmla="*/ 2832012 w 12192000"/>
              <a:gd name="connsiteY192" fmla="*/ 1103667 h 2990841"/>
              <a:gd name="connsiteX193" fmla="*/ 2831450 w 12192000"/>
              <a:gd name="connsiteY193" fmla="*/ 1103681 h 2990841"/>
              <a:gd name="connsiteX194" fmla="*/ 2830158 w 12192000"/>
              <a:gd name="connsiteY194" fmla="*/ 1102819 h 2990841"/>
              <a:gd name="connsiteX195" fmla="*/ 2817969 w 12192000"/>
              <a:gd name="connsiteY195" fmla="*/ 1097243 h 2990841"/>
              <a:gd name="connsiteX196" fmla="*/ 2812278 w 12192000"/>
              <a:gd name="connsiteY196" fmla="*/ 1097008 h 2990841"/>
              <a:gd name="connsiteX197" fmla="*/ 2735949 w 12192000"/>
              <a:gd name="connsiteY197" fmla="*/ 1069536 h 2990841"/>
              <a:gd name="connsiteX198" fmla="*/ 2700542 w 12192000"/>
              <a:gd name="connsiteY198" fmla="*/ 1056907 h 2990841"/>
              <a:gd name="connsiteX199" fmla="*/ 2690071 w 12192000"/>
              <a:gd name="connsiteY199" fmla="*/ 1056397 h 2990841"/>
              <a:gd name="connsiteX200" fmla="*/ 2655269 w 12192000"/>
              <a:gd name="connsiteY200" fmla="*/ 1042078 h 2990841"/>
              <a:gd name="connsiteX201" fmla="*/ 2637172 w 12192000"/>
              <a:gd name="connsiteY201" fmla="*/ 1039382 h 2990841"/>
              <a:gd name="connsiteX202" fmla="*/ 2544676 w 12192000"/>
              <a:gd name="connsiteY202" fmla="*/ 1019916 h 2990841"/>
              <a:gd name="connsiteX203" fmla="*/ 2521406 w 12192000"/>
              <a:gd name="connsiteY203" fmla="*/ 1022036 h 2990841"/>
              <a:gd name="connsiteX204" fmla="*/ 2462038 w 12192000"/>
              <a:gd name="connsiteY204" fmla="*/ 992687 h 2990841"/>
              <a:gd name="connsiteX205" fmla="*/ 2448962 w 12192000"/>
              <a:gd name="connsiteY205" fmla="*/ 988555 h 2990841"/>
              <a:gd name="connsiteX206" fmla="*/ 2444223 w 12192000"/>
              <a:gd name="connsiteY206" fmla="*/ 985580 h 2990841"/>
              <a:gd name="connsiteX207" fmla="*/ 2428175 w 12192000"/>
              <a:gd name="connsiteY207" fmla="*/ 997242 h 2990841"/>
              <a:gd name="connsiteX208" fmla="*/ 2398519 w 12192000"/>
              <a:gd name="connsiteY208" fmla="*/ 1001482 h 2990841"/>
              <a:gd name="connsiteX209" fmla="*/ 2385271 w 12192000"/>
              <a:gd name="connsiteY209" fmla="*/ 993786 h 2990841"/>
              <a:gd name="connsiteX210" fmla="*/ 2298174 w 12192000"/>
              <a:gd name="connsiteY210" fmla="*/ 956527 h 2990841"/>
              <a:gd name="connsiteX211" fmla="*/ 2271014 w 12192000"/>
              <a:gd name="connsiteY211" fmla="*/ 945440 h 2990841"/>
              <a:gd name="connsiteX212" fmla="*/ 2214838 w 12192000"/>
              <a:gd name="connsiteY212" fmla="*/ 924396 h 2990841"/>
              <a:gd name="connsiteX213" fmla="*/ 2038407 w 12192000"/>
              <a:gd name="connsiteY213" fmla="*/ 916628 h 2990841"/>
              <a:gd name="connsiteX214" fmla="*/ 1958268 w 12192000"/>
              <a:gd name="connsiteY214" fmla="*/ 931677 h 2990841"/>
              <a:gd name="connsiteX215" fmla="*/ 1740316 w 12192000"/>
              <a:gd name="connsiteY215" fmla="*/ 931710 h 2990841"/>
              <a:gd name="connsiteX216" fmla="*/ 1454477 w 12192000"/>
              <a:gd name="connsiteY216" fmla="*/ 973878 h 2990841"/>
              <a:gd name="connsiteX217" fmla="*/ 1385984 w 12192000"/>
              <a:gd name="connsiteY217" fmla="*/ 958621 h 2990841"/>
              <a:gd name="connsiteX218" fmla="*/ 1355604 w 12192000"/>
              <a:gd name="connsiteY218" fmla="*/ 960893 h 2990841"/>
              <a:gd name="connsiteX219" fmla="*/ 1305323 w 12192000"/>
              <a:gd name="connsiteY219" fmla="*/ 967511 h 2990841"/>
              <a:gd name="connsiteX220" fmla="*/ 1125607 w 12192000"/>
              <a:gd name="connsiteY220" fmla="*/ 968467 h 2990841"/>
              <a:gd name="connsiteX221" fmla="*/ 1016562 w 12192000"/>
              <a:gd name="connsiteY221" fmla="*/ 975260 h 2990841"/>
              <a:gd name="connsiteX222" fmla="*/ 818620 w 12192000"/>
              <a:gd name="connsiteY222" fmla="*/ 987723 h 2990841"/>
              <a:gd name="connsiteX223" fmla="*/ 611870 w 12192000"/>
              <a:gd name="connsiteY223" fmla="*/ 1002547 h 2990841"/>
              <a:gd name="connsiteX224" fmla="*/ 520325 w 12192000"/>
              <a:gd name="connsiteY224" fmla="*/ 1010590 h 2990841"/>
              <a:gd name="connsiteX225" fmla="*/ 386188 w 12192000"/>
              <a:gd name="connsiteY225" fmla="*/ 1040956 h 2990841"/>
              <a:gd name="connsiteX226" fmla="*/ 272629 w 12192000"/>
              <a:gd name="connsiteY226" fmla="*/ 1010300 h 2990841"/>
              <a:gd name="connsiteX227" fmla="*/ 113450 w 12192000"/>
              <a:gd name="connsiteY227" fmla="*/ 1038933 h 2990841"/>
              <a:gd name="connsiteX228" fmla="*/ 4256 w 12192000"/>
              <a:gd name="connsiteY228" fmla="*/ 1060111 h 2990841"/>
              <a:gd name="connsiteX229" fmla="*/ 0 w 12192000"/>
              <a:gd name="connsiteY229" fmla="*/ 1059714 h 2990841"/>
              <a:gd name="connsiteX230" fmla="*/ 0 w 12192000"/>
              <a:gd name="connsiteY230" fmla="*/ 0 h 2990841"/>
              <a:gd name="connsiteX0" fmla="*/ 0 w 12192000"/>
              <a:gd name="connsiteY0" fmla="*/ 0 h 2990841"/>
              <a:gd name="connsiteX1" fmla="*/ 12192000 w 12192000"/>
              <a:gd name="connsiteY1" fmla="*/ 0 h 2990841"/>
              <a:gd name="connsiteX2" fmla="*/ 12192000 w 12192000"/>
              <a:gd name="connsiteY2" fmla="*/ 2802781 h 2990841"/>
              <a:gd name="connsiteX3" fmla="*/ 12174273 w 12192000"/>
              <a:gd name="connsiteY3" fmla="*/ 2805362 h 2990841"/>
              <a:gd name="connsiteX4" fmla="*/ 12112141 w 12192000"/>
              <a:gd name="connsiteY4" fmla="*/ 2896170 h 2990841"/>
              <a:gd name="connsiteX5" fmla="*/ 12013268 w 12192000"/>
              <a:gd name="connsiteY5" fmla="*/ 2939595 h 2990841"/>
              <a:gd name="connsiteX6" fmla="*/ 11844564 w 12192000"/>
              <a:gd name="connsiteY6" fmla="*/ 2972630 h 2990841"/>
              <a:gd name="connsiteX7" fmla="*/ 11754334 w 12192000"/>
              <a:gd name="connsiteY7" fmla="*/ 2963535 h 2990841"/>
              <a:gd name="connsiteX8" fmla="*/ 11683126 w 12192000"/>
              <a:gd name="connsiteY8" fmla="*/ 2966141 h 2990841"/>
              <a:gd name="connsiteX9" fmla="*/ 11641086 w 12192000"/>
              <a:gd name="connsiteY9" fmla="*/ 2983775 h 2990841"/>
              <a:gd name="connsiteX10" fmla="*/ 11557571 w 12192000"/>
              <a:gd name="connsiteY10" fmla="*/ 2990841 h 2990841"/>
              <a:gd name="connsiteX11" fmla="*/ 11494397 w 12192000"/>
              <a:gd name="connsiteY11" fmla="*/ 2946810 h 2990841"/>
              <a:gd name="connsiteX12" fmla="*/ 11438556 w 12192000"/>
              <a:gd name="connsiteY12" fmla="*/ 2873658 h 2990841"/>
              <a:gd name="connsiteX13" fmla="*/ 11380680 w 12192000"/>
              <a:gd name="connsiteY13" fmla="*/ 2855874 h 2990841"/>
              <a:gd name="connsiteX14" fmla="*/ 11307999 w 12192000"/>
              <a:gd name="connsiteY14" fmla="*/ 2809174 h 2990841"/>
              <a:gd name="connsiteX15" fmla="*/ 11228674 w 12192000"/>
              <a:gd name="connsiteY15" fmla="*/ 2738503 h 2990841"/>
              <a:gd name="connsiteX16" fmla="*/ 11095293 w 12192000"/>
              <a:gd name="connsiteY16" fmla="*/ 2734181 h 2990841"/>
              <a:gd name="connsiteX17" fmla="*/ 11072290 w 12192000"/>
              <a:gd name="connsiteY17" fmla="*/ 2737734 h 2990841"/>
              <a:gd name="connsiteX18" fmla="*/ 10980239 w 12192000"/>
              <a:gd name="connsiteY18" fmla="*/ 2729000 h 2990841"/>
              <a:gd name="connsiteX19" fmla="*/ 10980167 w 12192000"/>
              <a:gd name="connsiteY19" fmla="*/ 2728972 h 2990841"/>
              <a:gd name="connsiteX20" fmla="*/ 10943501 w 12192000"/>
              <a:gd name="connsiteY20" fmla="*/ 2723352 h 2990841"/>
              <a:gd name="connsiteX21" fmla="*/ 10740825 w 12192000"/>
              <a:gd name="connsiteY21" fmla="*/ 2642544 h 2990841"/>
              <a:gd name="connsiteX22" fmla="*/ 10621021 w 12192000"/>
              <a:gd name="connsiteY22" fmla="*/ 2583972 h 2990841"/>
              <a:gd name="connsiteX23" fmla="*/ 10501779 w 12192000"/>
              <a:gd name="connsiteY23" fmla="*/ 2548735 h 2990841"/>
              <a:gd name="connsiteX24" fmla="*/ 10403355 w 12192000"/>
              <a:gd name="connsiteY24" fmla="*/ 2512953 h 2990841"/>
              <a:gd name="connsiteX25" fmla="*/ 10337449 w 12192000"/>
              <a:gd name="connsiteY25" fmla="*/ 2488172 h 2990841"/>
              <a:gd name="connsiteX26" fmla="*/ 10324327 w 12192000"/>
              <a:gd name="connsiteY26" fmla="*/ 2478939 h 2990841"/>
              <a:gd name="connsiteX27" fmla="*/ 10321929 w 12192000"/>
              <a:gd name="connsiteY27" fmla="*/ 2478993 h 2990841"/>
              <a:gd name="connsiteX28" fmla="*/ 10290461 w 12192000"/>
              <a:gd name="connsiteY28" fmla="*/ 2462144 h 2990841"/>
              <a:gd name="connsiteX29" fmla="*/ 10268970 w 12192000"/>
              <a:gd name="connsiteY29" fmla="*/ 2448931 h 2990841"/>
              <a:gd name="connsiteX30" fmla="*/ 10263699 w 12192000"/>
              <a:gd name="connsiteY30" fmla="*/ 2448340 h 2990841"/>
              <a:gd name="connsiteX31" fmla="*/ 10228272 w 12192000"/>
              <a:gd name="connsiteY31" fmla="*/ 2431997 h 2990841"/>
              <a:gd name="connsiteX32" fmla="*/ 10215997 w 12192000"/>
              <a:gd name="connsiteY32" fmla="*/ 2431103 h 2990841"/>
              <a:gd name="connsiteX33" fmla="*/ 10193885 w 12192000"/>
              <a:gd name="connsiteY33" fmla="*/ 2427360 h 2990841"/>
              <a:gd name="connsiteX34" fmla="*/ 10135557 w 12192000"/>
              <a:gd name="connsiteY34" fmla="*/ 2429769 h 2990841"/>
              <a:gd name="connsiteX35" fmla="*/ 10092108 w 12192000"/>
              <a:gd name="connsiteY35" fmla="*/ 2409075 h 2990841"/>
              <a:gd name="connsiteX36" fmla="*/ 10091815 w 12192000"/>
              <a:gd name="connsiteY36" fmla="*/ 2409211 h 2990841"/>
              <a:gd name="connsiteX37" fmla="*/ 10083558 w 12192000"/>
              <a:gd name="connsiteY37" fmla="*/ 2406369 h 2990841"/>
              <a:gd name="connsiteX38" fmla="*/ 10078319 w 12192000"/>
              <a:gd name="connsiteY38" fmla="*/ 2403481 h 2990841"/>
              <a:gd name="connsiteX39" fmla="*/ 10063647 w 12192000"/>
              <a:gd name="connsiteY39" fmla="*/ 2397528 h 2990841"/>
              <a:gd name="connsiteX40" fmla="*/ 10057660 w 12192000"/>
              <a:gd name="connsiteY40" fmla="*/ 2396793 h 2990841"/>
              <a:gd name="connsiteX41" fmla="*/ 10003124 w 12192000"/>
              <a:gd name="connsiteY41" fmla="*/ 2406692 h 2990841"/>
              <a:gd name="connsiteX42" fmla="*/ 9898644 w 12192000"/>
              <a:gd name="connsiteY42" fmla="*/ 2393136 h 2990841"/>
              <a:gd name="connsiteX43" fmla="*/ 9794969 w 12192000"/>
              <a:gd name="connsiteY43" fmla="*/ 2376665 h 2990841"/>
              <a:gd name="connsiteX44" fmla="*/ 9690708 w 12192000"/>
              <a:gd name="connsiteY44" fmla="*/ 2362478 h 2990841"/>
              <a:gd name="connsiteX45" fmla="*/ 9656590 w 12192000"/>
              <a:gd name="connsiteY45" fmla="*/ 2365107 h 2990841"/>
              <a:gd name="connsiteX46" fmla="*/ 9651013 w 12192000"/>
              <a:gd name="connsiteY46" fmla="*/ 2365379 h 2990841"/>
              <a:gd name="connsiteX47" fmla="*/ 9629535 w 12192000"/>
              <a:gd name="connsiteY47" fmla="*/ 2359562 h 2990841"/>
              <a:gd name="connsiteX48" fmla="*/ 9621002 w 12192000"/>
              <a:gd name="connsiteY48" fmla="*/ 2358015 h 2990841"/>
              <a:gd name="connsiteX49" fmla="*/ 9620811 w 12192000"/>
              <a:gd name="connsiteY49" fmla="*/ 2358209 h 2990841"/>
              <a:gd name="connsiteX50" fmla="*/ 9612783 w 12192000"/>
              <a:gd name="connsiteY50" fmla="*/ 2356304 h 2990841"/>
              <a:gd name="connsiteX51" fmla="*/ 9573299 w 12192000"/>
              <a:gd name="connsiteY51" fmla="*/ 2344048 h 2990841"/>
              <a:gd name="connsiteX52" fmla="*/ 9523299 w 12192000"/>
              <a:gd name="connsiteY52" fmla="*/ 2356751 h 2990841"/>
              <a:gd name="connsiteX53" fmla="*/ 9502217 w 12192000"/>
              <a:gd name="connsiteY53" fmla="*/ 2356672 h 2990841"/>
              <a:gd name="connsiteX54" fmla="*/ 9491052 w 12192000"/>
              <a:gd name="connsiteY54" fmla="*/ 2357876 h 2990841"/>
              <a:gd name="connsiteX55" fmla="*/ 9490420 w 12192000"/>
              <a:gd name="connsiteY55" fmla="*/ 2358754 h 2990841"/>
              <a:gd name="connsiteX56" fmla="*/ 9422814 w 12192000"/>
              <a:gd name="connsiteY56" fmla="*/ 2337048 h 2990841"/>
              <a:gd name="connsiteX57" fmla="*/ 9387555 w 12192000"/>
              <a:gd name="connsiteY57" fmla="*/ 2324836 h 2990841"/>
              <a:gd name="connsiteX58" fmla="*/ 9385480 w 12192000"/>
              <a:gd name="connsiteY58" fmla="*/ 2325313 h 2990841"/>
              <a:gd name="connsiteX59" fmla="*/ 9369766 w 12192000"/>
              <a:gd name="connsiteY59" fmla="*/ 2317902 h 2990841"/>
              <a:gd name="connsiteX60" fmla="*/ 9356267 w 12192000"/>
              <a:gd name="connsiteY60" fmla="*/ 2307218 h 2990841"/>
              <a:gd name="connsiteX61" fmla="*/ 9240605 w 12192000"/>
              <a:gd name="connsiteY61" fmla="*/ 2292733 h 2990841"/>
              <a:gd name="connsiteX62" fmla="*/ 9083251 w 12192000"/>
              <a:gd name="connsiteY62" fmla="*/ 2245348 h 2990841"/>
              <a:gd name="connsiteX63" fmla="*/ 8956025 w 12192000"/>
              <a:gd name="connsiteY63" fmla="*/ 2219438 h 2990841"/>
              <a:gd name="connsiteX64" fmla="*/ 8791834 w 12192000"/>
              <a:gd name="connsiteY64" fmla="*/ 2194608 h 2990841"/>
              <a:gd name="connsiteX65" fmla="*/ 8677385 w 12192000"/>
              <a:gd name="connsiteY65" fmla="*/ 2172946 h 2990841"/>
              <a:gd name="connsiteX66" fmla="*/ 8628381 w 12192000"/>
              <a:gd name="connsiteY66" fmla="*/ 2151256 h 2990841"/>
              <a:gd name="connsiteX67" fmla="*/ 8608955 w 12192000"/>
              <a:gd name="connsiteY67" fmla="*/ 2154253 h 2990841"/>
              <a:gd name="connsiteX68" fmla="*/ 8605623 w 12192000"/>
              <a:gd name="connsiteY68" fmla="*/ 2154974 h 2990841"/>
              <a:gd name="connsiteX69" fmla="*/ 8591946 w 12192000"/>
              <a:gd name="connsiteY69" fmla="*/ 2153429 h 2990841"/>
              <a:gd name="connsiteX70" fmla="*/ 8588503 w 12192000"/>
              <a:gd name="connsiteY70" fmla="*/ 2158528 h 2990841"/>
              <a:gd name="connsiteX71" fmla="*/ 8542929 w 12192000"/>
              <a:gd name="connsiteY71" fmla="*/ 2155780 h 2990841"/>
              <a:gd name="connsiteX72" fmla="*/ 8422422 w 12192000"/>
              <a:gd name="connsiteY72" fmla="*/ 2128783 h 2990841"/>
              <a:gd name="connsiteX73" fmla="*/ 8350509 w 12192000"/>
              <a:gd name="connsiteY73" fmla="*/ 2116143 h 2990841"/>
              <a:gd name="connsiteX74" fmla="*/ 8323483 w 12192000"/>
              <a:gd name="connsiteY74" fmla="*/ 2116856 h 2990841"/>
              <a:gd name="connsiteX75" fmla="*/ 8285541 w 12192000"/>
              <a:gd name="connsiteY75" fmla="*/ 2114142 h 2990841"/>
              <a:gd name="connsiteX76" fmla="*/ 8156321 w 12192000"/>
              <a:gd name="connsiteY76" fmla="*/ 2105622 h 2990841"/>
              <a:gd name="connsiteX77" fmla="*/ 8115022 w 12192000"/>
              <a:gd name="connsiteY77" fmla="*/ 2097331 h 2990841"/>
              <a:gd name="connsiteX78" fmla="*/ 8109128 w 12192000"/>
              <a:gd name="connsiteY78" fmla="*/ 2095725 h 2990841"/>
              <a:gd name="connsiteX79" fmla="*/ 8061947 w 12192000"/>
              <a:gd name="connsiteY79" fmla="*/ 2076044 h 2990841"/>
              <a:gd name="connsiteX80" fmla="*/ 8056343 w 12192000"/>
              <a:gd name="connsiteY80" fmla="*/ 2079176 h 2990841"/>
              <a:gd name="connsiteX81" fmla="*/ 8039888 w 12192000"/>
              <a:gd name="connsiteY81" fmla="*/ 2079889 h 2990841"/>
              <a:gd name="connsiteX82" fmla="*/ 8027893 w 12192000"/>
              <a:gd name="connsiteY82" fmla="*/ 2071837 h 2990841"/>
              <a:gd name="connsiteX83" fmla="*/ 7968202 w 12192000"/>
              <a:gd name="connsiteY83" fmla="*/ 2048643 h 2990841"/>
              <a:gd name="connsiteX84" fmla="*/ 7879707 w 12192000"/>
              <a:gd name="connsiteY84" fmla="*/ 2019539 h 2990841"/>
              <a:gd name="connsiteX85" fmla="*/ 7867283 w 12192000"/>
              <a:gd name="connsiteY85" fmla="*/ 2011237 h 2990841"/>
              <a:gd name="connsiteX86" fmla="*/ 7843997 w 12192000"/>
              <a:gd name="connsiteY86" fmla="*/ 2004002 h 2990841"/>
              <a:gd name="connsiteX87" fmla="*/ 7766905 w 12192000"/>
              <a:gd name="connsiteY87" fmla="*/ 1994240 h 2990841"/>
              <a:gd name="connsiteX88" fmla="*/ 7748811 w 12192000"/>
              <a:gd name="connsiteY88" fmla="*/ 2001647 h 2990841"/>
              <a:gd name="connsiteX89" fmla="*/ 7745757 w 12192000"/>
              <a:gd name="connsiteY89" fmla="*/ 2003120 h 2990841"/>
              <a:gd name="connsiteX90" fmla="*/ 7732110 w 12192000"/>
              <a:gd name="connsiteY90" fmla="*/ 2004783 h 2990841"/>
              <a:gd name="connsiteX91" fmla="*/ 7730039 w 12192000"/>
              <a:gd name="connsiteY91" fmla="*/ 2010536 h 2990841"/>
              <a:gd name="connsiteX92" fmla="*/ 7685159 w 12192000"/>
              <a:gd name="connsiteY92" fmla="*/ 2018415 h 2990841"/>
              <a:gd name="connsiteX93" fmla="*/ 7561596 w 12192000"/>
              <a:gd name="connsiteY93" fmla="*/ 2020063 h 2990841"/>
              <a:gd name="connsiteX94" fmla="*/ 7488722 w 12192000"/>
              <a:gd name="connsiteY94" fmla="*/ 2024418 h 2990841"/>
              <a:gd name="connsiteX95" fmla="*/ 7462688 w 12192000"/>
              <a:gd name="connsiteY95" fmla="*/ 2031366 h 2990841"/>
              <a:gd name="connsiteX96" fmla="*/ 7425222 w 12192000"/>
              <a:gd name="connsiteY96" fmla="*/ 2037510 h 2990841"/>
              <a:gd name="connsiteX97" fmla="*/ 7360376 w 12192000"/>
              <a:gd name="connsiteY97" fmla="*/ 2052454 h 2990841"/>
              <a:gd name="connsiteX98" fmla="*/ 7297796 w 12192000"/>
              <a:gd name="connsiteY98" fmla="*/ 2059134 h 2990841"/>
              <a:gd name="connsiteX99" fmla="*/ 7255684 w 12192000"/>
              <a:gd name="connsiteY99" fmla="*/ 2060633 h 2990841"/>
              <a:gd name="connsiteX100" fmla="*/ 7249573 w 12192000"/>
              <a:gd name="connsiteY100" fmla="*/ 2060435 h 2990841"/>
              <a:gd name="connsiteX101" fmla="*/ 7198933 w 12192000"/>
              <a:gd name="connsiteY101" fmla="*/ 2052227 h 2990841"/>
              <a:gd name="connsiteX102" fmla="*/ 7194276 w 12192000"/>
              <a:gd name="connsiteY102" fmla="*/ 2056568 h 2990841"/>
              <a:gd name="connsiteX103" fmla="*/ 7178495 w 12192000"/>
              <a:gd name="connsiteY103" fmla="*/ 2061069 h 2990841"/>
              <a:gd name="connsiteX104" fmla="*/ 7164866 w 12192000"/>
              <a:gd name="connsiteY104" fmla="*/ 2056021 h 2990841"/>
              <a:gd name="connsiteX105" fmla="*/ 7101221 w 12192000"/>
              <a:gd name="connsiteY105" fmla="*/ 2047289 h 2990841"/>
              <a:gd name="connsiteX106" fmla="*/ 7008182 w 12192000"/>
              <a:gd name="connsiteY106" fmla="*/ 2039482 h 2990841"/>
              <a:gd name="connsiteX107" fmla="*/ 6994073 w 12192000"/>
              <a:gd name="connsiteY107" fmla="*/ 2034288 h 2990841"/>
              <a:gd name="connsiteX108" fmla="*/ 6902768 w 12192000"/>
              <a:gd name="connsiteY108" fmla="*/ 2021990 h 2990841"/>
              <a:gd name="connsiteX109" fmla="*/ 6854917 w 12192000"/>
              <a:gd name="connsiteY109" fmla="*/ 2020321 h 2990841"/>
              <a:gd name="connsiteX110" fmla="*/ 6849655 w 12192000"/>
              <a:gd name="connsiteY110" fmla="*/ 2025191 h 2990841"/>
              <a:gd name="connsiteX111" fmla="*/ 6835522 w 12192000"/>
              <a:gd name="connsiteY111" fmla="*/ 2024012 h 2990841"/>
              <a:gd name="connsiteX112" fmla="*/ 6707727 w 12192000"/>
              <a:gd name="connsiteY112" fmla="*/ 2006254 h 2990841"/>
              <a:gd name="connsiteX113" fmla="*/ 6561947 w 12192000"/>
              <a:gd name="connsiteY113" fmla="*/ 1975575 h 2990841"/>
              <a:gd name="connsiteX114" fmla="*/ 6464714 w 12192000"/>
              <a:gd name="connsiteY114" fmla="*/ 1978704 h 2990841"/>
              <a:gd name="connsiteX115" fmla="*/ 6242129 w 12192000"/>
              <a:gd name="connsiteY115" fmla="*/ 1915441 h 2990841"/>
              <a:gd name="connsiteX116" fmla="*/ 6080728 w 12192000"/>
              <a:gd name="connsiteY116" fmla="*/ 1895758 h 2990841"/>
              <a:gd name="connsiteX117" fmla="*/ 6069627 w 12192000"/>
              <a:gd name="connsiteY117" fmla="*/ 1885968 h 2990841"/>
              <a:gd name="connsiteX118" fmla="*/ 6055146 w 12192000"/>
              <a:gd name="connsiteY118" fmla="*/ 1879305 h 2990841"/>
              <a:gd name="connsiteX119" fmla="*/ 5953405 w 12192000"/>
              <a:gd name="connsiteY119" fmla="*/ 1849929 h 2990841"/>
              <a:gd name="connsiteX120" fmla="*/ 5940151 w 12192000"/>
              <a:gd name="connsiteY120" fmla="*/ 1852123 h 2990841"/>
              <a:gd name="connsiteX121" fmla="*/ 5917647 w 12192000"/>
              <a:gd name="connsiteY121" fmla="*/ 1852476 h 2990841"/>
              <a:gd name="connsiteX122" fmla="*/ 5860259 w 12192000"/>
              <a:gd name="connsiteY122" fmla="*/ 1865444 h 2990841"/>
              <a:gd name="connsiteX123" fmla="*/ 5821880 w 12192000"/>
              <a:gd name="connsiteY123" fmla="*/ 1854695 h 2990841"/>
              <a:gd name="connsiteX124" fmla="*/ 5813898 w 12192000"/>
              <a:gd name="connsiteY124" fmla="*/ 1853063 h 2990841"/>
              <a:gd name="connsiteX125" fmla="*/ 5813633 w 12192000"/>
              <a:gd name="connsiteY125" fmla="*/ 1853249 h 2990841"/>
              <a:gd name="connsiteX126" fmla="*/ 5804995 w 12192000"/>
              <a:gd name="connsiteY126" fmla="*/ 1851966 h 2990841"/>
              <a:gd name="connsiteX127" fmla="*/ 5799340 w 12192000"/>
              <a:gd name="connsiteY127" fmla="*/ 1850088 h 2990841"/>
              <a:gd name="connsiteX128" fmla="*/ 5783850 w 12192000"/>
              <a:gd name="connsiteY128" fmla="*/ 1846922 h 2990841"/>
              <a:gd name="connsiteX129" fmla="*/ 5777803 w 12192000"/>
              <a:gd name="connsiteY129" fmla="*/ 1847290 h 2990841"/>
              <a:gd name="connsiteX130" fmla="*/ 5774372 w 12192000"/>
              <a:gd name="connsiteY130" fmla="*/ 1849538 h 2990841"/>
              <a:gd name="connsiteX131" fmla="*/ 5740527 w 12192000"/>
              <a:gd name="connsiteY131" fmla="*/ 1850453 h 2990841"/>
              <a:gd name="connsiteX132" fmla="*/ 5671437 w 12192000"/>
              <a:gd name="connsiteY132" fmla="*/ 1845438 h 2990841"/>
              <a:gd name="connsiteX133" fmla="*/ 5633526 w 12192000"/>
              <a:gd name="connsiteY133" fmla="*/ 1839191 h 2990841"/>
              <a:gd name="connsiteX134" fmla="*/ 5527860 w 12192000"/>
              <a:gd name="connsiteY134" fmla="*/ 1825767 h 2990841"/>
              <a:gd name="connsiteX135" fmla="*/ 5420429 w 12192000"/>
              <a:gd name="connsiteY135" fmla="*/ 1815102 h 2990841"/>
              <a:gd name="connsiteX136" fmla="*/ 5339073 w 12192000"/>
              <a:gd name="connsiteY136" fmla="*/ 1819639 h 2990841"/>
              <a:gd name="connsiteX137" fmla="*/ 5334373 w 12192000"/>
              <a:gd name="connsiteY137" fmla="*/ 1817028 h 2990841"/>
              <a:gd name="connsiteX138" fmla="*/ 5326433 w 12192000"/>
              <a:gd name="connsiteY138" fmla="*/ 1814516 h 2990841"/>
              <a:gd name="connsiteX139" fmla="*/ 5326080 w 12192000"/>
              <a:gd name="connsiteY139" fmla="*/ 1814651 h 2990841"/>
              <a:gd name="connsiteX140" fmla="*/ 5318954 w 12192000"/>
              <a:gd name="connsiteY140" fmla="*/ 1811914 h 2990841"/>
              <a:gd name="connsiteX141" fmla="*/ 5286087 w 12192000"/>
              <a:gd name="connsiteY141" fmla="*/ 1796038 h 2990841"/>
              <a:gd name="connsiteX142" fmla="*/ 5223002 w 12192000"/>
              <a:gd name="connsiteY142" fmla="*/ 1799482 h 2990841"/>
              <a:gd name="connsiteX143" fmla="*/ 5200540 w 12192000"/>
              <a:gd name="connsiteY143" fmla="*/ 1796400 h 2990841"/>
              <a:gd name="connsiteX144" fmla="*/ 5154928 w 12192000"/>
              <a:gd name="connsiteY144" fmla="*/ 1781130 h 2990841"/>
              <a:gd name="connsiteX145" fmla="*/ 5149478 w 12192000"/>
              <a:gd name="connsiteY145" fmla="*/ 1780679 h 2990841"/>
              <a:gd name="connsiteX146" fmla="*/ 5130626 w 12192000"/>
              <a:gd name="connsiteY146" fmla="*/ 1768669 h 2990841"/>
              <a:gd name="connsiteX147" fmla="*/ 5102239 w 12192000"/>
              <a:gd name="connsiteY147" fmla="*/ 1753436 h 2990841"/>
              <a:gd name="connsiteX148" fmla="*/ 5099658 w 12192000"/>
              <a:gd name="connsiteY148" fmla="*/ 1753538 h 2990841"/>
              <a:gd name="connsiteX149" fmla="*/ 5088508 w 12192000"/>
              <a:gd name="connsiteY149" fmla="*/ 1745106 h 2990841"/>
              <a:gd name="connsiteX150" fmla="*/ 5082205 w 12192000"/>
              <a:gd name="connsiteY150" fmla="*/ 1734262 h 2990841"/>
              <a:gd name="connsiteX151" fmla="*/ 4931750 w 12192000"/>
              <a:gd name="connsiteY151" fmla="*/ 1691385 h 2990841"/>
              <a:gd name="connsiteX152" fmla="*/ 4824030 w 12192000"/>
              <a:gd name="connsiteY152" fmla="*/ 1643040 h 2990841"/>
              <a:gd name="connsiteX153" fmla="*/ 4758423 w 12192000"/>
              <a:gd name="connsiteY153" fmla="*/ 1579191 h 2990841"/>
              <a:gd name="connsiteX154" fmla="*/ 4514045 w 12192000"/>
              <a:gd name="connsiteY154" fmla="*/ 1535848 h 2990841"/>
              <a:gd name="connsiteX155" fmla="*/ 4458973 w 12192000"/>
              <a:gd name="connsiteY155" fmla="*/ 1525122 h 2990841"/>
              <a:gd name="connsiteX156" fmla="*/ 4423105 w 12192000"/>
              <a:gd name="connsiteY156" fmla="*/ 1500018 h 2990841"/>
              <a:gd name="connsiteX157" fmla="*/ 4400073 w 12192000"/>
              <a:gd name="connsiteY157" fmla="*/ 1499739 h 2990841"/>
              <a:gd name="connsiteX158" fmla="*/ 4395961 w 12192000"/>
              <a:gd name="connsiteY158" fmla="*/ 1499863 h 2990841"/>
              <a:gd name="connsiteX159" fmla="*/ 4382523 w 12192000"/>
              <a:gd name="connsiteY159" fmla="*/ 1496619 h 2990841"/>
              <a:gd name="connsiteX160" fmla="*/ 4374971 w 12192000"/>
              <a:gd name="connsiteY160" fmla="*/ 1500377 h 2990841"/>
              <a:gd name="connsiteX161" fmla="*/ 4352051 w 12192000"/>
              <a:gd name="connsiteY161" fmla="*/ 1498843 h 2990841"/>
              <a:gd name="connsiteX162" fmla="*/ 4328364 w 12192000"/>
              <a:gd name="connsiteY162" fmla="*/ 1491566 h 2990841"/>
              <a:gd name="connsiteX163" fmla="*/ 4220142 w 12192000"/>
              <a:gd name="connsiteY163" fmla="*/ 1451803 h 2990841"/>
              <a:gd name="connsiteX164" fmla="*/ 4152921 w 12192000"/>
              <a:gd name="connsiteY164" fmla="*/ 1430969 h 2990841"/>
              <a:gd name="connsiteX165" fmla="*/ 4123498 w 12192000"/>
              <a:gd name="connsiteY165" fmla="*/ 1427696 h 2990841"/>
              <a:gd name="connsiteX166" fmla="*/ 4085026 w 12192000"/>
              <a:gd name="connsiteY166" fmla="*/ 1420005 h 2990841"/>
              <a:gd name="connsiteX167" fmla="*/ 4014120 w 12192000"/>
              <a:gd name="connsiteY167" fmla="*/ 1410025 h 2990841"/>
              <a:gd name="connsiteX168" fmla="*/ 3924085 w 12192000"/>
              <a:gd name="connsiteY168" fmla="*/ 1390368 h 2990841"/>
              <a:gd name="connsiteX169" fmla="*/ 3875102 w 12192000"/>
              <a:gd name="connsiteY169" fmla="*/ 1356231 h 2990841"/>
              <a:gd name="connsiteX170" fmla="*/ 3866735 w 12192000"/>
              <a:gd name="connsiteY170" fmla="*/ 1358044 h 2990841"/>
              <a:gd name="connsiteX171" fmla="*/ 3824835 w 12192000"/>
              <a:gd name="connsiteY171" fmla="*/ 1344150 h 2990841"/>
              <a:gd name="connsiteX172" fmla="*/ 3698316 w 12192000"/>
              <a:gd name="connsiteY172" fmla="*/ 1271660 h 2990841"/>
              <a:gd name="connsiteX173" fmla="*/ 3615875 w 12192000"/>
              <a:gd name="connsiteY173" fmla="*/ 1245166 h 2990841"/>
              <a:gd name="connsiteX174" fmla="*/ 3583351 w 12192000"/>
              <a:gd name="connsiteY174" fmla="*/ 1239605 h 2990841"/>
              <a:gd name="connsiteX175" fmla="*/ 3529058 w 12192000"/>
              <a:gd name="connsiteY175" fmla="*/ 1230047 h 2990841"/>
              <a:gd name="connsiteX176" fmla="*/ 3438822 w 12192000"/>
              <a:gd name="connsiteY176" fmla="*/ 1205661 h 2990841"/>
              <a:gd name="connsiteX177" fmla="*/ 3390292 w 12192000"/>
              <a:gd name="connsiteY177" fmla="*/ 1197075 h 2990841"/>
              <a:gd name="connsiteX178" fmla="*/ 3315537 w 12192000"/>
              <a:gd name="connsiteY178" fmla="*/ 1185391 h 2990841"/>
              <a:gd name="connsiteX179" fmla="*/ 3305896 w 12192000"/>
              <a:gd name="connsiteY179" fmla="*/ 1180025 h 2990841"/>
              <a:gd name="connsiteX180" fmla="*/ 3260055 w 12192000"/>
              <a:gd name="connsiteY180" fmla="*/ 1189560 h 2990841"/>
              <a:gd name="connsiteX181" fmla="*/ 3136098 w 12192000"/>
              <a:gd name="connsiteY181" fmla="*/ 1171708 h 2990841"/>
              <a:gd name="connsiteX182" fmla="*/ 3113533 w 12192000"/>
              <a:gd name="connsiteY182" fmla="*/ 1171758 h 2990841"/>
              <a:gd name="connsiteX183" fmla="*/ 3087934 w 12192000"/>
              <a:gd name="connsiteY183" fmla="*/ 1162189 h 2990841"/>
              <a:gd name="connsiteX184" fmla="*/ 3033101 w 12192000"/>
              <a:gd name="connsiteY184" fmla="*/ 1146004 h 2990841"/>
              <a:gd name="connsiteX185" fmla="*/ 2999082 w 12192000"/>
              <a:gd name="connsiteY185" fmla="*/ 1129337 h 2990841"/>
              <a:gd name="connsiteX186" fmla="*/ 2988144 w 12192000"/>
              <a:gd name="connsiteY186" fmla="*/ 1133783 h 2990841"/>
              <a:gd name="connsiteX187" fmla="*/ 2964880 w 12192000"/>
              <a:gd name="connsiteY187" fmla="*/ 1133160 h 2990841"/>
              <a:gd name="connsiteX188" fmla="*/ 2871083 w 12192000"/>
              <a:gd name="connsiteY188" fmla="*/ 1114281 h 2990841"/>
              <a:gd name="connsiteX189" fmla="*/ 2853547 w 12192000"/>
              <a:gd name="connsiteY189" fmla="*/ 1113282 h 2990841"/>
              <a:gd name="connsiteX190" fmla="*/ 2834998 w 12192000"/>
              <a:gd name="connsiteY190" fmla="*/ 1105032 h 2990841"/>
              <a:gd name="connsiteX191" fmla="*/ 2832012 w 12192000"/>
              <a:gd name="connsiteY191" fmla="*/ 1103667 h 2990841"/>
              <a:gd name="connsiteX192" fmla="*/ 2831450 w 12192000"/>
              <a:gd name="connsiteY192" fmla="*/ 1103681 h 2990841"/>
              <a:gd name="connsiteX193" fmla="*/ 2830158 w 12192000"/>
              <a:gd name="connsiteY193" fmla="*/ 1102819 h 2990841"/>
              <a:gd name="connsiteX194" fmla="*/ 2817969 w 12192000"/>
              <a:gd name="connsiteY194" fmla="*/ 1097243 h 2990841"/>
              <a:gd name="connsiteX195" fmla="*/ 2812278 w 12192000"/>
              <a:gd name="connsiteY195" fmla="*/ 1097008 h 2990841"/>
              <a:gd name="connsiteX196" fmla="*/ 2735949 w 12192000"/>
              <a:gd name="connsiteY196" fmla="*/ 1069536 h 2990841"/>
              <a:gd name="connsiteX197" fmla="*/ 2700542 w 12192000"/>
              <a:gd name="connsiteY197" fmla="*/ 1056907 h 2990841"/>
              <a:gd name="connsiteX198" fmla="*/ 2690071 w 12192000"/>
              <a:gd name="connsiteY198" fmla="*/ 1056397 h 2990841"/>
              <a:gd name="connsiteX199" fmla="*/ 2655269 w 12192000"/>
              <a:gd name="connsiteY199" fmla="*/ 1042078 h 2990841"/>
              <a:gd name="connsiteX200" fmla="*/ 2637172 w 12192000"/>
              <a:gd name="connsiteY200" fmla="*/ 1039382 h 2990841"/>
              <a:gd name="connsiteX201" fmla="*/ 2544676 w 12192000"/>
              <a:gd name="connsiteY201" fmla="*/ 1019916 h 2990841"/>
              <a:gd name="connsiteX202" fmla="*/ 2521406 w 12192000"/>
              <a:gd name="connsiteY202" fmla="*/ 1022036 h 2990841"/>
              <a:gd name="connsiteX203" fmla="*/ 2462038 w 12192000"/>
              <a:gd name="connsiteY203" fmla="*/ 992687 h 2990841"/>
              <a:gd name="connsiteX204" fmla="*/ 2448962 w 12192000"/>
              <a:gd name="connsiteY204" fmla="*/ 988555 h 2990841"/>
              <a:gd name="connsiteX205" fmla="*/ 2444223 w 12192000"/>
              <a:gd name="connsiteY205" fmla="*/ 985580 h 2990841"/>
              <a:gd name="connsiteX206" fmla="*/ 2428175 w 12192000"/>
              <a:gd name="connsiteY206" fmla="*/ 997242 h 2990841"/>
              <a:gd name="connsiteX207" fmla="*/ 2398519 w 12192000"/>
              <a:gd name="connsiteY207" fmla="*/ 1001482 h 2990841"/>
              <a:gd name="connsiteX208" fmla="*/ 2385271 w 12192000"/>
              <a:gd name="connsiteY208" fmla="*/ 993786 h 2990841"/>
              <a:gd name="connsiteX209" fmla="*/ 2298174 w 12192000"/>
              <a:gd name="connsiteY209" fmla="*/ 956527 h 2990841"/>
              <a:gd name="connsiteX210" fmla="*/ 2271014 w 12192000"/>
              <a:gd name="connsiteY210" fmla="*/ 945440 h 2990841"/>
              <a:gd name="connsiteX211" fmla="*/ 2214838 w 12192000"/>
              <a:gd name="connsiteY211" fmla="*/ 924396 h 2990841"/>
              <a:gd name="connsiteX212" fmla="*/ 2038407 w 12192000"/>
              <a:gd name="connsiteY212" fmla="*/ 916628 h 2990841"/>
              <a:gd name="connsiteX213" fmla="*/ 1958268 w 12192000"/>
              <a:gd name="connsiteY213" fmla="*/ 931677 h 2990841"/>
              <a:gd name="connsiteX214" fmla="*/ 1740316 w 12192000"/>
              <a:gd name="connsiteY214" fmla="*/ 931710 h 2990841"/>
              <a:gd name="connsiteX215" fmla="*/ 1454477 w 12192000"/>
              <a:gd name="connsiteY215" fmla="*/ 973878 h 2990841"/>
              <a:gd name="connsiteX216" fmla="*/ 1385984 w 12192000"/>
              <a:gd name="connsiteY216" fmla="*/ 958621 h 2990841"/>
              <a:gd name="connsiteX217" fmla="*/ 1355604 w 12192000"/>
              <a:gd name="connsiteY217" fmla="*/ 960893 h 2990841"/>
              <a:gd name="connsiteX218" fmla="*/ 1305323 w 12192000"/>
              <a:gd name="connsiteY218" fmla="*/ 967511 h 2990841"/>
              <a:gd name="connsiteX219" fmla="*/ 1125607 w 12192000"/>
              <a:gd name="connsiteY219" fmla="*/ 968467 h 2990841"/>
              <a:gd name="connsiteX220" fmla="*/ 1016562 w 12192000"/>
              <a:gd name="connsiteY220" fmla="*/ 975260 h 2990841"/>
              <a:gd name="connsiteX221" fmla="*/ 818620 w 12192000"/>
              <a:gd name="connsiteY221" fmla="*/ 987723 h 2990841"/>
              <a:gd name="connsiteX222" fmla="*/ 611870 w 12192000"/>
              <a:gd name="connsiteY222" fmla="*/ 1002547 h 2990841"/>
              <a:gd name="connsiteX223" fmla="*/ 520325 w 12192000"/>
              <a:gd name="connsiteY223" fmla="*/ 1010590 h 2990841"/>
              <a:gd name="connsiteX224" fmla="*/ 386188 w 12192000"/>
              <a:gd name="connsiteY224" fmla="*/ 1040956 h 2990841"/>
              <a:gd name="connsiteX225" fmla="*/ 272629 w 12192000"/>
              <a:gd name="connsiteY225" fmla="*/ 1010300 h 2990841"/>
              <a:gd name="connsiteX226" fmla="*/ 113450 w 12192000"/>
              <a:gd name="connsiteY226" fmla="*/ 1038933 h 2990841"/>
              <a:gd name="connsiteX227" fmla="*/ 4256 w 12192000"/>
              <a:gd name="connsiteY227" fmla="*/ 1060111 h 2990841"/>
              <a:gd name="connsiteX228" fmla="*/ 0 w 12192000"/>
              <a:gd name="connsiteY228" fmla="*/ 1059714 h 2990841"/>
              <a:gd name="connsiteX229" fmla="*/ 0 w 12192000"/>
              <a:gd name="connsiteY229" fmla="*/ 0 h 2990841"/>
              <a:gd name="connsiteX0" fmla="*/ 0 w 12192000"/>
              <a:gd name="connsiteY0" fmla="*/ 0 h 2990841"/>
              <a:gd name="connsiteX1" fmla="*/ 12192000 w 12192000"/>
              <a:gd name="connsiteY1" fmla="*/ 0 h 2990841"/>
              <a:gd name="connsiteX2" fmla="*/ 12192000 w 12192000"/>
              <a:gd name="connsiteY2" fmla="*/ 2802781 h 2990841"/>
              <a:gd name="connsiteX3" fmla="*/ 12174273 w 12192000"/>
              <a:gd name="connsiteY3" fmla="*/ 2805362 h 2990841"/>
              <a:gd name="connsiteX4" fmla="*/ 12112141 w 12192000"/>
              <a:gd name="connsiteY4" fmla="*/ 2896170 h 2990841"/>
              <a:gd name="connsiteX5" fmla="*/ 12013268 w 12192000"/>
              <a:gd name="connsiteY5" fmla="*/ 2939595 h 2990841"/>
              <a:gd name="connsiteX6" fmla="*/ 11844564 w 12192000"/>
              <a:gd name="connsiteY6" fmla="*/ 2972630 h 2990841"/>
              <a:gd name="connsiteX7" fmla="*/ 11754334 w 12192000"/>
              <a:gd name="connsiteY7" fmla="*/ 2963535 h 2990841"/>
              <a:gd name="connsiteX8" fmla="*/ 11683126 w 12192000"/>
              <a:gd name="connsiteY8" fmla="*/ 2966141 h 2990841"/>
              <a:gd name="connsiteX9" fmla="*/ 11641086 w 12192000"/>
              <a:gd name="connsiteY9" fmla="*/ 2983775 h 2990841"/>
              <a:gd name="connsiteX10" fmla="*/ 11557571 w 12192000"/>
              <a:gd name="connsiteY10" fmla="*/ 2990841 h 2990841"/>
              <a:gd name="connsiteX11" fmla="*/ 11494397 w 12192000"/>
              <a:gd name="connsiteY11" fmla="*/ 2946810 h 2990841"/>
              <a:gd name="connsiteX12" fmla="*/ 11438556 w 12192000"/>
              <a:gd name="connsiteY12" fmla="*/ 2873658 h 2990841"/>
              <a:gd name="connsiteX13" fmla="*/ 11380680 w 12192000"/>
              <a:gd name="connsiteY13" fmla="*/ 2855874 h 2990841"/>
              <a:gd name="connsiteX14" fmla="*/ 11307999 w 12192000"/>
              <a:gd name="connsiteY14" fmla="*/ 2809174 h 2990841"/>
              <a:gd name="connsiteX15" fmla="*/ 11203274 w 12192000"/>
              <a:gd name="connsiteY15" fmla="*/ 2782953 h 2990841"/>
              <a:gd name="connsiteX16" fmla="*/ 11095293 w 12192000"/>
              <a:gd name="connsiteY16" fmla="*/ 2734181 h 2990841"/>
              <a:gd name="connsiteX17" fmla="*/ 11072290 w 12192000"/>
              <a:gd name="connsiteY17" fmla="*/ 2737734 h 2990841"/>
              <a:gd name="connsiteX18" fmla="*/ 10980239 w 12192000"/>
              <a:gd name="connsiteY18" fmla="*/ 2729000 h 2990841"/>
              <a:gd name="connsiteX19" fmla="*/ 10980167 w 12192000"/>
              <a:gd name="connsiteY19" fmla="*/ 2728972 h 2990841"/>
              <a:gd name="connsiteX20" fmla="*/ 10943501 w 12192000"/>
              <a:gd name="connsiteY20" fmla="*/ 2723352 h 2990841"/>
              <a:gd name="connsiteX21" fmla="*/ 10740825 w 12192000"/>
              <a:gd name="connsiteY21" fmla="*/ 2642544 h 2990841"/>
              <a:gd name="connsiteX22" fmla="*/ 10621021 w 12192000"/>
              <a:gd name="connsiteY22" fmla="*/ 2583972 h 2990841"/>
              <a:gd name="connsiteX23" fmla="*/ 10501779 w 12192000"/>
              <a:gd name="connsiteY23" fmla="*/ 2548735 h 2990841"/>
              <a:gd name="connsiteX24" fmla="*/ 10403355 w 12192000"/>
              <a:gd name="connsiteY24" fmla="*/ 2512953 h 2990841"/>
              <a:gd name="connsiteX25" fmla="*/ 10337449 w 12192000"/>
              <a:gd name="connsiteY25" fmla="*/ 2488172 h 2990841"/>
              <a:gd name="connsiteX26" fmla="*/ 10324327 w 12192000"/>
              <a:gd name="connsiteY26" fmla="*/ 2478939 h 2990841"/>
              <a:gd name="connsiteX27" fmla="*/ 10321929 w 12192000"/>
              <a:gd name="connsiteY27" fmla="*/ 2478993 h 2990841"/>
              <a:gd name="connsiteX28" fmla="*/ 10290461 w 12192000"/>
              <a:gd name="connsiteY28" fmla="*/ 2462144 h 2990841"/>
              <a:gd name="connsiteX29" fmla="*/ 10268970 w 12192000"/>
              <a:gd name="connsiteY29" fmla="*/ 2448931 h 2990841"/>
              <a:gd name="connsiteX30" fmla="*/ 10263699 w 12192000"/>
              <a:gd name="connsiteY30" fmla="*/ 2448340 h 2990841"/>
              <a:gd name="connsiteX31" fmla="*/ 10228272 w 12192000"/>
              <a:gd name="connsiteY31" fmla="*/ 2431997 h 2990841"/>
              <a:gd name="connsiteX32" fmla="*/ 10215997 w 12192000"/>
              <a:gd name="connsiteY32" fmla="*/ 2431103 h 2990841"/>
              <a:gd name="connsiteX33" fmla="*/ 10193885 w 12192000"/>
              <a:gd name="connsiteY33" fmla="*/ 2427360 h 2990841"/>
              <a:gd name="connsiteX34" fmla="*/ 10135557 w 12192000"/>
              <a:gd name="connsiteY34" fmla="*/ 2429769 h 2990841"/>
              <a:gd name="connsiteX35" fmla="*/ 10092108 w 12192000"/>
              <a:gd name="connsiteY35" fmla="*/ 2409075 h 2990841"/>
              <a:gd name="connsiteX36" fmla="*/ 10091815 w 12192000"/>
              <a:gd name="connsiteY36" fmla="*/ 2409211 h 2990841"/>
              <a:gd name="connsiteX37" fmla="*/ 10083558 w 12192000"/>
              <a:gd name="connsiteY37" fmla="*/ 2406369 h 2990841"/>
              <a:gd name="connsiteX38" fmla="*/ 10078319 w 12192000"/>
              <a:gd name="connsiteY38" fmla="*/ 2403481 h 2990841"/>
              <a:gd name="connsiteX39" fmla="*/ 10063647 w 12192000"/>
              <a:gd name="connsiteY39" fmla="*/ 2397528 h 2990841"/>
              <a:gd name="connsiteX40" fmla="*/ 10057660 w 12192000"/>
              <a:gd name="connsiteY40" fmla="*/ 2396793 h 2990841"/>
              <a:gd name="connsiteX41" fmla="*/ 10003124 w 12192000"/>
              <a:gd name="connsiteY41" fmla="*/ 2406692 h 2990841"/>
              <a:gd name="connsiteX42" fmla="*/ 9898644 w 12192000"/>
              <a:gd name="connsiteY42" fmla="*/ 2393136 h 2990841"/>
              <a:gd name="connsiteX43" fmla="*/ 9794969 w 12192000"/>
              <a:gd name="connsiteY43" fmla="*/ 2376665 h 2990841"/>
              <a:gd name="connsiteX44" fmla="*/ 9690708 w 12192000"/>
              <a:gd name="connsiteY44" fmla="*/ 2362478 h 2990841"/>
              <a:gd name="connsiteX45" fmla="*/ 9656590 w 12192000"/>
              <a:gd name="connsiteY45" fmla="*/ 2365107 h 2990841"/>
              <a:gd name="connsiteX46" fmla="*/ 9651013 w 12192000"/>
              <a:gd name="connsiteY46" fmla="*/ 2365379 h 2990841"/>
              <a:gd name="connsiteX47" fmla="*/ 9629535 w 12192000"/>
              <a:gd name="connsiteY47" fmla="*/ 2359562 h 2990841"/>
              <a:gd name="connsiteX48" fmla="*/ 9621002 w 12192000"/>
              <a:gd name="connsiteY48" fmla="*/ 2358015 h 2990841"/>
              <a:gd name="connsiteX49" fmla="*/ 9620811 w 12192000"/>
              <a:gd name="connsiteY49" fmla="*/ 2358209 h 2990841"/>
              <a:gd name="connsiteX50" fmla="*/ 9612783 w 12192000"/>
              <a:gd name="connsiteY50" fmla="*/ 2356304 h 2990841"/>
              <a:gd name="connsiteX51" fmla="*/ 9573299 w 12192000"/>
              <a:gd name="connsiteY51" fmla="*/ 2344048 h 2990841"/>
              <a:gd name="connsiteX52" fmla="*/ 9523299 w 12192000"/>
              <a:gd name="connsiteY52" fmla="*/ 2356751 h 2990841"/>
              <a:gd name="connsiteX53" fmla="*/ 9502217 w 12192000"/>
              <a:gd name="connsiteY53" fmla="*/ 2356672 h 2990841"/>
              <a:gd name="connsiteX54" fmla="*/ 9491052 w 12192000"/>
              <a:gd name="connsiteY54" fmla="*/ 2357876 h 2990841"/>
              <a:gd name="connsiteX55" fmla="*/ 9490420 w 12192000"/>
              <a:gd name="connsiteY55" fmla="*/ 2358754 h 2990841"/>
              <a:gd name="connsiteX56" fmla="*/ 9422814 w 12192000"/>
              <a:gd name="connsiteY56" fmla="*/ 2337048 h 2990841"/>
              <a:gd name="connsiteX57" fmla="*/ 9387555 w 12192000"/>
              <a:gd name="connsiteY57" fmla="*/ 2324836 h 2990841"/>
              <a:gd name="connsiteX58" fmla="*/ 9385480 w 12192000"/>
              <a:gd name="connsiteY58" fmla="*/ 2325313 h 2990841"/>
              <a:gd name="connsiteX59" fmla="*/ 9369766 w 12192000"/>
              <a:gd name="connsiteY59" fmla="*/ 2317902 h 2990841"/>
              <a:gd name="connsiteX60" fmla="*/ 9356267 w 12192000"/>
              <a:gd name="connsiteY60" fmla="*/ 2307218 h 2990841"/>
              <a:gd name="connsiteX61" fmla="*/ 9240605 w 12192000"/>
              <a:gd name="connsiteY61" fmla="*/ 2292733 h 2990841"/>
              <a:gd name="connsiteX62" fmla="*/ 9083251 w 12192000"/>
              <a:gd name="connsiteY62" fmla="*/ 2245348 h 2990841"/>
              <a:gd name="connsiteX63" fmla="*/ 8956025 w 12192000"/>
              <a:gd name="connsiteY63" fmla="*/ 2219438 h 2990841"/>
              <a:gd name="connsiteX64" fmla="*/ 8791834 w 12192000"/>
              <a:gd name="connsiteY64" fmla="*/ 2194608 h 2990841"/>
              <a:gd name="connsiteX65" fmla="*/ 8677385 w 12192000"/>
              <a:gd name="connsiteY65" fmla="*/ 2172946 h 2990841"/>
              <a:gd name="connsiteX66" fmla="*/ 8628381 w 12192000"/>
              <a:gd name="connsiteY66" fmla="*/ 2151256 h 2990841"/>
              <a:gd name="connsiteX67" fmla="*/ 8608955 w 12192000"/>
              <a:gd name="connsiteY67" fmla="*/ 2154253 h 2990841"/>
              <a:gd name="connsiteX68" fmla="*/ 8605623 w 12192000"/>
              <a:gd name="connsiteY68" fmla="*/ 2154974 h 2990841"/>
              <a:gd name="connsiteX69" fmla="*/ 8591946 w 12192000"/>
              <a:gd name="connsiteY69" fmla="*/ 2153429 h 2990841"/>
              <a:gd name="connsiteX70" fmla="*/ 8588503 w 12192000"/>
              <a:gd name="connsiteY70" fmla="*/ 2158528 h 2990841"/>
              <a:gd name="connsiteX71" fmla="*/ 8542929 w 12192000"/>
              <a:gd name="connsiteY71" fmla="*/ 2155780 h 2990841"/>
              <a:gd name="connsiteX72" fmla="*/ 8422422 w 12192000"/>
              <a:gd name="connsiteY72" fmla="*/ 2128783 h 2990841"/>
              <a:gd name="connsiteX73" fmla="*/ 8350509 w 12192000"/>
              <a:gd name="connsiteY73" fmla="*/ 2116143 h 2990841"/>
              <a:gd name="connsiteX74" fmla="*/ 8323483 w 12192000"/>
              <a:gd name="connsiteY74" fmla="*/ 2116856 h 2990841"/>
              <a:gd name="connsiteX75" fmla="*/ 8285541 w 12192000"/>
              <a:gd name="connsiteY75" fmla="*/ 2114142 h 2990841"/>
              <a:gd name="connsiteX76" fmla="*/ 8156321 w 12192000"/>
              <a:gd name="connsiteY76" fmla="*/ 2105622 h 2990841"/>
              <a:gd name="connsiteX77" fmla="*/ 8115022 w 12192000"/>
              <a:gd name="connsiteY77" fmla="*/ 2097331 h 2990841"/>
              <a:gd name="connsiteX78" fmla="*/ 8109128 w 12192000"/>
              <a:gd name="connsiteY78" fmla="*/ 2095725 h 2990841"/>
              <a:gd name="connsiteX79" fmla="*/ 8061947 w 12192000"/>
              <a:gd name="connsiteY79" fmla="*/ 2076044 h 2990841"/>
              <a:gd name="connsiteX80" fmla="*/ 8056343 w 12192000"/>
              <a:gd name="connsiteY80" fmla="*/ 2079176 h 2990841"/>
              <a:gd name="connsiteX81" fmla="*/ 8039888 w 12192000"/>
              <a:gd name="connsiteY81" fmla="*/ 2079889 h 2990841"/>
              <a:gd name="connsiteX82" fmla="*/ 8027893 w 12192000"/>
              <a:gd name="connsiteY82" fmla="*/ 2071837 h 2990841"/>
              <a:gd name="connsiteX83" fmla="*/ 7968202 w 12192000"/>
              <a:gd name="connsiteY83" fmla="*/ 2048643 h 2990841"/>
              <a:gd name="connsiteX84" fmla="*/ 7879707 w 12192000"/>
              <a:gd name="connsiteY84" fmla="*/ 2019539 h 2990841"/>
              <a:gd name="connsiteX85" fmla="*/ 7867283 w 12192000"/>
              <a:gd name="connsiteY85" fmla="*/ 2011237 h 2990841"/>
              <a:gd name="connsiteX86" fmla="*/ 7843997 w 12192000"/>
              <a:gd name="connsiteY86" fmla="*/ 2004002 h 2990841"/>
              <a:gd name="connsiteX87" fmla="*/ 7766905 w 12192000"/>
              <a:gd name="connsiteY87" fmla="*/ 1994240 h 2990841"/>
              <a:gd name="connsiteX88" fmla="*/ 7748811 w 12192000"/>
              <a:gd name="connsiteY88" fmla="*/ 2001647 h 2990841"/>
              <a:gd name="connsiteX89" fmla="*/ 7745757 w 12192000"/>
              <a:gd name="connsiteY89" fmla="*/ 2003120 h 2990841"/>
              <a:gd name="connsiteX90" fmla="*/ 7732110 w 12192000"/>
              <a:gd name="connsiteY90" fmla="*/ 2004783 h 2990841"/>
              <a:gd name="connsiteX91" fmla="*/ 7730039 w 12192000"/>
              <a:gd name="connsiteY91" fmla="*/ 2010536 h 2990841"/>
              <a:gd name="connsiteX92" fmla="*/ 7685159 w 12192000"/>
              <a:gd name="connsiteY92" fmla="*/ 2018415 h 2990841"/>
              <a:gd name="connsiteX93" fmla="*/ 7561596 w 12192000"/>
              <a:gd name="connsiteY93" fmla="*/ 2020063 h 2990841"/>
              <a:gd name="connsiteX94" fmla="*/ 7488722 w 12192000"/>
              <a:gd name="connsiteY94" fmla="*/ 2024418 h 2990841"/>
              <a:gd name="connsiteX95" fmla="*/ 7462688 w 12192000"/>
              <a:gd name="connsiteY95" fmla="*/ 2031366 h 2990841"/>
              <a:gd name="connsiteX96" fmla="*/ 7425222 w 12192000"/>
              <a:gd name="connsiteY96" fmla="*/ 2037510 h 2990841"/>
              <a:gd name="connsiteX97" fmla="*/ 7360376 w 12192000"/>
              <a:gd name="connsiteY97" fmla="*/ 2052454 h 2990841"/>
              <a:gd name="connsiteX98" fmla="*/ 7297796 w 12192000"/>
              <a:gd name="connsiteY98" fmla="*/ 2059134 h 2990841"/>
              <a:gd name="connsiteX99" fmla="*/ 7255684 w 12192000"/>
              <a:gd name="connsiteY99" fmla="*/ 2060633 h 2990841"/>
              <a:gd name="connsiteX100" fmla="*/ 7249573 w 12192000"/>
              <a:gd name="connsiteY100" fmla="*/ 2060435 h 2990841"/>
              <a:gd name="connsiteX101" fmla="*/ 7198933 w 12192000"/>
              <a:gd name="connsiteY101" fmla="*/ 2052227 h 2990841"/>
              <a:gd name="connsiteX102" fmla="*/ 7194276 w 12192000"/>
              <a:gd name="connsiteY102" fmla="*/ 2056568 h 2990841"/>
              <a:gd name="connsiteX103" fmla="*/ 7178495 w 12192000"/>
              <a:gd name="connsiteY103" fmla="*/ 2061069 h 2990841"/>
              <a:gd name="connsiteX104" fmla="*/ 7164866 w 12192000"/>
              <a:gd name="connsiteY104" fmla="*/ 2056021 h 2990841"/>
              <a:gd name="connsiteX105" fmla="*/ 7101221 w 12192000"/>
              <a:gd name="connsiteY105" fmla="*/ 2047289 h 2990841"/>
              <a:gd name="connsiteX106" fmla="*/ 7008182 w 12192000"/>
              <a:gd name="connsiteY106" fmla="*/ 2039482 h 2990841"/>
              <a:gd name="connsiteX107" fmla="*/ 6994073 w 12192000"/>
              <a:gd name="connsiteY107" fmla="*/ 2034288 h 2990841"/>
              <a:gd name="connsiteX108" fmla="*/ 6902768 w 12192000"/>
              <a:gd name="connsiteY108" fmla="*/ 2021990 h 2990841"/>
              <a:gd name="connsiteX109" fmla="*/ 6854917 w 12192000"/>
              <a:gd name="connsiteY109" fmla="*/ 2020321 h 2990841"/>
              <a:gd name="connsiteX110" fmla="*/ 6849655 w 12192000"/>
              <a:gd name="connsiteY110" fmla="*/ 2025191 h 2990841"/>
              <a:gd name="connsiteX111" fmla="*/ 6835522 w 12192000"/>
              <a:gd name="connsiteY111" fmla="*/ 2024012 h 2990841"/>
              <a:gd name="connsiteX112" fmla="*/ 6707727 w 12192000"/>
              <a:gd name="connsiteY112" fmla="*/ 2006254 h 2990841"/>
              <a:gd name="connsiteX113" fmla="*/ 6561947 w 12192000"/>
              <a:gd name="connsiteY113" fmla="*/ 1975575 h 2990841"/>
              <a:gd name="connsiteX114" fmla="*/ 6464714 w 12192000"/>
              <a:gd name="connsiteY114" fmla="*/ 1978704 h 2990841"/>
              <a:gd name="connsiteX115" fmla="*/ 6242129 w 12192000"/>
              <a:gd name="connsiteY115" fmla="*/ 1915441 h 2990841"/>
              <a:gd name="connsiteX116" fmla="*/ 6080728 w 12192000"/>
              <a:gd name="connsiteY116" fmla="*/ 1895758 h 2990841"/>
              <a:gd name="connsiteX117" fmla="*/ 6069627 w 12192000"/>
              <a:gd name="connsiteY117" fmla="*/ 1885968 h 2990841"/>
              <a:gd name="connsiteX118" fmla="*/ 6055146 w 12192000"/>
              <a:gd name="connsiteY118" fmla="*/ 1879305 h 2990841"/>
              <a:gd name="connsiteX119" fmla="*/ 5953405 w 12192000"/>
              <a:gd name="connsiteY119" fmla="*/ 1849929 h 2990841"/>
              <a:gd name="connsiteX120" fmla="*/ 5940151 w 12192000"/>
              <a:gd name="connsiteY120" fmla="*/ 1852123 h 2990841"/>
              <a:gd name="connsiteX121" fmla="*/ 5917647 w 12192000"/>
              <a:gd name="connsiteY121" fmla="*/ 1852476 h 2990841"/>
              <a:gd name="connsiteX122" fmla="*/ 5860259 w 12192000"/>
              <a:gd name="connsiteY122" fmla="*/ 1865444 h 2990841"/>
              <a:gd name="connsiteX123" fmla="*/ 5821880 w 12192000"/>
              <a:gd name="connsiteY123" fmla="*/ 1854695 h 2990841"/>
              <a:gd name="connsiteX124" fmla="*/ 5813898 w 12192000"/>
              <a:gd name="connsiteY124" fmla="*/ 1853063 h 2990841"/>
              <a:gd name="connsiteX125" fmla="*/ 5813633 w 12192000"/>
              <a:gd name="connsiteY125" fmla="*/ 1853249 h 2990841"/>
              <a:gd name="connsiteX126" fmla="*/ 5804995 w 12192000"/>
              <a:gd name="connsiteY126" fmla="*/ 1851966 h 2990841"/>
              <a:gd name="connsiteX127" fmla="*/ 5799340 w 12192000"/>
              <a:gd name="connsiteY127" fmla="*/ 1850088 h 2990841"/>
              <a:gd name="connsiteX128" fmla="*/ 5783850 w 12192000"/>
              <a:gd name="connsiteY128" fmla="*/ 1846922 h 2990841"/>
              <a:gd name="connsiteX129" fmla="*/ 5777803 w 12192000"/>
              <a:gd name="connsiteY129" fmla="*/ 1847290 h 2990841"/>
              <a:gd name="connsiteX130" fmla="*/ 5774372 w 12192000"/>
              <a:gd name="connsiteY130" fmla="*/ 1849538 h 2990841"/>
              <a:gd name="connsiteX131" fmla="*/ 5740527 w 12192000"/>
              <a:gd name="connsiteY131" fmla="*/ 1850453 h 2990841"/>
              <a:gd name="connsiteX132" fmla="*/ 5671437 w 12192000"/>
              <a:gd name="connsiteY132" fmla="*/ 1845438 h 2990841"/>
              <a:gd name="connsiteX133" fmla="*/ 5633526 w 12192000"/>
              <a:gd name="connsiteY133" fmla="*/ 1839191 h 2990841"/>
              <a:gd name="connsiteX134" fmla="*/ 5527860 w 12192000"/>
              <a:gd name="connsiteY134" fmla="*/ 1825767 h 2990841"/>
              <a:gd name="connsiteX135" fmla="*/ 5420429 w 12192000"/>
              <a:gd name="connsiteY135" fmla="*/ 1815102 h 2990841"/>
              <a:gd name="connsiteX136" fmla="*/ 5339073 w 12192000"/>
              <a:gd name="connsiteY136" fmla="*/ 1819639 h 2990841"/>
              <a:gd name="connsiteX137" fmla="*/ 5334373 w 12192000"/>
              <a:gd name="connsiteY137" fmla="*/ 1817028 h 2990841"/>
              <a:gd name="connsiteX138" fmla="*/ 5326433 w 12192000"/>
              <a:gd name="connsiteY138" fmla="*/ 1814516 h 2990841"/>
              <a:gd name="connsiteX139" fmla="*/ 5326080 w 12192000"/>
              <a:gd name="connsiteY139" fmla="*/ 1814651 h 2990841"/>
              <a:gd name="connsiteX140" fmla="*/ 5318954 w 12192000"/>
              <a:gd name="connsiteY140" fmla="*/ 1811914 h 2990841"/>
              <a:gd name="connsiteX141" fmla="*/ 5286087 w 12192000"/>
              <a:gd name="connsiteY141" fmla="*/ 1796038 h 2990841"/>
              <a:gd name="connsiteX142" fmla="*/ 5223002 w 12192000"/>
              <a:gd name="connsiteY142" fmla="*/ 1799482 h 2990841"/>
              <a:gd name="connsiteX143" fmla="*/ 5200540 w 12192000"/>
              <a:gd name="connsiteY143" fmla="*/ 1796400 h 2990841"/>
              <a:gd name="connsiteX144" fmla="*/ 5154928 w 12192000"/>
              <a:gd name="connsiteY144" fmla="*/ 1781130 h 2990841"/>
              <a:gd name="connsiteX145" fmla="*/ 5149478 w 12192000"/>
              <a:gd name="connsiteY145" fmla="*/ 1780679 h 2990841"/>
              <a:gd name="connsiteX146" fmla="*/ 5130626 w 12192000"/>
              <a:gd name="connsiteY146" fmla="*/ 1768669 h 2990841"/>
              <a:gd name="connsiteX147" fmla="*/ 5102239 w 12192000"/>
              <a:gd name="connsiteY147" fmla="*/ 1753436 h 2990841"/>
              <a:gd name="connsiteX148" fmla="*/ 5099658 w 12192000"/>
              <a:gd name="connsiteY148" fmla="*/ 1753538 h 2990841"/>
              <a:gd name="connsiteX149" fmla="*/ 5088508 w 12192000"/>
              <a:gd name="connsiteY149" fmla="*/ 1745106 h 2990841"/>
              <a:gd name="connsiteX150" fmla="*/ 5082205 w 12192000"/>
              <a:gd name="connsiteY150" fmla="*/ 1734262 h 2990841"/>
              <a:gd name="connsiteX151" fmla="*/ 4931750 w 12192000"/>
              <a:gd name="connsiteY151" fmla="*/ 1691385 h 2990841"/>
              <a:gd name="connsiteX152" fmla="*/ 4824030 w 12192000"/>
              <a:gd name="connsiteY152" fmla="*/ 1643040 h 2990841"/>
              <a:gd name="connsiteX153" fmla="*/ 4758423 w 12192000"/>
              <a:gd name="connsiteY153" fmla="*/ 1579191 h 2990841"/>
              <a:gd name="connsiteX154" fmla="*/ 4514045 w 12192000"/>
              <a:gd name="connsiteY154" fmla="*/ 1535848 h 2990841"/>
              <a:gd name="connsiteX155" fmla="*/ 4458973 w 12192000"/>
              <a:gd name="connsiteY155" fmla="*/ 1525122 h 2990841"/>
              <a:gd name="connsiteX156" fmla="*/ 4423105 w 12192000"/>
              <a:gd name="connsiteY156" fmla="*/ 1500018 h 2990841"/>
              <a:gd name="connsiteX157" fmla="*/ 4400073 w 12192000"/>
              <a:gd name="connsiteY157" fmla="*/ 1499739 h 2990841"/>
              <a:gd name="connsiteX158" fmla="*/ 4395961 w 12192000"/>
              <a:gd name="connsiteY158" fmla="*/ 1499863 h 2990841"/>
              <a:gd name="connsiteX159" fmla="*/ 4382523 w 12192000"/>
              <a:gd name="connsiteY159" fmla="*/ 1496619 h 2990841"/>
              <a:gd name="connsiteX160" fmla="*/ 4374971 w 12192000"/>
              <a:gd name="connsiteY160" fmla="*/ 1500377 h 2990841"/>
              <a:gd name="connsiteX161" fmla="*/ 4352051 w 12192000"/>
              <a:gd name="connsiteY161" fmla="*/ 1498843 h 2990841"/>
              <a:gd name="connsiteX162" fmla="*/ 4328364 w 12192000"/>
              <a:gd name="connsiteY162" fmla="*/ 1491566 h 2990841"/>
              <a:gd name="connsiteX163" fmla="*/ 4220142 w 12192000"/>
              <a:gd name="connsiteY163" fmla="*/ 1451803 h 2990841"/>
              <a:gd name="connsiteX164" fmla="*/ 4152921 w 12192000"/>
              <a:gd name="connsiteY164" fmla="*/ 1430969 h 2990841"/>
              <a:gd name="connsiteX165" fmla="*/ 4123498 w 12192000"/>
              <a:gd name="connsiteY165" fmla="*/ 1427696 h 2990841"/>
              <a:gd name="connsiteX166" fmla="*/ 4085026 w 12192000"/>
              <a:gd name="connsiteY166" fmla="*/ 1420005 h 2990841"/>
              <a:gd name="connsiteX167" fmla="*/ 4014120 w 12192000"/>
              <a:gd name="connsiteY167" fmla="*/ 1410025 h 2990841"/>
              <a:gd name="connsiteX168" fmla="*/ 3924085 w 12192000"/>
              <a:gd name="connsiteY168" fmla="*/ 1390368 h 2990841"/>
              <a:gd name="connsiteX169" fmla="*/ 3875102 w 12192000"/>
              <a:gd name="connsiteY169" fmla="*/ 1356231 h 2990841"/>
              <a:gd name="connsiteX170" fmla="*/ 3866735 w 12192000"/>
              <a:gd name="connsiteY170" fmla="*/ 1358044 h 2990841"/>
              <a:gd name="connsiteX171" fmla="*/ 3824835 w 12192000"/>
              <a:gd name="connsiteY171" fmla="*/ 1344150 h 2990841"/>
              <a:gd name="connsiteX172" fmla="*/ 3698316 w 12192000"/>
              <a:gd name="connsiteY172" fmla="*/ 1271660 h 2990841"/>
              <a:gd name="connsiteX173" fmla="*/ 3615875 w 12192000"/>
              <a:gd name="connsiteY173" fmla="*/ 1245166 h 2990841"/>
              <a:gd name="connsiteX174" fmla="*/ 3583351 w 12192000"/>
              <a:gd name="connsiteY174" fmla="*/ 1239605 h 2990841"/>
              <a:gd name="connsiteX175" fmla="*/ 3529058 w 12192000"/>
              <a:gd name="connsiteY175" fmla="*/ 1230047 h 2990841"/>
              <a:gd name="connsiteX176" fmla="*/ 3438822 w 12192000"/>
              <a:gd name="connsiteY176" fmla="*/ 1205661 h 2990841"/>
              <a:gd name="connsiteX177" fmla="*/ 3390292 w 12192000"/>
              <a:gd name="connsiteY177" fmla="*/ 1197075 h 2990841"/>
              <a:gd name="connsiteX178" fmla="*/ 3315537 w 12192000"/>
              <a:gd name="connsiteY178" fmla="*/ 1185391 h 2990841"/>
              <a:gd name="connsiteX179" fmla="*/ 3305896 w 12192000"/>
              <a:gd name="connsiteY179" fmla="*/ 1180025 h 2990841"/>
              <a:gd name="connsiteX180" fmla="*/ 3260055 w 12192000"/>
              <a:gd name="connsiteY180" fmla="*/ 1189560 h 2990841"/>
              <a:gd name="connsiteX181" fmla="*/ 3136098 w 12192000"/>
              <a:gd name="connsiteY181" fmla="*/ 1171708 h 2990841"/>
              <a:gd name="connsiteX182" fmla="*/ 3113533 w 12192000"/>
              <a:gd name="connsiteY182" fmla="*/ 1171758 h 2990841"/>
              <a:gd name="connsiteX183" fmla="*/ 3087934 w 12192000"/>
              <a:gd name="connsiteY183" fmla="*/ 1162189 h 2990841"/>
              <a:gd name="connsiteX184" fmla="*/ 3033101 w 12192000"/>
              <a:gd name="connsiteY184" fmla="*/ 1146004 h 2990841"/>
              <a:gd name="connsiteX185" fmla="*/ 2999082 w 12192000"/>
              <a:gd name="connsiteY185" fmla="*/ 1129337 h 2990841"/>
              <a:gd name="connsiteX186" fmla="*/ 2988144 w 12192000"/>
              <a:gd name="connsiteY186" fmla="*/ 1133783 h 2990841"/>
              <a:gd name="connsiteX187" fmla="*/ 2964880 w 12192000"/>
              <a:gd name="connsiteY187" fmla="*/ 1133160 h 2990841"/>
              <a:gd name="connsiteX188" fmla="*/ 2871083 w 12192000"/>
              <a:gd name="connsiteY188" fmla="*/ 1114281 h 2990841"/>
              <a:gd name="connsiteX189" fmla="*/ 2853547 w 12192000"/>
              <a:gd name="connsiteY189" fmla="*/ 1113282 h 2990841"/>
              <a:gd name="connsiteX190" fmla="*/ 2834998 w 12192000"/>
              <a:gd name="connsiteY190" fmla="*/ 1105032 h 2990841"/>
              <a:gd name="connsiteX191" fmla="*/ 2832012 w 12192000"/>
              <a:gd name="connsiteY191" fmla="*/ 1103667 h 2990841"/>
              <a:gd name="connsiteX192" fmla="*/ 2831450 w 12192000"/>
              <a:gd name="connsiteY192" fmla="*/ 1103681 h 2990841"/>
              <a:gd name="connsiteX193" fmla="*/ 2830158 w 12192000"/>
              <a:gd name="connsiteY193" fmla="*/ 1102819 h 2990841"/>
              <a:gd name="connsiteX194" fmla="*/ 2817969 w 12192000"/>
              <a:gd name="connsiteY194" fmla="*/ 1097243 h 2990841"/>
              <a:gd name="connsiteX195" fmla="*/ 2812278 w 12192000"/>
              <a:gd name="connsiteY195" fmla="*/ 1097008 h 2990841"/>
              <a:gd name="connsiteX196" fmla="*/ 2735949 w 12192000"/>
              <a:gd name="connsiteY196" fmla="*/ 1069536 h 2990841"/>
              <a:gd name="connsiteX197" fmla="*/ 2700542 w 12192000"/>
              <a:gd name="connsiteY197" fmla="*/ 1056907 h 2990841"/>
              <a:gd name="connsiteX198" fmla="*/ 2690071 w 12192000"/>
              <a:gd name="connsiteY198" fmla="*/ 1056397 h 2990841"/>
              <a:gd name="connsiteX199" fmla="*/ 2655269 w 12192000"/>
              <a:gd name="connsiteY199" fmla="*/ 1042078 h 2990841"/>
              <a:gd name="connsiteX200" fmla="*/ 2637172 w 12192000"/>
              <a:gd name="connsiteY200" fmla="*/ 1039382 h 2990841"/>
              <a:gd name="connsiteX201" fmla="*/ 2544676 w 12192000"/>
              <a:gd name="connsiteY201" fmla="*/ 1019916 h 2990841"/>
              <a:gd name="connsiteX202" fmla="*/ 2521406 w 12192000"/>
              <a:gd name="connsiteY202" fmla="*/ 1022036 h 2990841"/>
              <a:gd name="connsiteX203" fmla="*/ 2462038 w 12192000"/>
              <a:gd name="connsiteY203" fmla="*/ 992687 h 2990841"/>
              <a:gd name="connsiteX204" fmla="*/ 2448962 w 12192000"/>
              <a:gd name="connsiteY204" fmla="*/ 988555 h 2990841"/>
              <a:gd name="connsiteX205" fmla="*/ 2444223 w 12192000"/>
              <a:gd name="connsiteY205" fmla="*/ 985580 h 2990841"/>
              <a:gd name="connsiteX206" fmla="*/ 2428175 w 12192000"/>
              <a:gd name="connsiteY206" fmla="*/ 997242 h 2990841"/>
              <a:gd name="connsiteX207" fmla="*/ 2398519 w 12192000"/>
              <a:gd name="connsiteY207" fmla="*/ 1001482 h 2990841"/>
              <a:gd name="connsiteX208" fmla="*/ 2385271 w 12192000"/>
              <a:gd name="connsiteY208" fmla="*/ 993786 h 2990841"/>
              <a:gd name="connsiteX209" fmla="*/ 2298174 w 12192000"/>
              <a:gd name="connsiteY209" fmla="*/ 956527 h 2990841"/>
              <a:gd name="connsiteX210" fmla="*/ 2271014 w 12192000"/>
              <a:gd name="connsiteY210" fmla="*/ 945440 h 2990841"/>
              <a:gd name="connsiteX211" fmla="*/ 2214838 w 12192000"/>
              <a:gd name="connsiteY211" fmla="*/ 924396 h 2990841"/>
              <a:gd name="connsiteX212" fmla="*/ 2038407 w 12192000"/>
              <a:gd name="connsiteY212" fmla="*/ 916628 h 2990841"/>
              <a:gd name="connsiteX213" fmla="*/ 1958268 w 12192000"/>
              <a:gd name="connsiteY213" fmla="*/ 931677 h 2990841"/>
              <a:gd name="connsiteX214" fmla="*/ 1740316 w 12192000"/>
              <a:gd name="connsiteY214" fmla="*/ 931710 h 2990841"/>
              <a:gd name="connsiteX215" fmla="*/ 1454477 w 12192000"/>
              <a:gd name="connsiteY215" fmla="*/ 973878 h 2990841"/>
              <a:gd name="connsiteX216" fmla="*/ 1385984 w 12192000"/>
              <a:gd name="connsiteY216" fmla="*/ 958621 h 2990841"/>
              <a:gd name="connsiteX217" fmla="*/ 1355604 w 12192000"/>
              <a:gd name="connsiteY217" fmla="*/ 960893 h 2990841"/>
              <a:gd name="connsiteX218" fmla="*/ 1305323 w 12192000"/>
              <a:gd name="connsiteY218" fmla="*/ 967511 h 2990841"/>
              <a:gd name="connsiteX219" fmla="*/ 1125607 w 12192000"/>
              <a:gd name="connsiteY219" fmla="*/ 968467 h 2990841"/>
              <a:gd name="connsiteX220" fmla="*/ 1016562 w 12192000"/>
              <a:gd name="connsiteY220" fmla="*/ 975260 h 2990841"/>
              <a:gd name="connsiteX221" fmla="*/ 818620 w 12192000"/>
              <a:gd name="connsiteY221" fmla="*/ 987723 h 2990841"/>
              <a:gd name="connsiteX222" fmla="*/ 611870 w 12192000"/>
              <a:gd name="connsiteY222" fmla="*/ 1002547 h 2990841"/>
              <a:gd name="connsiteX223" fmla="*/ 520325 w 12192000"/>
              <a:gd name="connsiteY223" fmla="*/ 1010590 h 2990841"/>
              <a:gd name="connsiteX224" fmla="*/ 386188 w 12192000"/>
              <a:gd name="connsiteY224" fmla="*/ 1040956 h 2990841"/>
              <a:gd name="connsiteX225" fmla="*/ 272629 w 12192000"/>
              <a:gd name="connsiteY225" fmla="*/ 1010300 h 2990841"/>
              <a:gd name="connsiteX226" fmla="*/ 113450 w 12192000"/>
              <a:gd name="connsiteY226" fmla="*/ 1038933 h 2990841"/>
              <a:gd name="connsiteX227" fmla="*/ 4256 w 12192000"/>
              <a:gd name="connsiteY227" fmla="*/ 1060111 h 2990841"/>
              <a:gd name="connsiteX228" fmla="*/ 0 w 12192000"/>
              <a:gd name="connsiteY228" fmla="*/ 1059714 h 2990841"/>
              <a:gd name="connsiteX229" fmla="*/ 0 w 12192000"/>
              <a:gd name="connsiteY229" fmla="*/ 0 h 299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2192000" h="2990841">
                <a:moveTo>
                  <a:pt x="0" y="0"/>
                </a:moveTo>
                <a:lnTo>
                  <a:pt x="12192000" y="0"/>
                </a:lnTo>
                <a:lnTo>
                  <a:pt x="12192000" y="2802781"/>
                </a:lnTo>
                <a:lnTo>
                  <a:pt x="12174273" y="2805362"/>
                </a:lnTo>
                <a:cubicBezTo>
                  <a:pt x="12153156" y="2808849"/>
                  <a:pt x="12141200" y="2889671"/>
                  <a:pt x="12112141" y="2896170"/>
                </a:cubicBezTo>
                <a:cubicBezTo>
                  <a:pt x="12097906" y="2905231"/>
                  <a:pt x="12020567" y="2950723"/>
                  <a:pt x="12013268" y="2939595"/>
                </a:cubicBezTo>
                <a:cubicBezTo>
                  <a:pt x="11957925" y="2959263"/>
                  <a:pt x="11866218" y="2951292"/>
                  <a:pt x="11844564" y="2972630"/>
                </a:cubicBezTo>
                <a:cubicBezTo>
                  <a:pt x="11843500" y="2945375"/>
                  <a:pt x="11766579" y="2986889"/>
                  <a:pt x="11754334" y="2963535"/>
                </a:cubicBezTo>
                <a:lnTo>
                  <a:pt x="11683126" y="2966141"/>
                </a:lnTo>
                <a:cubicBezTo>
                  <a:pt x="11673289" y="2963004"/>
                  <a:pt x="11646108" y="2985687"/>
                  <a:pt x="11641086" y="2983775"/>
                </a:cubicBezTo>
                <a:lnTo>
                  <a:pt x="11557571" y="2990841"/>
                </a:lnTo>
                <a:lnTo>
                  <a:pt x="11494397" y="2946810"/>
                </a:lnTo>
                <a:lnTo>
                  <a:pt x="11438556" y="2873658"/>
                </a:lnTo>
                <a:cubicBezTo>
                  <a:pt x="11415370" y="2835219"/>
                  <a:pt x="11396058" y="2872947"/>
                  <a:pt x="11380680" y="2855874"/>
                </a:cubicBezTo>
                <a:lnTo>
                  <a:pt x="11307999" y="2809174"/>
                </a:lnTo>
                <a:cubicBezTo>
                  <a:pt x="11285869" y="2798706"/>
                  <a:pt x="11233146" y="2785513"/>
                  <a:pt x="11203274" y="2782953"/>
                </a:cubicBezTo>
                <a:cubicBezTo>
                  <a:pt x="11167823" y="2770454"/>
                  <a:pt x="11121357" y="2734309"/>
                  <a:pt x="11095293" y="2734181"/>
                </a:cubicBezTo>
                <a:cubicBezTo>
                  <a:pt x="11086282" y="2732796"/>
                  <a:pt x="11078861" y="2734604"/>
                  <a:pt x="11072290" y="2737734"/>
                </a:cubicBezTo>
                <a:lnTo>
                  <a:pt x="10980239" y="2729000"/>
                </a:lnTo>
                <a:cubicBezTo>
                  <a:pt x="10980215" y="2728991"/>
                  <a:pt x="10980191" y="2728981"/>
                  <a:pt x="10980167" y="2728972"/>
                </a:cubicBezTo>
                <a:cubicBezTo>
                  <a:pt x="10969700" y="2721966"/>
                  <a:pt x="10976939" y="2716112"/>
                  <a:pt x="10943501" y="2723352"/>
                </a:cubicBezTo>
                <a:cubicBezTo>
                  <a:pt x="10882610" y="2691851"/>
                  <a:pt x="10789646" y="2682338"/>
                  <a:pt x="10740825" y="2642544"/>
                </a:cubicBezTo>
                <a:cubicBezTo>
                  <a:pt x="10687056" y="2626233"/>
                  <a:pt x="10660863" y="2599606"/>
                  <a:pt x="10621021" y="2583972"/>
                </a:cubicBezTo>
                <a:cubicBezTo>
                  <a:pt x="10561387" y="2561855"/>
                  <a:pt x="10541151" y="2552943"/>
                  <a:pt x="10501779" y="2548735"/>
                </a:cubicBezTo>
                <a:cubicBezTo>
                  <a:pt x="10445659" y="2532567"/>
                  <a:pt x="10460987" y="2513871"/>
                  <a:pt x="10403355" y="2512953"/>
                </a:cubicBezTo>
                <a:cubicBezTo>
                  <a:pt x="10401243" y="2508649"/>
                  <a:pt x="10341431" y="2491716"/>
                  <a:pt x="10337449" y="2488172"/>
                </a:cubicBezTo>
                <a:lnTo>
                  <a:pt x="10324327" y="2478939"/>
                </a:lnTo>
                <a:lnTo>
                  <a:pt x="10321929" y="2478993"/>
                </a:lnTo>
                <a:lnTo>
                  <a:pt x="10290461" y="2462144"/>
                </a:lnTo>
                <a:lnTo>
                  <a:pt x="10268970" y="2448931"/>
                </a:lnTo>
                <a:lnTo>
                  <a:pt x="10263699" y="2448340"/>
                </a:lnTo>
                <a:lnTo>
                  <a:pt x="10228272" y="2431997"/>
                </a:lnTo>
                <a:cubicBezTo>
                  <a:pt x="10225098" y="2433085"/>
                  <a:pt x="10221277" y="2433156"/>
                  <a:pt x="10215997" y="2431103"/>
                </a:cubicBezTo>
                <a:cubicBezTo>
                  <a:pt x="10215399" y="2447326"/>
                  <a:pt x="10209399" y="2434844"/>
                  <a:pt x="10193885" y="2427360"/>
                </a:cubicBezTo>
                <a:cubicBezTo>
                  <a:pt x="10189499" y="2450887"/>
                  <a:pt x="10150682" y="2421728"/>
                  <a:pt x="10135557" y="2429769"/>
                </a:cubicBezTo>
                <a:lnTo>
                  <a:pt x="10092108" y="2409075"/>
                </a:lnTo>
                <a:lnTo>
                  <a:pt x="10091815" y="2409211"/>
                </a:lnTo>
                <a:cubicBezTo>
                  <a:pt x="10089872" y="2408966"/>
                  <a:pt x="10087273" y="2408116"/>
                  <a:pt x="10083558" y="2406369"/>
                </a:cubicBezTo>
                <a:lnTo>
                  <a:pt x="10078319" y="2403481"/>
                </a:lnTo>
                <a:lnTo>
                  <a:pt x="10063647" y="2397528"/>
                </a:lnTo>
                <a:lnTo>
                  <a:pt x="10057660" y="2396793"/>
                </a:lnTo>
                <a:cubicBezTo>
                  <a:pt x="10035413" y="2398668"/>
                  <a:pt x="10034156" y="2431477"/>
                  <a:pt x="10003124" y="2406692"/>
                </a:cubicBezTo>
                <a:cubicBezTo>
                  <a:pt x="9962249" y="2399563"/>
                  <a:pt x="9937221" y="2412203"/>
                  <a:pt x="9898644" y="2393136"/>
                </a:cubicBezTo>
                <a:cubicBezTo>
                  <a:pt x="9860381" y="2386534"/>
                  <a:pt x="9827775" y="2387821"/>
                  <a:pt x="9794969" y="2376665"/>
                </a:cubicBezTo>
                <a:cubicBezTo>
                  <a:pt x="9760317" y="2371555"/>
                  <a:pt x="9713351" y="2364793"/>
                  <a:pt x="9690708" y="2362478"/>
                </a:cubicBezTo>
                <a:lnTo>
                  <a:pt x="9656590" y="2365107"/>
                </a:lnTo>
                <a:lnTo>
                  <a:pt x="9651013" y="2365379"/>
                </a:lnTo>
                <a:lnTo>
                  <a:pt x="9629535" y="2359562"/>
                </a:lnTo>
                <a:cubicBezTo>
                  <a:pt x="9625484" y="2358373"/>
                  <a:pt x="9622818" y="2357933"/>
                  <a:pt x="9621002" y="2358015"/>
                </a:cubicBezTo>
                <a:lnTo>
                  <a:pt x="9620811" y="2358209"/>
                </a:lnTo>
                <a:lnTo>
                  <a:pt x="9612783" y="2356304"/>
                </a:lnTo>
                <a:cubicBezTo>
                  <a:pt x="9599203" y="2352561"/>
                  <a:pt x="9585950" y="2348410"/>
                  <a:pt x="9573299" y="2344048"/>
                </a:cubicBezTo>
                <a:cubicBezTo>
                  <a:pt x="9563717" y="2355133"/>
                  <a:pt x="9516404" y="2331271"/>
                  <a:pt x="9523299" y="2356751"/>
                </a:cubicBezTo>
                <a:cubicBezTo>
                  <a:pt x="9506289" y="2351593"/>
                  <a:pt x="9495335" y="2339528"/>
                  <a:pt x="9502217" y="2356672"/>
                </a:cubicBezTo>
                <a:cubicBezTo>
                  <a:pt x="9496655" y="2355438"/>
                  <a:pt x="9493341" y="2356180"/>
                  <a:pt x="9491052" y="2357876"/>
                </a:cubicBezTo>
                <a:lnTo>
                  <a:pt x="9490420" y="2358754"/>
                </a:lnTo>
                <a:lnTo>
                  <a:pt x="9422814" y="2337048"/>
                </a:lnTo>
                <a:lnTo>
                  <a:pt x="9387555" y="2324836"/>
                </a:lnTo>
                <a:lnTo>
                  <a:pt x="9385480" y="2325313"/>
                </a:lnTo>
                <a:lnTo>
                  <a:pt x="9369766" y="2317902"/>
                </a:lnTo>
                <a:cubicBezTo>
                  <a:pt x="9364661" y="2314873"/>
                  <a:pt x="9360076" y="2311368"/>
                  <a:pt x="9356267" y="2307218"/>
                </a:cubicBezTo>
                <a:cubicBezTo>
                  <a:pt x="9305354" y="2316304"/>
                  <a:pt x="9297150" y="2299932"/>
                  <a:pt x="9240605" y="2292733"/>
                </a:cubicBezTo>
                <a:cubicBezTo>
                  <a:pt x="9201411" y="2263587"/>
                  <a:pt x="9136366" y="2247280"/>
                  <a:pt x="9083251" y="2245348"/>
                </a:cubicBezTo>
                <a:cubicBezTo>
                  <a:pt x="9051628" y="2225260"/>
                  <a:pt x="9000659" y="2236602"/>
                  <a:pt x="8956025" y="2219438"/>
                </a:cubicBezTo>
                <a:cubicBezTo>
                  <a:pt x="8897398" y="2207968"/>
                  <a:pt x="8847078" y="2203698"/>
                  <a:pt x="8791834" y="2194608"/>
                </a:cubicBezTo>
                <a:cubicBezTo>
                  <a:pt x="8757176" y="2212527"/>
                  <a:pt x="8714900" y="2175292"/>
                  <a:pt x="8677385" y="2172946"/>
                </a:cubicBezTo>
                <a:cubicBezTo>
                  <a:pt x="8686038" y="2152179"/>
                  <a:pt x="8632373" y="2177219"/>
                  <a:pt x="8628381" y="2151256"/>
                </a:cubicBezTo>
                <a:cubicBezTo>
                  <a:pt x="8621679" y="2151652"/>
                  <a:pt x="8615316" y="2152853"/>
                  <a:pt x="8608955" y="2154253"/>
                </a:cubicBezTo>
                <a:lnTo>
                  <a:pt x="8605623" y="2154974"/>
                </a:lnTo>
                <a:lnTo>
                  <a:pt x="8591946" y="2153429"/>
                </a:lnTo>
                <a:lnTo>
                  <a:pt x="8588503" y="2158528"/>
                </a:lnTo>
                <a:cubicBezTo>
                  <a:pt x="8580337" y="2158920"/>
                  <a:pt x="8570608" y="2160739"/>
                  <a:pt x="8542929" y="2155780"/>
                </a:cubicBezTo>
                <a:cubicBezTo>
                  <a:pt x="8511679" y="2136711"/>
                  <a:pt x="8460981" y="2153627"/>
                  <a:pt x="8422422" y="2128783"/>
                </a:cubicBezTo>
                <a:cubicBezTo>
                  <a:pt x="8407889" y="2121568"/>
                  <a:pt x="8360739" y="2110986"/>
                  <a:pt x="8350509" y="2116143"/>
                </a:cubicBezTo>
                <a:cubicBezTo>
                  <a:pt x="8340408" y="2115411"/>
                  <a:pt x="8329432" y="2110159"/>
                  <a:pt x="8323483" y="2116856"/>
                </a:cubicBezTo>
                <a:cubicBezTo>
                  <a:pt x="8314286" y="2124436"/>
                  <a:pt x="8282671" y="2101979"/>
                  <a:pt x="8285541" y="2114142"/>
                </a:cubicBezTo>
                <a:lnTo>
                  <a:pt x="8156321" y="2105622"/>
                </a:lnTo>
                <a:lnTo>
                  <a:pt x="8115022" y="2097331"/>
                </a:lnTo>
                <a:lnTo>
                  <a:pt x="8109128" y="2095725"/>
                </a:lnTo>
                <a:lnTo>
                  <a:pt x="8061947" y="2076044"/>
                </a:lnTo>
                <a:cubicBezTo>
                  <a:pt x="8060431" y="2077299"/>
                  <a:pt x="8058545" y="2078356"/>
                  <a:pt x="8056343" y="2079176"/>
                </a:cubicBezTo>
                <a:lnTo>
                  <a:pt x="8039888" y="2079889"/>
                </a:lnTo>
                <a:lnTo>
                  <a:pt x="8027893" y="2071837"/>
                </a:lnTo>
                <a:lnTo>
                  <a:pt x="7968202" y="2048643"/>
                </a:lnTo>
                <a:lnTo>
                  <a:pt x="7879707" y="2019539"/>
                </a:lnTo>
                <a:lnTo>
                  <a:pt x="7867283" y="2011237"/>
                </a:lnTo>
                <a:lnTo>
                  <a:pt x="7843997" y="2004002"/>
                </a:lnTo>
                <a:lnTo>
                  <a:pt x="7766905" y="1994240"/>
                </a:lnTo>
                <a:cubicBezTo>
                  <a:pt x="7760504" y="1996175"/>
                  <a:pt x="7754630" y="1998816"/>
                  <a:pt x="7748811" y="2001647"/>
                </a:cubicBezTo>
                <a:lnTo>
                  <a:pt x="7745757" y="2003120"/>
                </a:lnTo>
                <a:lnTo>
                  <a:pt x="7732110" y="2004783"/>
                </a:lnTo>
                <a:lnTo>
                  <a:pt x="7730039" y="2010536"/>
                </a:lnTo>
                <a:cubicBezTo>
                  <a:pt x="7722213" y="2012808"/>
                  <a:pt x="7713232" y="2016827"/>
                  <a:pt x="7685159" y="2018415"/>
                </a:cubicBezTo>
                <a:cubicBezTo>
                  <a:pt x="7650121" y="2007109"/>
                  <a:pt x="7605156" y="2035286"/>
                  <a:pt x="7561596" y="2020063"/>
                </a:cubicBezTo>
                <a:cubicBezTo>
                  <a:pt x="7545713" y="2016412"/>
                  <a:pt x="7497362" y="2017038"/>
                  <a:pt x="7488722" y="2024418"/>
                </a:cubicBezTo>
                <a:cubicBezTo>
                  <a:pt x="7478744" y="2026045"/>
                  <a:pt x="7466795" y="2023481"/>
                  <a:pt x="7462688" y="2031366"/>
                </a:cubicBezTo>
                <a:cubicBezTo>
                  <a:pt x="7455652" y="2040863"/>
                  <a:pt x="7419419" y="2026351"/>
                  <a:pt x="7425222" y="2037510"/>
                </a:cubicBezTo>
                <a:cubicBezTo>
                  <a:pt x="7399515" y="2027572"/>
                  <a:pt x="7381042" y="2047478"/>
                  <a:pt x="7360376" y="2052454"/>
                </a:cubicBezTo>
                <a:lnTo>
                  <a:pt x="7297796" y="2059134"/>
                </a:lnTo>
                <a:lnTo>
                  <a:pt x="7255684" y="2060633"/>
                </a:lnTo>
                <a:lnTo>
                  <a:pt x="7249573" y="2060435"/>
                </a:lnTo>
                <a:lnTo>
                  <a:pt x="7198933" y="2052227"/>
                </a:lnTo>
                <a:cubicBezTo>
                  <a:pt x="7197775" y="2053798"/>
                  <a:pt x="7196208" y="2055262"/>
                  <a:pt x="7194276" y="2056568"/>
                </a:cubicBezTo>
                <a:lnTo>
                  <a:pt x="7178495" y="2061069"/>
                </a:lnTo>
                <a:lnTo>
                  <a:pt x="7164866" y="2056021"/>
                </a:lnTo>
                <a:lnTo>
                  <a:pt x="7101221" y="2047289"/>
                </a:lnTo>
                <a:lnTo>
                  <a:pt x="7008182" y="2039482"/>
                </a:lnTo>
                <a:lnTo>
                  <a:pt x="6994073" y="2034288"/>
                </a:lnTo>
                <a:cubicBezTo>
                  <a:pt x="6961948" y="2028703"/>
                  <a:pt x="6923364" y="2034987"/>
                  <a:pt x="6902768" y="2021990"/>
                </a:cubicBezTo>
                <a:lnTo>
                  <a:pt x="6854917" y="2020321"/>
                </a:lnTo>
                <a:lnTo>
                  <a:pt x="6849655" y="2025191"/>
                </a:lnTo>
                <a:lnTo>
                  <a:pt x="6835522" y="2024012"/>
                </a:lnTo>
                <a:lnTo>
                  <a:pt x="6707727" y="2006254"/>
                </a:lnTo>
                <a:cubicBezTo>
                  <a:pt x="6642353" y="1986451"/>
                  <a:pt x="6616707" y="2005699"/>
                  <a:pt x="6561947" y="1975575"/>
                </a:cubicBezTo>
                <a:cubicBezTo>
                  <a:pt x="6570638" y="1987100"/>
                  <a:pt x="6483775" y="1984398"/>
                  <a:pt x="6464714" y="1978704"/>
                </a:cubicBezTo>
                <a:cubicBezTo>
                  <a:pt x="6442396" y="1968469"/>
                  <a:pt x="6305390" y="1929270"/>
                  <a:pt x="6242129" y="1915441"/>
                </a:cubicBezTo>
                <a:cubicBezTo>
                  <a:pt x="6183945" y="1909802"/>
                  <a:pt x="6137961" y="1886178"/>
                  <a:pt x="6080728" y="1895758"/>
                </a:cubicBezTo>
                <a:cubicBezTo>
                  <a:pt x="6077949" y="1891926"/>
                  <a:pt x="6074141" y="1888719"/>
                  <a:pt x="6069627" y="1885968"/>
                </a:cubicBezTo>
                <a:lnTo>
                  <a:pt x="6055146" y="1879305"/>
                </a:lnTo>
                <a:lnTo>
                  <a:pt x="5953405" y="1849929"/>
                </a:lnTo>
                <a:lnTo>
                  <a:pt x="5940151" y="1852123"/>
                </a:lnTo>
                <a:cubicBezTo>
                  <a:pt x="5942170" y="1868132"/>
                  <a:pt x="5934217" y="1856989"/>
                  <a:pt x="5917647" y="1852476"/>
                </a:cubicBezTo>
                <a:cubicBezTo>
                  <a:pt x="5917087" y="1876332"/>
                  <a:pt x="5873949" y="1854812"/>
                  <a:pt x="5860259" y="1865444"/>
                </a:cubicBezTo>
                <a:cubicBezTo>
                  <a:pt x="5848100" y="1861590"/>
                  <a:pt x="5835229" y="1857949"/>
                  <a:pt x="5821880" y="1854695"/>
                </a:cubicBezTo>
                <a:lnTo>
                  <a:pt x="5813898" y="1853063"/>
                </a:lnTo>
                <a:lnTo>
                  <a:pt x="5813633" y="1853249"/>
                </a:lnTo>
                <a:cubicBezTo>
                  <a:pt x="5811666" y="1853365"/>
                  <a:pt x="5808957" y="1853004"/>
                  <a:pt x="5804995" y="1851966"/>
                </a:cubicBezTo>
                <a:lnTo>
                  <a:pt x="5799340" y="1850088"/>
                </a:lnTo>
                <a:lnTo>
                  <a:pt x="5783850" y="1846922"/>
                </a:lnTo>
                <a:lnTo>
                  <a:pt x="5777803" y="1847290"/>
                </a:lnTo>
                <a:lnTo>
                  <a:pt x="5774372" y="1849538"/>
                </a:lnTo>
                <a:lnTo>
                  <a:pt x="5740527" y="1850453"/>
                </a:lnTo>
                <a:cubicBezTo>
                  <a:pt x="5719831" y="1837995"/>
                  <a:pt x="5708248" y="1848206"/>
                  <a:pt x="5671437" y="1845438"/>
                </a:cubicBezTo>
                <a:cubicBezTo>
                  <a:pt x="5661254" y="1835524"/>
                  <a:pt x="5648165" y="1835805"/>
                  <a:pt x="5633526" y="1839191"/>
                </a:cubicBezTo>
                <a:cubicBezTo>
                  <a:pt x="5601939" y="1829345"/>
                  <a:pt x="5566694" y="1831214"/>
                  <a:pt x="5527860" y="1825767"/>
                </a:cubicBezTo>
                <a:cubicBezTo>
                  <a:pt x="5492570" y="1808587"/>
                  <a:pt x="5461889" y="1820995"/>
                  <a:pt x="5420429" y="1815102"/>
                </a:cubicBezTo>
                <a:lnTo>
                  <a:pt x="5339073" y="1819639"/>
                </a:lnTo>
                <a:lnTo>
                  <a:pt x="5334373" y="1817028"/>
                </a:lnTo>
                <a:cubicBezTo>
                  <a:pt x="5330948" y="1815458"/>
                  <a:pt x="5328433" y="1814709"/>
                  <a:pt x="5326433" y="1814516"/>
                </a:cubicBezTo>
                <a:lnTo>
                  <a:pt x="5326080" y="1814651"/>
                </a:lnTo>
                <a:lnTo>
                  <a:pt x="5318954" y="1811914"/>
                </a:lnTo>
                <a:cubicBezTo>
                  <a:pt x="5307286" y="1806846"/>
                  <a:pt x="5296282" y="1801489"/>
                  <a:pt x="5286087" y="1796038"/>
                </a:cubicBezTo>
                <a:cubicBezTo>
                  <a:pt x="5267421" y="1803916"/>
                  <a:pt x="5235010" y="1777240"/>
                  <a:pt x="5223002" y="1799482"/>
                </a:cubicBezTo>
                <a:cubicBezTo>
                  <a:pt x="5208754" y="1792747"/>
                  <a:pt x="5206223" y="1781112"/>
                  <a:pt x="5200540" y="1796400"/>
                </a:cubicBezTo>
                <a:cubicBezTo>
                  <a:pt x="5189195" y="1793341"/>
                  <a:pt x="5163438" y="1783749"/>
                  <a:pt x="5154928" y="1781130"/>
                </a:cubicBezTo>
                <a:lnTo>
                  <a:pt x="5149478" y="1780679"/>
                </a:lnTo>
                <a:lnTo>
                  <a:pt x="5130626" y="1768669"/>
                </a:lnTo>
                <a:lnTo>
                  <a:pt x="5102239" y="1753436"/>
                </a:lnTo>
                <a:lnTo>
                  <a:pt x="5099658" y="1753538"/>
                </a:lnTo>
                <a:lnTo>
                  <a:pt x="5088508" y="1745106"/>
                </a:lnTo>
                <a:cubicBezTo>
                  <a:pt x="5085358" y="1741849"/>
                  <a:pt x="5083121" y="1738271"/>
                  <a:pt x="5082205" y="1734262"/>
                </a:cubicBezTo>
                <a:cubicBezTo>
                  <a:pt x="5020903" y="1734556"/>
                  <a:pt x="4986687" y="1705479"/>
                  <a:pt x="4931750" y="1691385"/>
                </a:cubicBezTo>
                <a:cubicBezTo>
                  <a:pt x="4875712" y="1668857"/>
                  <a:pt x="4861742" y="1656961"/>
                  <a:pt x="4824030" y="1643040"/>
                </a:cubicBezTo>
                <a:cubicBezTo>
                  <a:pt x="4807877" y="1634825"/>
                  <a:pt x="4755343" y="1567089"/>
                  <a:pt x="4758423" y="1579191"/>
                </a:cubicBezTo>
                <a:cubicBezTo>
                  <a:pt x="4718632" y="1542702"/>
                  <a:pt x="4569309" y="1564284"/>
                  <a:pt x="4514045" y="1535848"/>
                </a:cubicBezTo>
                <a:lnTo>
                  <a:pt x="4458973" y="1525122"/>
                </a:lnTo>
                <a:cubicBezTo>
                  <a:pt x="4484007" y="1509039"/>
                  <a:pt x="4407630" y="1522247"/>
                  <a:pt x="4423105" y="1500018"/>
                </a:cubicBezTo>
                <a:lnTo>
                  <a:pt x="4400073" y="1499739"/>
                </a:lnTo>
                <a:lnTo>
                  <a:pt x="4395961" y="1499863"/>
                </a:lnTo>
                <a:lnTo>
                  <a:pt x="4382523" y="1496619"/>
                </a:lnTo>
                <a:lnTo>
                  <a:pt x="4374971" y="1500377"/>
                </a:lnTo>
                <a:lnTo>
                  <a:pt x="4352051" y="1498843"/>
                </a:lnTo>
                <a:cubicBezTo>
                  <a:pt x="4344046" y="1497545"/>
                  <a:pt x="4336114" y="1495307"/>
                  <a:pt x="4328364" y="1491566"/>
                </a:cubicBezTo>
                <a:cubicBezTo>
                  <a:pt x="4309479" y="1471189"/>
                  <a:pt x="4242449" y="1478045"/>
                  <a:pt x="4220142" y="1451803"/>
                </a:cubicBezTo>
                <a:cubicBezTo>
                  <a:pt x="4210098" y="1443705"/>
                  <a:pt x="4167770" y="1428132"/>
                  <a:pt x="4152921" y="1430969"/>
                </a:cubicBezTo>
                <a:cubicBezTo>
                  <a:pt x="4142686" y="1428914"/>
                  <a:pt x="4134947" y="1422963"/>
                  <a:pt x="4123498" y="1427696"/>
                </a:cubicBezTo>
                <a:cubicBezTo>
                  <a:pt x="4107912" y="1432707"/>
                  <a:pt x="4091210" y="1409448"/>
                  <a:pt x="4085026" y="1420005"/>
                </a:cubicBezTo>
                <a:cubicBezTo>
                  <a:pt x="4072823" y="1403781"/>
                  <a:pt x="4036932" y="1413042"/>
                  <a:pt x="4014120" y="1410025"/>
                </a:cubicBezTo>
                <a:cubicBezTo>
                  <a:pt x="4006441" y="1395614"/>
                  <a:pt x="3966150" y="1403492"/>
                  <a:pt x="3924085" y="1390368"/>
                </a:cubicBezTo>
                <a:cubicBezTo>
                  <a:pt x="3916167" y="1374069"/>
                  <a:pt x="3895606" y="1381656"/>
                  <a:pt x="3875102" y="1356231"/>
                </a:cubicBezTo>
                <a:cubicBezTo>
                  <a:pt x="3872529" y="1357063"/>
                  <a:pt x="3869710" y="1357674"/>
                  <a:pt x="3866735" y="1358044"/>
                </a:cubicBezTo>
                <a:cubicBezTo>
                  <a:pt x="3849446" y="1360201"/>
                  <a:pt x="3830687" y="1353979"/>
                  <a:pt x="3824835" y="1344150"/>
                </a:cubicBezTo>
                <a:cubicBezTo>
                  <a:pt x="3788907" y="1307152"/>
                  <a:pt x="3740067" y="1291192"/>
                  <a:pt x="3698316" y="1271660"/>
                </a:cubicBezTo>
                <a:cubicBezTo>
                  <a:pt x="3649205" y="1251666"/>
                  <a:pt x="3663792" y="1285105"/>
                  <a:pt x="3615875" y="1245166"/>
                </a:cubicBezTo>
                <a:cubicBezTo>
                  <a:pt x="3602284" y="1250335"/>
                  <a:pt x="3593842" y="1247907"/>
                  <a:pt x="3583351" y="1239605"/>
                </a:cubicBezTo>
                <a:cubicBezTo>
                  <a:pt x="3558986" y="1230451"/>
                  <a:pt x="3544123" y="1250078"/>
                  <a:pt x="3529058" y="1230047"/>
                </a:cubicBezTo>
                <a:cubicBezTo>
                  <a:pt x="3504971" y="1224389"/>
                  <a:pt x="3461950" y="1211157"/>
                  <a:pt x="3438822" y="1205661"/>
                </a:cubicBezTo>
                <a:cubicBezTo>
                  <a:pt x="3413595" y="1198250"/>
                  <a:pt x="3430158" y="1179572"/>
                  <a:pt x="3390292" y="1197075"/>
                </a:cubicBezTo>
                <a:cubicBezTo>
                  <a:pt x="3369769" y="1182654"/>
                  <a:pt x="3355349" y="1191712"/>
                  <a:pt x="3315537" y="1185391"/>
                </a:cubicBezTo>
                <a:lnTo>
                  <a:pt x="3305896" y="1180025"/>
                </a:lnTo>
                <a:lnTo>
                  <a:pt x="3260055" y="1189560"/>
                </a:lnTo>
                <a:cubicBezTo>
                  <a:pt x="3195508" y="1150095"/>
                  <a:pt x="3250892" y="1208015"/>
                  <a:pt x="3136098" y="1171708"/>
                </a:cubicBezTo>
                <a:cubicBezTo>
                  <a:pt x="3131461" y="1166620"/>
                  <a:pt x="3114868" y="1166657"/>
                  <a:pt x="3113533" y="1171758"/>
                </a:cubicBezTo>
                <a:cubicBezTo>
                  <a:pt x="3106857" y="1168465"/>
                  <a:pt x="3094246" y="1155020"/>
                  <a:pt x="3087934" y="1162189"/>
                </a:cubicBezTo>
                <a:cubicBezTo>
                  <a:pt x="3068672" y="1158062"/>
                  <a:pt x="3050252" y="1152613"/>
                  <a:pt x="3033101" y="1146004"/>
                </a:cubicBezTo>
                <a:lnTo>
                  <a:pt x="2999082" y="1129337"/>
                </a:lnTo>
                <a:lnTo>
                  <a:pt x="2988144" y="1133783"/>
                </a:lnTo>
                <a:cubicBezTo>
                  <a:pt x="2981074" y="1135684"/>
                  <a:pt x="2973438" y="1136134"/>
                  <a:pt x="2964880" y="1133160"/>
                </a:cubicBezTo>
                <a:cubicBezTo>
                  <a:pt x="2920272" y="1101032"/>
                  <a:pt x="2955174" y="1146378"/>
                  <a:pt x="2871083" y="1114281"/>
                </a:cubicBezTo>
                <a:cubicBezTo>
                  <a:pt x="2868197" y="1110308"/>
                  <a:pt x="2855296" y="1109570"/>
                  <a:pt x="2853547" y="1113282"/>
                </a:cubicBezTo>
                <a:cubicBezTo>
                  <a:pt x="2848818" y="1110541"/>
                  <a:pt x="2840909" y="1100024"/>
                  <a:pt x="2834998" y="1105032"/>
                </a:cubicBezTo>
                <a:lnTo>
                  <a:pt x="2832012" y="1103667"/>
                </a:lnTo>
                <a:lnTo>
                  <a:pt x="2831450" y="1103681"/>
                </a:lnTo>
                <a:lnTo>
                  <a:pt x="2830158" y="1102819"/>
                </a:lnTo>
                <a:lnTo>
                  <a:pt x="2817969" y="1097243"/>
                </a:lnTo>
                <a:lnTo>
                  <a:pt x="2812278" y="1097008"/>
                </a:lnTo>
                <a:cubicBezTo>
                  <a:pt x="2782953" y="1091570"/>
                  <a:pt x="2756661" y="1082109"/>
                  <a:pt x="2735949" y="1069536"/>
                </a:cubicBezTo>
                <a:cubicBezTo>
                  <a:pt x="2704652" y="1068600"/>
                  <a:pt x="2701319" y="1062997"/>
                  <a:pt x="2700542" y="1056907"/>
                </a:cubicBezTo>
                <a:cubicBezTo>
                  <a:pt x="2692895" y="1054717"/>
                  <a:pt x="2696137" y="1057657"/>
                  <a:pt x="2690071" y="1056397"/>
                </a:cubicBezTo>
                <a:cubicBezTo>
                  <a:pt x="2682526" y="1053926"/>
                  <a:pt x="2664085" y="1044914"/>
                  <a:pt x="2655269" y="1042078"/>
                </a:cubicBezTo>
                <a:lnTo>
                  <a:pt x="2637172" y="1039382"/>
                </a:lnTo>
                <a:cubicBezTo>
                  <a:pt x="2618740" y="1035689"/>
                  <a:pt x="2563972" y="1022806"/>
                  <a:pt x="2544676" y="1019916"/>
                </a:cubicBezTo>
                <a:cubicBezTo>
                  <a:pt x="2535131" y="1024179"/>
                  <a:pt x="2527645" y="1024310"/>
                  <a:pt x="2521406" y="1022036"/>
                </a:cubicBezTo>
                <a:lnTo>
                  <a:pt x="2462038" y="992687"/>
                </a:lnTo>
                <a:cubicBezTo>
                  <a:pt x="2457267" y="998575"/>
                  <a:pt x="2454415" y="994722"/>
                  <a:pt x="2448962" y="988555"/>
                </a:cubicBezTo>
                <a:lnTo>
                  <a:pt x="2444223" y="985580"/>
                </a:lnTo>
                <a:lnTo>
                  <a:pt x="2428175" y="997242"/>
                </a:lnTo>
                <a:lnTo>
                  <a:pt x="2398519" y="1001482"/>
                </a:lnTo>
                <a:lnTo>
                  <a:pt x="2385271" y="993786"/>
                </a:lnTo>
                <a:cubicBezTo>
                  <a:pt x="2368549" y="986294"/>
                  <a:pt x="2317218" y="964586"/>
                  <a:pt x="2298174" y="956527"/>
                </a:cubicBezTo>
                <a:lnTo>
                  <a:pt x="2271014" y="945440"/>
                </a:lnTo>
                <a:cubicBezTo>
                  <a:pt x="2261629" y="920979"/>
                  <a:pt x="2212674" y="951665"/>
                  <a:pt x="2214838" y="924396"/>
                </a:cubicBezTo>
                <a:cubicBezTo>
                  <a:pt x="2190842" y="943574"/>
                  <a:pt x="2075228" y="913189"/>
                  <a:pt x="2038407" y="916628"/>
                </a:cubicBezTo>
                <a:cubicBezTo>
                  <a:pt x="2032484" y="904831"/>
                  <a:pt x="1973457" y="924022"/>
                  <a:pt x="1958268" y="931677"/>
                </a:cubicBezTo>
                <a:cubicBezTo>
                  <a:pt x="1839915" y="946361"/>
                  <a:pt x="1772277" y="921208"/>
                  <a:pt x="1740316" y="931710"/>
                </a:cubicBezTo>
                <a:cubicBezTo>
                  <a:pt x="1656352" y="938742"/>
                  <a:pt x="1517316" y="972175"/>
                  <a:pt x="1454477" y="973878"/>
                </a:cubicBezTo>
                <a:cubicBezTo>
                  <a:pt x="1447844" y="955844"/>
                  <a:pt x="1381857" y="986836"/>
                  <a:pt x="1385984" y="958621"/>
                </a:cubicBezTo>
                <a:cubicBezTo>
                  <a:pt x="1378957" y="947708"/>
                  <a:pt x="1362850" y="949599"/>
                  <a:pt x="1355604" y="960893"/>
                </a:cubicBezTo>
                <a:cubicBezTo>
                  <a:pt x="1336238" y="960625"/>
                  <a:pt x="1324013" y="948157"/>
                  <a:pt x="1305323" y="967511"/>
                </a:cubicBezTo>
                <a:cubicBezTo>
                  <a:pt x="1278705" y="967786"/>
                  <a:pt x="1146105" y="939369"/>
                  <a:pt x="1125607" y="968467"/>
                </a:cubicBezTo>
                <a:cubicBezTo>
                  <a:pt x="1041186" y="960317"/>
                  <a:pt x="1070003" y="976412"/>
                  <a:pt x="1016562" y="975260"/>
                </a:cubicBezTo>
                <a:cubicBezTo>
                  <a:pt x="920672" y="944685"/>
                  <a:pt x="862370" y="992122"/>
                  <a:pt x="818620" y="987723"/>
                </a:cubicBezTo>
                <a:cubicBezTo>
                  <a:pt x="727112" y="1020869"/>
                  <a:pt x="685054" y="997074"/>
                  <a:pt x="611870" y="1002547"/>
                </a:cubicBezTo>
                <a:cubicBezTo>
                  <a:pt x="577961" y="997418"/>
                  <a:pt x="564317" y="1026491"/>
                  <a:pt x="520325" y="1010590"/>
                </a:cubicBezTo>
                <a:cubicBezTo>
                  <a:pt x="496481" y="1040851"/>
                  <a:pt x="408644" y="1032874"/>
                  <a:pt x="386188" y="1040956"/>
                </a:cubicBezTo>
                <a:cubicBezTo>
                  <a:pt x="353018" y="1051266"/>
                  <a:pt x="333397" y="1021789"/>
                  <a:pt x="272629" y="1010300"/>
                </a:cubicBezTo>
                <a:cubicBezTo>
                  <a:pt x="249098" y="1021439"/>
                  <a:pt x="118307" y="1018785"/>
                  <a:pt x="113450" y="1038933"/>
                </a:cubicBezTo>
                <a:cubicBezTo>
                  <a:pt x="87868" y="1055176"/>
                  <a:pt x="43374" y="1053924"/>
                  <a:pt x="4256" y="1060111"/>
                </a:cubicBezTo>
                <a:lnTo>
                  <a:pt x="0" y="1059714"/>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D9AD44-8752-ECEB-6AC0-7A8422C368E1}"/>
              </a:ext>
            </a:extLst>
          </p:cNvPr>
          <p:cNvSpPr>
            <a:spLocks noGrp="1"/>
          </p:cNvSpPr>
          <p:nvPr>
            <p:ph type="title"/>
          </p:nvPr>
        </p:nvSpPr>
        <p:spPr>
          <a:xfrm>
            <a:off x="1137037" y="2734975"/>
            <a:ext cx="9287124" cy="2647668"/>
          </a:xfrm>
        </p:spPr>
        <p:txBody>
          <a:bodyPr vert="horz" lIns="91440" tIns="45720" rIns="91440" bIns="45720" rtlCol="0" anchor="b">
            <a:normAutofit/>
          </a:bodyPr>
          <a:lstStyle/>
          <a:p>
            <a:r>
              <a:rPr lang="en-US" sz="4400" dirty="0"/>
              <a:t>Emotional disturbances in MS</a:t>
            </a:r>
          </a:p>
        </p:txBody>
      </p:sp>
      <p:sp useBgFill="1">
        <p:nvSpPr>
          <p:cNvPr id="18" name="Freeform: Shape 17">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052" y="5939656"/>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65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22">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Freeform: Shape 9224">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CD46F85-85A3-87D3-CC99-97824CD70966}"/>
              </a:ext>
            </a:extLst>
          </p:cNvPr>
          <p:cNvSpPr>
            <a:spLocks noGrp="1"/>
          </p:cNvSpPr>
          <p:nvPr>
            <p:ph type="title"/>
          </p:nvPr>
        </p:nvSpPr>
        <p:spPr>
          <a:xfrm>
            <a:off x="1032406" y="167356"/>
            <a:ext cx="5562706" cy="1426234"/>
          </a:xfrm>
        </p:spPr>
        <p:txBody>
          <a:bodyPr>
            <a:normAutofit/>
          </a:bodyPr>
          <a:lstStyle/>
          <a:p>
            <a:r>
              <a:rPr lang="en-US" dirty="0">
                <a:latin typeface="Georgia" panose="02040502050405020303" pitchFamily="18" charset="0"/>
              </a:rPr>
              <a:t>Depression in </a:t>
            </a:r>
            <a:r>
              <a:rPr lang="en-US" dirty="0" err="1">
                <a:latin typeface="Georgia" panose="02040502050405020303" pitchFamily="18" charset="0"/>
              </a:rPr>
              <a:t>ms</a:t>
            </a:r>
            <a:endParaRPr lang="en-US" dirty="0">
              <a:latin typeface="Georgia" panose="02040502050405020303" pitchFamily="18" charset="0"/>
            </a:endParaRPr>
          </a:p>
        </p:txBody>
      </p:sp>
      <p:sp>
        <p:nvSpPr>
          <p:cNvPr id="5" name="Content Placeholder 4">
            <a:extLst>
              <a:ext uri="{FF2B5EF4-FFF2-40B4-BE49-F238E27FC236}">
                <a16:creationId xmlns:a16="http://schemas.microsoft.com/office/drawing/2014/main" id="{CFE9B53B-7A1D-BD89-CBC5-EFA0B2A90D4E}"/>
              </a:ext>
            </a:extLst>
          </p:cNvPr>
          <p:cNvSpPr>
            <a:spLocks noGrp="1"/>
          </p:cNvSpPr>
          <p:nvPr>
            <p:ph idx="1"/>
          </p:nvPr>
        </p:nvSpPr>
        <p:spPr>
          <a:xfrm>
            <a:off x="222022" y="1782618"/>
            <a:ext cx="6779142" cy="4886354"/>
          </a:xfrm>
        </p:spPr>
        <p:txBody>
          <a:bodyPr>
            <a:normAutofit lnSpcReduction="10000"/>
          </a:bodyPr>
          <a:lstStyle/>
          <a:p>
            <a:pPr>
              <a:lnSpc>
                <a:spcPct val="90000"/>
              </a:lnSpc>
            </a:pPr>
            <a:r>
              <a:rPr lang="en-US" dirty="0">
                <a:latin typeface="Georgia" panose="02040502050405020303" pitchFamily="18" charset="0"/>
              </a:rPr>
              <a:t>Grief is more transient, but depression is more stable and remains longer</a:t>
            </a:r>
          </a:p>
          <a:p>
            <a:pPr lvl="1">
              <a:lnSpc>
                <a:spcPct val="90000"/>
              </a:lnSpc>
            </a:pPr>
            <a:r>
              <a:rPr lang="en-US" sz="1600" dirty="0">
                <a:latin typeface="Georgia" panose="02040502050405020303" pitchFamily="18" charset="0"/>
              </a:rPr>
              <a:t>Poor adjustment or failure to accept &amp; cope with MS </a:t>
            </a:r>
            <a:r>
              <a:rPr lang="en-US" sz="1600" dirty="0">
                <a:latin typeface="Georgia" panose="02040502050405020303" pitchFamily="18" charset="0"/>
                <a:sym typeface="Wingdings" panose="05000000000000000000" pitchFamily="2" charset="2"/>
              </a:rPr>
              <a:t> sustained depression</a:t>
            </a:r>
            <a:endParaRPr lang="en-US" sz="1600" dirty="0">
              <a:latin typeface="Georgia" panose="02040502050405020303" pitchFamily="18" charset="0"/>
            </a:endParaRP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Depression is much higher in MS than among healthy controls and individuals with similar illnesses.</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Incidence of lifetime depression is 50%. </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Greater suicide risk (2-7x).</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Considered to be a combination of biological and psychological contributors.</a:t>
            </a:r>
          </a:p>
          <a:p>
            <a:pPr>
              <a:lnSpc>
                <a:spcPct val="90000"/>
              </a:lnSpc>
            </a:pPr>
            <a:endParaRPr lang="en-US" sz="1100" dirty="0">
              <a:latin typeface="Georgia" panose="02040502050405020303" pitchFamily="18" charset="0"/>
            </a:endParaRPr>
          </a:p>
        </p:txBody>
      </p:sp>
      <p:pic>
        <p:nvPicPr>
          <p:cNvPr id="9218" name="Picture 2" descr="How to Manage &amp; Cope with Depression and Anxiety">
            <a:extLst>
              <a:ext uri="{FF2B5EF4-FFF2-40B4-BE49-F238E27FC236}">
                <a16:creationId xmlns:a16="http://schemas.microsoft.com/office/drawing/2014/main" id="{7F9F945D-95D9-99F2-3225-23F184E7E7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88579" y="2207490"/>
            <a:ext cx="3616942" cy="270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6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additive="base">
                                        <p:cTn id="3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CD46F85-85A3-87D3-CC99-97824CD70966}"/>
              </a:ext>
            </a:extLst>
          </p:cNvPr>
          <p:cNvSpPr>
            <a:spLocks noGrp="1"/>
          </p:cNvSpPr>
          <p:nvPr>
            <p:ph type="title"/>
          </p:nvPr>
        </p:nvSpPr>
        <p:spPr>
          <a:xfrm>
            <a:off x="1050879" y="609601"/>
            <a:ext cx="9810604" cy="1216024"/>
          </a:xfrm>
        </p:spPr>
        <p:txBody>
          <a:bodyPr>
            <a:normAutofit/>
          </a:bodyPr>
          <a:lstStyle/>
          <a:p>
            <a:r>
              <a:rPr lang="en-US" dirty="0">
                <a:latin typeface="Georgia" panose="02040502050405020303" pitchFamily="18" charset="0"/>
              </a:rPr>
              <a:t>Predictors of depression in MS</a:t>
            </a:r>
          </a:p>
        </p:txBody>
      </p:sp>
      <p:sp>
        <p:nvSpPr>
          <p:cNvPr id="19" name="Freeform: Shape 14">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4">
            <a:extLst>
              <a:ext uri="{FF2B5EF4-FFF2-40B4-BE49-F238E27FC236}">
                <a16:creationId xmlns:a16="http://schemas.microsoft.com/office/drawing/2014/main" id="{B9839A0C-B1B0-7735-9640-5ED00AE45F39}"/>
              </a:ext>
            </a:extLst>
          </p:cNvPr>
          <p:cNvGraphicFramePr>
            <a:graphicFrameLocks noGrp="1"/>
          </p:cNvGraphicFramePr>
          <p:nvPr>
            <p:ph idx="1"/>
            <p:extLst>
              <p:ext uri="{D42A27DB-BD31-4B8C-83A1-F6EECF244321}">
                <p14:modId xmlns:p14="http://schemas.microsoft.com/office/powerpoint/2010/main" val="908431440"/>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8595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Rectangle 10246">
            <a:extLst>
              <a:ext uri="{FF2B5EF4-FFF2-40B4-BE49-F238E27FC236}">
                <a16:creationId xmlns:a16="http://schemas.microsoft.com/office/drawing/2014/main" id="{FCE8BBC4-555B-4EEA-8B5C-5B44656F9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D46F85-85A3-87D3-CC99-97824CD70966}"/>
              </a:ext>
            </a:extLst>
          </p:cNvPr>
          <p:cNvSpPr>
            <a:spLocks noGrp="1"/>
          </p:cNvSpPr>
          <p:nvPr>
            <p:ph type="title"/>
          </p:nvPr>
        </p:nvSpPr>
        <p:spPr>
          <a:xfrm>
            <a:off x="723901" y="603622"/>
            <a:ext cx="5004776" cy="2413425"/>
          </a:xfrm>
        </p:spPr>
        <p:txBody>
          <a:bodyPr>
            <a:normAutofit/>
          </a:bodyPr>
          <a:lstStyle/>
          <a:p>
            <a:pPr algn="ctr"/>
            <a:r>
              <a:rPr lang="en-US" dirty="0">
                <a:latin typeface="Georgia" panose="02040502050405020303" pitchFamily="18" charset="0"/>
              </a:rPr>
              <a:t>anxiety in </a:t>
            </a:r>
            <a:r>
              <a:rPr lang="en-US" dirty="0" err="1">
                <a:latin typeface="Georgia" panose="02040502050405020303" pitchFamily="18" charset="0"/>
              </a:rPr>
              <a:t>ms</a:t>
            </a:r>
            <a:endParaRPr lang="en-US">
              <a:latin typeface="Georgia" panose="02040502050405020303" pitchFamily="18" charset="0"/>
            </a:endParaRPr>
          </a:p>
        </p:txBody>
      </p:sp>
      <p:sp>
        <p:nvSpPr>
          <p:cNvPr id="10252" name="Freeform: Shape 10248">
            <a:extLst>
              <a:ext uri="{FF2B5EF4-FFF2-40B4-BE49-F238E27FC236}">
                <a16:creationId xmlns:a16="http://schemas.microsoft.com/office/drawing/2014/main" id="{44704DC3-DE99-4AC8-9945-00EF66EBB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1447" y="0"/>
            <a:ext cx="6200553" cy="6858000"/>
          </a:xfrm>
          <a:custGeom>
            <a:avLst/>
            <a:gdLst>
              <a:gd name="connsiteX0" fmla="*/ 509785 w 6292079"/>
              <a:gd name="connsiteY0" fmla="*/ 0 h 6858000"/>
              <a:gd name="connsiteX1" fmla="*/ 4089208 w 6292079"/>
              <a:gd name="connsiteY1" fmla="*/ 0 h 6858000"/>
              <a:gd name="connsiteX2" fmla="*/ 4500513 w 6292079"/>
              <a:gd name="connsiteY2" fmla="*/ 0 h 6858000"/>
              <a:gd name="connsiteX3" fmla="*/ 4642260 w 6292079"/>
              <a:gd name="connsiteY3" fmla="*/ 0 h 6858000"/>
              <a:gd name="connsiteX4" fmla="*/ 6127274 w 6292079"/>
              <a:gd name="connsiteY4" fmla="*/ 0 h 6858000"/>
              <a:gd name="connsiteX5" fmla="*/ 6292079 w 6292079"/>
              <a:gd name="connsiteY5" fmla="*/ 0 h 6858000"/>
              <a:gd name="connsiteX6" fmla="*/ 6292079 w 6292079"/>
              <a:gd name="connsiteY6" fmla="*/ 6858000 h 6858000"/>
              <a:gd name="connsiteX7" fmla="*/ 6127274 w 6292079"/>
              <a:gd name="connsiteY7" fmla="*/ 6858000 h 6858000"/>
              <a:gd name="connsiteX8" fmla="*/ 4642260 w 6292079"/>
              <a:gd name="connsiteY8" fmla="*/ 6858000 h 6858000"/>
              <a:gd name="connsiteX9" fmla="*/ 4500513 w 6292079"/>
              <a:gd name="connsiteY9" fmla="*/ 6858000 h 6858000"/>
              <a:gd name="connsiteX10" fmla="*/ 4089208 w 6292079"/>
              <a:gd name="connsiteY10" fmla="*/ 6858000 h 6858000"/>
              <a:gd name="connsiteX11" fmla="*/ 435967 w 6292079"/>
              <a:gd name="connsiteY11" fmla="*/ 6858000 h 6858000"/>
              <a:gd name="connsiteX12" fmla="*/ 439099 w 6292079"/>
              <a:gd name="connsiteY12" fmla="*/ 6835478 h 6858000"/>
              <a:gd name="connsiteX13" fmla="*/ 443695 w 6292079"/>
              <a:gd name="connsiteY13" fmla="*/ 6725985 h 6858000"/>
              <a:gd name="connsiteX14" fmla="*/ 428041 w 6292079"/>
              <a:gd name="connsiteY14" fmla="*/ 6661430 h 6858000"/>
              <a:gd name="connsiteX15" fmla="*/ 376884 w 6292079"/>
              <a:gd name="connsiteY15" fmla="*/ 6504597 h 6858000"/>
              <a:gd name="connsiteX16" fmla="*/ 269239 w 6292079"/>
              <a:gd name="connsiteY16" fmla="*/ 6290076 h 6858000"/>
              <a:gd name="connsiteX17" fmla="*/ 219811 w 6292079"/>
              <a:gd name="connsiteY17" fmla="*/ 6127001 h 6858000"/>
              <a:gd name="connsiteX18" fmla="*/ 205094 w 6292079"/>
              <a:gd name="connsiteY18" fmla="*/ 6073766 h 6858000"/>
              <a:gd name="connsiteX19" fmla="*/ 150183 w 6292079"/>
              <a:gd name="connsiteY19" fmla="*/ 6014538 h 6858000"/>
              <a:gd name="connsiteX20" fmla="*/ 117093 w 6292079"/>
              <a:gd name="connsiteY20" fmla="*/ 5729681 h 6858000"/>
              <a:gd name="connsiteX21" fmla="*/ 46363 w 6292079"/>
              <a:gd name="connsiteY21" fmla="*/ 5613732 h 6858000"/>
              <a:gd name="connsiteX22" fmla="*/ 29717 w 6292079"/>
              <a:gd name="connsiteY22" fmla="*/ 5572630 h 6858000"/>
              <a:gd name="connsiteX23" fmla="*/ 32614 w 6292079"/>
              <a:gd name="connsiteY23" fmla="*/ 5564839 h 6858000"/>
              <a:gd name="connsiteX24" fmla="*/ 34209 w 6292079"/>
              <a:gd name="connsiteY24" fmla="*/ 5564057 h 6858000"/>
              <a:gd name="connsiteX25" fmla="*/ 17311 w 6292079"/>
              <a:gd name="connsiteY25" fmla="*/ 5442591 h 6858000"/>
              <a:gd name="connsiteX26" fmla="*/ 16750 w 6292079"/>
              <a:gd name="connsiteY26" fmla="*/ 5415829 h 6858000"/>
              <a:gd name="connsiteX27" fmla="*/ 18217 w 6292079"/>
              <a:gd name="connsiteY27" fmla="*/ 5412980 h 6858000"/>
              <a:gd name="connsiteX28" fmla="*/ 12055 w 6292079"/>
              <a:gd name="connsiteY28" fmla="*/ 5390064 h 6858000"/>
              <a:gd name="connsiteX29" fmla="*/ 0 w 6292079"/>
              <a:gd name="connsiteY29" fmla="*/ 5369830 h 6858000"/>
              <a:gd name="connsiteX30" fmla="*/ 32211 w 6292079"/>
              <a:gd name="connsiteY30" fmla="*/ 5145466 h 6858000"/>
              <a:gd name="connsiteX31" fmla="*/ 40891 w 6292079"/>
              <a:gd name="connsiteY31" fmla="*/ 4778922 h 6858000"/>
              <a:gd name="connsiteX32" fmla="*/ 16777 w 6292079"/>
              <a:gd name="connsiteY32" fmla="*/ 4554239 h 6858000"/>
              <a:gd name="connsiteX33" fmla="*/ 25115 w 6292079"/>
              <a:gd name="connsiteY33" fmla="*/ 4402702 h 6858000"/>
              <a:gd name="connsiteX34" fmla="*/ 8134 w 6292079"/>
              <a:gd name="connsiteY34" fmla="*/ 4331397 h 6858000"/>
              <a:gd name="connsiteX35" fmla="*/ 21852 w 6292079"/>
              <a:gd name="connsiteY35" fmla="*/ 4299998 h 6858000"/>
              <a:gd name="connsiteX36" fmla="*/ 24178 w 6292079"/>
              <a:gd name="connsiteY36" fmla="*/ 4280659 h 6858000"/>
              <a:gd name="connsiteX37" fmla="*/ 33357 w 6292079"/>
              <a:gd name="connsiteY37" fmla="*/ 4276475 h 6858000"/>
              <a:gd name="connsiteX38" fmla="*/ 42965 w 6292079"/>
              <a:gd name="connsiteY38" fmla="*/ 4248279 h 6858000"/>
              <a:gd name="connsiteX39" fmla="*/ 44865 w 6292079"/>
              <a:gd name="connsiteY39" fmla="*/ 4212329 h 6858000"/>
              <a:gd name="connsiteX40" fmla="*/ 44366 w 6292079"/>
              <a:gd name="connsiteY40" fmla="*/ 4040266 h 6858000"/>
              <a:gd name="connsiteX41" fmla="*/ 49504 w 6292079"/>
              <a:gd name="connsiteY41" fmla="*/ 3938016 h 6858000"/>
              <a:gd name="connsiteX42" fmla="*/ 59997 w 6292079"/>
              <a:gd name="connsiteY42" fmla="*/ 3900263 h 6858000"/>
              <a:gd name="connsiteX43" fmla="*/ 68907 w 6292079"/>
              <a:gd name="connsiteY43" fmla="*/ 3846813 h 6858000"/>
              <a:gd name="connsiteX44" fmla="*/ 75836 w 6292079"/>
              <a:gd name="connsiteY44" fmla="*/ 3715292 h 6858000"/>
              <a:gd name="connsiteX45" fmla="*/ 86775 w 6292079"/>
              <a:gd name="connsiteY45" fmla="*/ 3529044 h 6858000"/>
              <a:gd name="connsiteX46" fmla="*/ 93628 w 6292079"/>
              <a:gd name="connsiteY46" fmla="*/ 3521593 h 6858000"/>
              <a:gd name="connsiteX47" fmla="*/ 95551 w 6292079"/>
              <a:gd name="connsiteY47" fmla="*/ 3456775 h 6858000"/>
              <a:gd name="connsiteX48" fmla="*/ 58296 w 6292079"/>
              <a:gd name="connsiteY48" fmla="*/ 3224475 h 6858000"/>
              <a:gd name="connsiteX49" fmla="*/ 63270 w 6292079"/>
              <a:gd name="connsiteY49" fmla="*/ 3097947 h 6858000"/>
              <a:gd name="connsiteX50" fmla="*/ 72130 w 6292079"/>
              <a:gd name="connsiteY50" fmla="*/ 3053885 h 6858000"/>
              <a:gd name="connsiteX51" fmla="*/ 86532 w 6292079"/>
              <a:gd name="connsiteY51" fmla="*/ 2980007 h 6858000"/>
              <a:gd name="connsiteX52" fmla="*/ 111003 w 6292079"/>
              <a:gd name="connsiteY52" fmla="*/ 2914025 h 6858000"/>
              <a:gd name="connsiteX53" fmla="*/ 98482 w 6292079"/>
              <a:gd name="connsiteY53" fmla="*/ 2847042 h 6858000"/>
              <a:gd name="connsiteX54" fmla="*/ 97880 w 6292079"/>
              <a:gd name="connsiteY54" fmla="*/ 2789385 h 6858000"/>
              <a:gd name="connsiteX55" fmla="*/ 104654 w 6292079"/>
              <a:gd name="connsiteY55" fmla="*/ 2785130 h 6858000"/>
              <a:gd name="connsiteX56" fmla="*/ 105266 w 6292079"/>
              <a:gd name="connsiteY56" fmla="*/ 2777753 h 6858000"/>
              <a:gd name="connsiteX57" fmla="*/ 167835 w 6292079"/>
              <a:gd name="connsiteY57" fmla="*/ 2669363 h 6858000"/>
              <a:gd name="connsiteX58" fmla="*/ 202206 w 6292079"/>
              <a:gd name="connsiteY58" fmla="*/ 2562841 h 6858000"/>
              <a:gd name="connsiteX59" fmla="*/ 213902 w 6292079"/>
              <a:gd name="connsiteY59" fmla="*/ 2508449 h 6858000"/>
              <a:gd name="connsiteX60" fmla="*/ 233809 w 6292079"/>
              <a:gd name="connsiteY60" fmla="*/ 2449158 h 6858000"/>
              <a:gd name="connsiteX61" fmla="*/ 237400 w 6292079"/>
              <a:gd name="connsiteY61" fmla="*/ 2386081 h 6858000"/>
              <a:gd name="connsiteX62" fmla="*/ 235660 w 6292079"/>
              <a:gd name="connsiteY62" fmla="*/ 2226872 h 6858000"/>
              <a:gd name="connsiteX63" fmla="*/ 250116 w 6292079"/>
              <a:gd name="connsiteY63" fmla="*/ 2186312 h 6858000"/>
              <a:gd name="connsiteX64" fmla="*/ 285163 w 6292079"/>
              <a:gd name="connsiteY64" fmla="*/ 2054201 h 6858000"/>
              <a:gd name="connsiteX65" fmla="*/ 297869 w 6292079"/>
              <a:gd name="connsiteY65" fmla="*/ 2009411 h 6858000"/>
              <a:gd name="connsiteX66" fmla="*/ 339406 w 6292079"/>
              <a:gd name="connsiteY66" fmla="*/ 1985345 h 6858000"/>
              <a:gd name="connsiteX67" fmla="*/ 380873 w 6292079"/>
              <a:gd name="connsiteY67" fmla="*/ 1908912 h 6858000"/>
              <a:gd name="connsiteX68" fmla="*/ 399636 w 6292079"/>
              <a:gd name="connsiteY68" fmla="*/ 1815242 h 6858000"/>
              <a:gd name="connsiteX69" fmla="*/ 374372 w 6292079"/>
              <a:gd name="connsiteY69" fmla="*/ 1616165 h 6858000"/>
              <a:gd name="connsiteX70" fmla="*/ 392730 w 6292079"/>
              <a:gd name="connsiteY70" fmla="*/ 1566131 h 6858000"/>
              <a:gd name="connsiteX71" fmla="*/ 372639 w 6292079"/>
              <a:gd name="connsiteY71" fmla="*/ 1478507 h 6858000"/>
              <a:gd name="connsiteX72" fmla="*/ 401555 w 6292079"/>
              <a:gd name="connsiteY72" fmla="*/ 1428806 h 6858000"/>
              <a:gd name="connsiteX73" fmla="*/ 410243 w 6292079"/>
              <a:gd name="connsiteY73" fmla="*/ 1415134 h 6858000"/>
              <a:gd name="connsiteX74" fmla="*/ 411524 w 6292079"/>
              <a:gd name="connsiteY74" fmla="*/ 1406469 h 6858000"/>
              <a:gd name="connsiteX75" fmla="*/ 408887 w 6292079"/>
              <a:gd name="connsiteY75" fmla="*/ 1392331 h 6858000"/>
              <a:gd name="connsiteX76" fmla="*/ 414309 w 6292079"/>
              <a:gd name="connsiteY76" fmla="*/ 1387628 h 6858000"/>
              <a:gd name="connsiteX77" fmla="*/ 415362 w 6292079"/>
              <a:gd name="connsiteY77" fmla="*/ 1380497 h 6858000"/>
              <a:gd name="connsiteX78" fmla="*/ 421850 w 6292079"/>
              <a:gd name="connsiteY78" fmla="*/ 1331725 h 6858000"/>
              <a:gd name="connsiteX79" fmla="*/ 417310 w 6292079"/>
              <a:gd name="connsiteY79" fmla="*/ 1256042 h 6858000"/>
              <a:gd name="connsiteX80" fmla="*/ 415023 w 6292079"/>
              <a:gd name="connsiteY80" fmla="*/ 1150134 h 6858000"/>
              <a:gd name="connsiteX81" fmla="*/ 406174 w 6292079"/>
              <a:gd name="connsiteY81" fmla="*/ 1005645 h 6858000"/>
              <a:gd name="connsiteX82" fmla="*/ 431864 w 6292079"/>
              <a:gd name="connsiteY82" fmla="*/ 899691 h 6858000"/>
              <a:gd name="connsiteX83" fmla="*/ 462617 w 6292079"/>
              <a:gd name="connsiteY83" fmla="*/ 689088 h 6858000"/>
              <a:gd name="connsiteX84" fmla="*/ 510810 w 6292079"/>
              <a:gd name="connsiteY84" fmla="*/ 526328 h 6858000"/>
              <a:gd name="connsiteX85" fmla="*/ 542477 w 6292079"/>
              <a:gd name="connsiteY85" fmla="*/ 433873 h 6858000"/>
              <a:gd name="connsiteX86" fmla="*/ 549936 w 6292079"/>
              <a:gd name="connsiteY86" fmla="*/ 301688 h 6858000"/>
              <a:gd name="connsiteX87" fmla="*/ 554757 w 6292079"/>
              <a:gd name="connsiteY87" fmla="*/ 279945 h 6858000"/>
              <a:gd name="connsiteX88" fmla="*/ 550124 w 6292079"/>
              <a:gd name="connsiteY88" fmla="*/ 248508 h 6858000"/>
              <a:gd name="connsiteX89" fmla="*/ 530424 w 6292079"/>
              <a:gd name="connsiteY89" fmla="*/ 122373 h 6858000"/>
              <a:gd name="connsiteX90" fmla="*/ 504802 w 6292079"/>
              <a:gd name="connsiteY90" fmla="*/ 218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292079" h="6858000">
                <a:moveTo>
                  <a:pt x="509785" y="0"/>
                </a:moveTo>
                <a:lnTo>
                  <a:pt x="4089208" y="0"/>
                </a:lnTo>
                <a:lnTo>
                  <a:pt x="4500513" y="0"/>
                </a:lnTo>
                <a:lnTo>
                  <a:pt x="4642260" y="0"/>
                </a:lnTo>
                <a:lnTo>
                  <a:pt x="6127274" y="0"/>
                </a:lnTo>
                <a:lnTo>
                  <a:pt x="6292079" y="0"/>
                </a:lnTo>
                <a:lnTo>
                  <a:pt x="6292079" y="6858000"/>
                </a:lnTo>
                <a:lnTo>
                  <a:pt x="6127274" y="6858000"/>
                </a:lnTo>
                <a:lnTo>
                  <a:pt x="4642260" y="6858000"/>
                </a:lnTo>
                <a:lnTo>
                  <a:pt x="4500513" y="6858000"/>
                </a:lnTo>
                <a:lnTo>
                  <a:pt x="4089208" y="6858000"/>
                </a:lnTo>
                <a:lnTo>
                  <a:pt x="435967" y="6858000"/>
                </a:lnTo>
                <a:lnTo>
                  <a:pt x="439099" y="6835478"/>
                </a:lnTo>
                <a:cubicBezTo>
                  <a:pt x="443053" y="6807961"/>
                  <a:pt x="446597" y="6775838"/>
                  <a:pt x="443695" y="6725985"/>
                </a:cubicBezTo>
                <a:cubicBezTo>
                  <a:pt x="406361" y="6709462"/>
                  <a:pt x="444551" y="6685701"/>
                  <a:pt x="428041" y="6661430"/>
                </a:cubicBezTo>
                <a:cubicBezTo>
                  <a:pt x="415709" y="6603739"/>
                  <a:pt x="402107" y="6561674"/>
                  <a:pt x="376884" y="6504597"/>
                </a:cubicBezTo>
                <a:cubicBezTo>
                  <a:pt x="304684" y="6477597"/>
                  <a:pt x="338577" y="6353549"/>
                  <a:pt x="269239" y="6290076"/>
                </a:cubicBezTo>
                <a:cubicBezTo>
                  <a:pt x="241348" y="6225029"/>
                  <a:pt x="266460" y="6201087"/>
                  <a:pt x="219811" y="6127001"/>
                </a:cubicBezTo>
                <a:cubicBezTo>
                  <a:pt x="241964" y="6106503"/>
                  <a:pt x="210775" y="6088480"/>
                  <a:pt x="205094" y="6073766"/>
                </a:cubicBezTo>
                <a:cubicBezTo>
                  <a:pt x="195202" y="6057134"/>
                  <a:pt x="163788" y="6050649"/>
                  <a:pt x="150183" y="6014538"/>
                </a:cubicBezTo>
                <a:cubicBezTo>
                  <a:pt x="131236" y="5955076"/>
                  <a:pt x="160082" y="5847195"/>
                  <a:pt x="117093" y="5729681"/>
                </a:cubicBezTo>
                <a:cubicBezTo>
                  <a:pt x="106713" y="5695413"/>
                  <a:pt x="63130" y="5649897"/>
                  <a:pt x="46363" y="5613732"/>
                </a:cubicBezTo>
                <a:lnTo>
                  <a:pt x="29717" y="5572630"/>
                </a:lnTo>
                <a:lnTo>
                  <a:pt x="32614" y="5564839"/>
                </a:lnTo>
                <a:lnTo>
                  <a:pt x="34209" y="5564057"/>
                </a:lnTo>
                <a:lnTo>
                  <a:pt x="17311" y="5442591"/>
                </a:lnTo>
                <a:cubicBezTo>
                  <a:pt x="14639" y="5436675"/>
                  <a:pt x="13713" y="5428633"/>
                  <a:pt x="16750" y="5415829"/>
                </a:cubicBezTo>
                <a:lnTo>
                  <a:pt x="18217" y="5412980"/>
                </a:lnTo>
                <a:lnTo>
                  <a:pt x="12055" y="5390064"/>
                </a:lnTo>
                <a:cubicBezTo>
                  <a:pt x="9079" y="5382538"/>
                  <a:pt x="5182" y="5375682"/>
                  <a:pt x="0" y="5369830"/>
                </a:cubicBezTo>
                <a:cubicBezTo>
                  <a:pt x="31894" y="5299689"/>
                  <a:pt x="23872" y="5225525"/>
                  <a:pt x="32211" y="5145466"/>
                </a:cubicBezTo>
                <a:cubicBezTo>
                  <a:pt x="34746" y="5048037"/>
                  <a:pt x="41698" y="4890019"/>
                  <a:pt x="40891" y="4778922"/>
                </a:cubicBezTo>
                <a:cubicBezTo>
                  <a:pt x="9869" y="4689468"/>
                  <a:pt x="28501" y="4651846"/>
                  <a:pt x="16777" y="4554239"/>
                </a:cubicBezTo>
                <a:cubicBezTo>
                  <a:pt x="56871" y="4507954"/>
                  <a:pt x="15779" y="4455514"/>
                  <a:pt x="25115" y="4402702"/>
                </a:cubicBezTo>
                <a:cubicBezTo>
                  <a:pt x="-10420" y="4412229"/>
                  <a:pt x="47425" y="4340221"/>
                  <a:pt x="8134" y="4331397"/>
                </a:cubicBezTo>
                <a:lnTo>
                  <a:pt x="21852" y="4299998"/>
                </a:lnTo>
                <a:lnTo>
                  <a:pt x="24178" y="4280659"/>
                </a:lnTo>
                <a:lnTo>
                  <a:pt x="33357" y="4276475"/>
                </a:lnTo>
                <a:lnTo>
                  <a:pt x="42965" y="4248279"/>
                </a:lnTo>
                <a:cubicBezTo>
                  <a:pt x="45246" y="4237522"/>
                  <a:pt x="46159" y="4225720"/>
                  <a:pt x="44865" y="4212329"/>
                </a:cubicBezTo>
                <a:cubicBezTo>
                  <a:pt x="25826" y="4166207"/>
                  <a:pt x="69917" y="4097341"/>
                  <a:pt x="44366" y="4040266"/>
                </a:cubicBezTo>
                <a:cubicBezTo>
                  <a:pt x="38101" y="4019019"/>
                  <a:pt x="37876" y="3951695"/>
                  <a:pt x="49504" y="3938016"/>
                </a:cubicBezTo>
                <a:cubicBezTo>
                  <a:pt x="51863" y="3923784"/>
                  <a:pt x="47442" y="3907760"/>
                  <a:pt x="59997" y="3900263"/>
                </a:cubicBezTo>
                <a:cubicBezTo>
                  <a:pt x="75066" y="3888337"/>
                  <a:pt x="50846" y="3841280"/>
                  <a:pt x="68907" y="3846813"/>
                </a:cubicBezTo>
                <a:cubicBezTo>
                  <a:pt x="52296" y="3813347"/>
                  <a:pt x="68378" y="3745138"/>
                  <a:pt x="75836" y="3715292"/>
                </a:cubicBezTo>
                <a:cubicBezTo>
                  <a:pt x="78813" y="3662330"/>
                  <a:pt x="86378" y="3567665"/>
                  <a:pt x="86775" y="3529044"/>
                </a:cubicBezTo>
                <a:cubicBezTo>
                  <a:pt x="89267" y="3527082"/>
                  <a:pt x="91576" y="3524572"/>
                  <a:pt x="93628" y="3521593"/>
                </a:cubicBezTo>
                <a:cubicBezTo>
                  <a:pt x="105546" y="3504295"/>
                  <a:pt x="106408" y="3475272"/>
                  <a:pt x="95551" y="3456775"/>
                </a:cubicBezTo>
                <a:cubicBezTo>
                  <a:pt x="61828" y="3371150"/>
                  <a:pt x="64401" y="3295875"/>
                  <a:pt x="58296" y="3224475"/>
                </a:cubicBezTo>
                <a:cubicBezTo>
                  <a:pt x="55319" y="3144058"/>
                  <a:pt x="94983" y="3200876"/>
                  <a:pt x="63270" y="3097947"/>
                </a:cubicBezTo>
                <a:cubicBezTo>
                  <a:pt x="77539" y="3088512"/>
                  <a:pt x="78452" y="3075895"/>
                  <a:pt x="72130" y="3053885"/>
                </a:cubicBezTo>
                <a:cubicBezTo>
                  <a:pt x="71735" y="3014911"/>
                  <a:pt x="107041" y="3021320"/>
                  <a:pt x="86532" y="2980007"/>
                </a:cubicBezTo>
                <a:lnTo>
                  <a:pt x="111003" y="2914025"/>
                </a:lnTo>
                <a:cubicBezTo>
                  <a:pt x="105238" y="2917158"/>
                  <a:pt x="98864" y="2862805"/>
                  <a:pt x="98482" y="2847042"/>
                </a:cubicBezTo>
                <a:cubicBezTo>
                  <a:pt x="100672" y="2813890"/>
                  <a:pt x="74268" y="2807204"/>
                  <a:pt x="97880" y="2789385"/>
                </a:cubicBezTo>
                <a:lnTo>
                  <a:pt x="104654" y="2785130"/>
                </a:lnTo>
                <a:cubicBezTo>
                  <a:pt x="104858" y="2782671"/>
                  <a:pt x="105062" y="2780212"/>
                  <a:pt x="105266" y="2777753"/>
                </a:cubicBezTo>
                <a:cubicBezTo>
                  <a:pt x="106158" y="2754272"/>
                  <a:pt x="151678" y="2705182"/>
                  <a:pt x="167835" y="2669363"/>
                </a:cubicBezTo>
                <a:lnTo>
                  <a:pt x="202206" y="2562841"/>
                </a:lnTo>
                <a:lnTo>
                  <a:pt x="213902" y="2508449"/>
                </a:lnTo>
                <a:lnTo>
                  <a:pt x="233809" y="2449158"/>
                </a:lnTo>
                <a:cubicBezTo>
                  <a:pt x="251664" y="2436763"/>
                  <a:pt x="229153" y="2410096"/>
                  <a:pt x="237400" y="2386081"/>
                </a:cubicBezTo>
                <a:cubicBezTo>
                  <a:pt x="227267" y="2347359"/>
                  <a:pt x="241573" y="2261841"/>
                  <a:pt x="235660" y="2226872"/>
                </a:cubicBezTo>
                <a:cubicBezTo>
                  <a:pt x="251820" y="2220679"/>
                  <a:pt x="261258" y="2210661"/>
                  <a:pt x="250116" y="2186312"/>
                </a:cubicBezTo>
                <a:lnTo>
                  <a:pt x="285163" y="2054201"/>
                </a:lnTo>
                <a:cubicBezTo>
                  <a:pt x="307497" y="2045213"/>
                  <a:pt x="272623" y="2017046"/>
                  <a:pt x="297869" y="2009411"/>
                </a:cubicBezTo>
                <a:cubicBezTo>
                  <a:pt x="320898" y="2035913"/>
                  <a:pt x="315992" y="1967554"/>
                  <a:pt x="339406" y="1985345"/>
                </a:cubicBezTo>
                <a:cubicBezTo>
                  <a:pt x="353240" y="1968595"/>
                  <a:pt x="370836" y="1937261"/>
                  <a:pt x="380873" y="1908912"/>
                </a:cubicBezTo>
                <a:cubicBezTo>
                  <a:pt x="350104" y="1811824"/>
                  <a:pt x="395613" y="1878362"/>
                  <a:pt x="399636" y="1815242"/>
                </a:cubicBezTo>
                <a:cubicBezTo>
                  <a:pt x="398754" y="1757178"/>
                  <a:pt x="409420" y="1701224"/>
                  <a:pt x="374372" y="1616165"/>
                </a:cubicBezTo>
                <a:cubicBezTo>
                  <a:pt x="373220" y="1574646"/>
                  <a:pt x="393018" y="1589074"/>
                  <a:pt x="392730" y="1566131"/>
                </a:cubicBezTo>
                <a:cubicBezTo>
                  <a:pt x="365412" y="1510101"/>
                  <a:pt x="394197" y="1511406"/>
                  <a:pt x="372639" y="1478507"/>
                </a:cubicBezTo>
                <a:cubicBezTo>
                  <a:pt x="377761" y="1454951"/>
                  <a:pt x="391457" y="1440777"/>
                  <a:pt x="401555" y="1428806"/>
                </a:cubicBezTo>
                <a:lnTo>
                  <a:pt x="410243" y="1415134"/>
                </a:lnTo>
                <a:lnTo>
                  <a:pt x="411524" y="1406469"/>
                </a:lnTo>
                <a:lnTo>
                  <a:pt x="408887" y="1392331"/>
                </a:lnTo>
                <a:lnTo>
                  <a:pt x="414309" y="1387628"/>
                </a:lnTo>
                <a:lnTo>
                  <a:pt x="415362" y="1380497"/>
                </a:lnTo>
                <a:cubicBezTo>
                  <a:pt x="418872" y="1361702"/>
                  <a:pt x="422095" y="1344022"/>
                  <a:pt x="421850" y="1331725"/>
                </a:cubicBezTo>
                <a:cubicBezTo>
                  <a:pt x="433626" y="1321844"/>
                  <a:pt x="424854" y="1278095"/>
                  <a:pt x="417310" y="1256042"/>
                </a:cubicBezTo>
                <a:cubicBezTo>
                  <a:pt x="413501" y="1216720"/>
                  <a:pt x="436826" y="1191313"/>
                  <a:pt x="415023" y="1150134"/>
                </a:cubicBezTo>
                <a:cubicBezTo>
                  <a:pt x="409434" y="1105134"/>
                  <a:pt x="413370" y="1057259"/>
                  <a:pt x="406174" y="1005645"/>
                </a:cubicBezTo>
                <a:cubicBezTo>
                  <a:pt x="395775" y="973629"/>
                  <a:pt x="433727" y="963997"/>
                  <a:pt x="431864" y="899691"/>
                </a:cubicBezTo>
                <a:cubicBezTo>
                  <a:pt x="435076" y="846170"/>
                  <a:pt x="459107" y="752452"/>
                  <a:pt x="462617" y="689088"/>
                </a:cubicBezTo>
                <a:cubicBezTo>
                  <a:pt x="447384" y="623113"/>
                  <a:pt x="508572" y="589979"/>
                  <a:pt x="510810" y="526328"/>
                </a:cubicBezTo>
                <a:cubicBezTo>
                  <a:pt x="481634" y="460515"/>
                  <a:pt x="546528" y="487988"/>
                  <a:pt x="542477" y="433873"/>
                </a:cubicBezTo>
                <a:cubicBezTo>
                  <a:pt x="514702" y="343844"/>
                  <a:pt x="563781" y="437996"/>
                  <a:pt x="549936" y="301688"/>
                </a:cubicBezTo>
                <a:cubicBezTo>
                  <a:pt x="545577" y="293639"/>
                  <a:pt x="549120" y="277645"/>
                  <a:pt x="554757" y="279945"/>
                </a:cubicBezTo>
                <a:cubicBezTo>
                  <a:pt x="552714" y="271180"/>
                  <a:pt x="541267" y="249562"/>
                  <a:pt x="550124" y="248508"/>
                </a:cubicBezTo>
                <a:cubicBezTo>
                  <a:pt x="549604" y="205525"/>
                  <a:pt x="542818" y="162084"/>
                  <a:pt x="530424" y="122373"/>
                </a:cubicBezTo>
                <a:cubicBezTo>
                  <a:pt x="542727" y="41074"/>
                  <a:pt x="502709" y="81459"/>
                  <a:pt x="504802" y="21894"/>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CFE9B53B-7A1D-BD89-CBC5-EFA0B2A90D4E}"/>
              </a:ext>
            </a:extLst>
          </p:cNvPr>
          <p:cNvSpPr>
            <a:spLocks noGrp="1"/>
          </p:cNvSpPr>
          <p:nvPr>
            <p:ph idx="1"/>
          </p:nvPr>
        </p:nvSpPr>
        <p:spPr>
          <a:xfrm>
            <a:off x="6710982" y="899188"/>
            <a:ext cx="5287053" cy="5650754"/>
          </a:xfrm>
        </p:spPr>
        <p:txBody>
          <a:bodyPr anchor="ctr">
            <a:normAutofit/>
          </a:bodyPr>
          <a:lstStyle/>
          <a:p>
            <a:r>
              <a:rPr lang="en-US" dirty="0">
                <a:latin typeface="Georgia" panose="02040502050405020303" pitchFamily="18" charset="0"/>
              </a:rPr>
              <a:t>Much less studied in MS</a:t>
            </a:r>
          </a:p>
          <a:p>
            <a:endParaRPr lang="en-US" dirty="0">
              <a:latin typeface="Georgia" panose="02040502050405020303" pitchFamily="18" charset="0"/>
            </a:endParaRPr>
          </a:p>
          <a:p>
            <a:r>
              <a:rPr lang="en-US" dirty="0">
                <a:latin typeface="Georgia" panose="02040502050405020303" pitchFamily="18" charset="0"/>
              </a:rPr>
              <a:t>Lifetime prevalence around 35%</a:t>
            </a:r>
          </a:p>
          <a:p>
            <a:endParaRPr lang="en-US" dirty="0">
              <a:latin typeface="Georgia" panose="02040502050405020303" pitchFamily="18" charset="0"/>
            </a:endParaRPr>
          </a:p>
          <a:p>
            <a:r>
              <a:rPr lang="en-US" dirty="0">
                <a:latin typeface="Georgia" panose="02040502050405020303" pitchFamily="18" charset="0"/>
              </a:rPr>
              <a:t>More prominent in the earlier stages of illness</a:t>
            </a:r>
          </a:p>
          <a:p>
            <a:endParaRPr lang="en-US" dirty="0">
              <a:latin typeface="Georgia" panose="02040502050405020303" pitchFamily="18" charset="0"/>
            </a:endParaRPr>
          </a:p>
          <a:p>
            <a:r>
              <a:rPr lang="en-US" dirty="0">
                <a:latin typeface="Georgia" panose="02040502050405020303" pitchFamily="18" charset="0"/>
              </a:rPr>
              <a:t>Female &gt; Male</a:t>
            </a:r>
          </a:p>
          <a:p>
            <a:endParaRPr lang="en-US" dirty="0">
              <a:latin typeface="Georgia" panose="02040502050405020303" pitchFamily="18" charset="0"/>
            </a:endParaRPr>
          </a:p>
          <a:p>
            <a:r>
              <a:rPr lang="en-US" dirty="0">
                <a:latin typeface="Georgia" panose="02040502050405020303" pitchFamily="18" charset="0"/>
              </a:rPr>
              <a:t>Comorbid with depression</a:t>
            </a:r>
          </a:p>
          <a:p>
            <a:endParaRPr lang="en-US" dirty="0">
              <a:latin typeface="Georgia" panose="02040502050405020303" pitchFamily="18" charset="0"/>
            </a:endParaRPr>
          </a:p>
          <a:p>
            <a:r>
              <a:rPr lang="en-US" dirty="0">
                <a:latin typeface="Georgia" panose="02040502050405020303" pitchFamily="18" charset="0"/>
              </a:rPr>
              <a:t>Associated with engagement in negative health behaviors, greater levels of stress, and suicidal ideation</a:t>
            </a:r>
          </a:p>
          <a:p>
            <a:endParaRPr lang="en-US" dirty="0">
              <a:latin typeface="Georgia" panose="02040502050405020303" pitchFamily="18" charset="0"/>
            </a:endParaRPr>
          </a:p>
        </p:txBody>
      </p:sp>
      <p:pic>
        <p:nvPicPr>
          <p:cNvPr id="10242" name="Picture 2" descr="DBT for Anxiety — DBT Center of Marin">
            <a:extLst>
              <a:ext uri="{FF2B5EF4-FFF2-40B4-BE49-F238E27FC236}">
                <a16:creationId xmlns:a16="http://schemas.microsoft.com/office/drawing/2014/main" id="{538F10EC-FC89-64D7-A3FF-2F0C939B7C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3720" y="3297940"/>
            <a:ext cx="3919549" cy="260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3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82" name="Picture 11281">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1284" name="Ink 1128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1284" name="Ink 1128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1286" name="Rectangle 11285">
            <a:extLst>
              <a:ext uri="{FF2B5EF4-FFF2-40B4-BE49-F238E27FC236}">
                <a16:creationId xmlns:a16="http://schemas.microsoft.com/office/drawing/2014/main" id="{A8123D8B-286B-4390-AAF3-92ED7DE91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8" name="Freeform: Shape 11287">
            <a:extLst>
              <a:ext uri="{FF2B5EF4-FFF2-40B4-BE49-F238E27FC236}">
                <a16:creationId xmlns:a16="http://schemas.microsoft.com/office/drawing/2014/main" id="{99E990D0-49FE-4377-90B4-55732B23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9291" y="0"/>
            <a:ext cx="6572708" cy="6858000"/>
          </a:xfrm>
          <a:custGeom>
            <a:avLst/>
            <a:gdLst>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638919 w 6572708"/>
              <a:gd name="connsiteY142" fmla="*/ 2837255 h 6858000"/>
              <a:gd name="connsiteX143" fmla="*/ 724973 w 6572708"/>
              <a:gd name="connsiteY143" fmla="*/ 2755713 h 6858000"/>
              <a:gd name="connsiteX144" fmla="*/ 765538 w 6572708"/>
              <a:gd name="connsiteY144" fmla="*/ 2648081 h 6858000"/>
              <a:gd name="connsiteX145" fmla="*/ 780267 w 6572708"/>
              <a:gd name="connsiteY145" fmla="*/ 2641879 h 6858000"/>
              <a:gd name="connsiteX146" fmla="*/ 790836 w 6572708"/>
              <a:gd name="connsiteY146" fmla="*/ 2632919 h 6858000"/>
              <a:gd name="connsiteX147" fmla="*/ 790328 w 6572708"/>
              <a:gd name="connsiteY147" fmla="*/ 2631229 h 6858000"/>
              <a:gd name="connsiteX148" fmla="*/ 797257 w 6572708"/>
              <a:gd name="connsiteY148" fmla="*/ 2619054 h 6858000"/>
              <a:gd name="connsiteX149" fmla="*/ 802383 w 6572708"/>
              <a:gd name="connsiteY149" fmla="*/ 2617568 h 6858000"/>
              <a:gd name="connsiteX150" fmla="*/ 808267 w 6572708"/>
              <a:gd name="connsiteY150" fmla="*/ 2609586 h 6858000"/>
              <a:gd name="connsiteX151" fmla="*/ 822908 w 6572708"/>
              <a:gd name="connsiteY151" fmla="*/ 2594856 h 6858000"/>
              <a:gd name="connsiteX152" fmla="*/ 822791 w 6572708"/>
              <a:gd name="connsiteY152" fmla="*/ 2591164 h 6858000"/>
              <a:gd name="connsiteX153" fmla="*/ 840423 w 6572708"/>
              <a:gd name="connsiteY153" fmla="*/ 2567492 h 6858000"/>
              <a:gd name="connsiteX154" fmla="*/ 839313 w 6572708"/>
              <a:gd name="connsiteY154" fmla="*/ 2566722 h 6858000"/>
              <a:gd name="connsiteX155" fmla="*/ 838361 w 6572708"/>
              <a:gd name="connsiteY155" fmla="*/ 2558109 h 6858000"/>
              <a:gd name="connsiteX156" fmla="*/ 839637 w 6572708"/>
              <a:gd name="connsiteY156" fmla="*/ 2542662 h 6858000"/>
              <a:gd name="connsiteX157" fmla="*/ 825800 w 6572708"/>
              <a:gd name="connsiteY157" fmla="*/ 2501548 h 6858000"/>
              <a:gd name="connsiteX158" fmla="*/ 844035 w 6572708"/>
              <a:gd name="connsiteY158" fmla="*/ 2476819 h 6858000"/>
              <a:gd name="connsiteX159" fmla="*/ 846972 w 6572708"/>
              <a:gd name="connsiteY159" fmla="*/ 2471590 h 6858000"/>
              <a:gd name="connsiteX160" fmla="*/ 846730 w 6572708"/>
              <a:gd name="connsiteY160" fmla="*/ 2471378 h 6858000"/>
              <a:gd name="connsiteX161" fmla="*/ 849228 w 6572708"/>
              <a:gd name="connsiteY161" fmla="*/ 2465654 h 6858000"/>
              <a:gd name="connsiteX162" fmla="*/ 852330 w 6572708"/>
              <a:gd name="connsiteY162" fmla="*/ 2462052 h 6858000"/>
              <a:gd name="connsiteX163" fmla="*/ 858029 w 6572708"/>
              <a:gd name="connsiteY163" fmla="*/ 2451906 h 6858000"/>
              <a:gd name="connsiteX164" fmla="*/ 857986 w 6572708"/>
              <a:gd name="connsiteY164" fmla="*/ 2447716 h 6858000"/>
              <a:gd name="connsiteX165" fmla="*/ 855075 w 6572708"/>
              <a:gd name="connsiteY165" fmla="*/ 2445047 h 6858000"/>
              <a:gd name="connsiteX166" fmla="*/ 856006 w 6572708"/>
              <a:gd name="connsiteY166" fmla="*/ 2444265 h 6858000"/>
              <a:gd name="connsiteX167" fmla="*/ 856444 w 6572708"/>
              <a:gd name="connsiteY167" fmla="*/ 2421759 h 6858000"/>
              <a:gd name="connsiteX168" fmla="*/ 868981 w 6572708"/>
              <a:gd name="connsiteY168" fmla="*/ 2375200 h 6858000"/>
              <a:gd name="connsiteX169" fmla="*/ 880811 w 6572708"/>
              <a:gd name="connsiteY169" fmla="*/ 2350147 h 6858000"/>
              <a:gd name="connsiteX170" fmla="*/ 908124 w 6572708"/>
              <a:gd name="connsiteY170" fmla="*/ 2279761 h 6858000"/>
              <a:gd name="connsiteX171" fmla="*/ 931678 w 6572708"/>
              <a:gd name="connsiteY171" fmla="*/ 2207772 h 6858000"/>
              <a:gd name="connsiteX172" fmla="*/ 921761 w 6572708"/>
              <a:gd name="connsiteY172" fmla="*/ 2164302 h 6858000"/>
              <a:gd name="connsiteX173" fmla="*/ 923058 w 6572708"/>
              <a:gd name="connsiteY173" fmla="*/ 2160162 h 6858000"/>
              <a:gd name="connsiteX174" fmla="*/ 931663 w 6572708"/>
              <a:gd name="connsiteY174" fmla="*/ 2151458 h 6858000"/>
              <a:gd name="connsiteX175" fmla="*/ 935730 w 6572708"/>
              <a:gd name="connsiteY175" fmla="*/ 2148616 h 6858000"/>
              <a:gd name="connsiteX176" fmla="*/ 939910 w 6572708"/>
              <a:gd name="connsiteY176" fmla="*/ 2143540 h 6858000"/>
              <a:gd name="connsiteX177" fmla="*/ 939746 w 6572708"/>
              <a:gd name="connsiteY177" fmla="*/ 2143278 h 6858000"/>
              <a:gd name="connsiteX178" fmla="*/ 944182 w 6572708"/>
              <a:gd name="connsiteY178" fmla="*/ 2138791 h 6858000"/>
              <a:gd name="connsiteX179" fmla="*/ 969240 w 6572708"/>
              <a:gd name="connsiteY179" fmla="*/ 2118565 h 6858000"/>
              <a:gd name="connsiteX180" fmla="*/ 969333 w 6572708"/>
              <a:gd name="connsiteY180" fmla="*/ 2074914 h 6858000"/>
              <a:gd name="connsiteX181" fmla="*/ 975462 w 6572708"/>
              <a:gd name="connsiteY181" fmla="*/ 2059981 h 6858000"/>
              <a:gd name="connsiteX182" fmla="*/ 977313 w 6572708"/>
              <a:gd name="connsiteY182" fmla="*/ 2051279 h 6858000"/>
              <a:gd name="connsiteX183" fmla="*/ 976512 w 6572708"/>
              <a:gd name="connsiteY183" fmla="*/ 2050269 h 6858000"/>
              <a:gd name="connsiteX184" fmla="*/ 1000665 w 6572708"/>
              <a:gd name="connsiteY184" fmla="*/ 2030946 h 6858000"/>
              <a:gd name="connsiteX185" fmla="*/ 1001735 w 6572708"/>
              <a:gd name="connsiteY185" fmla="*/ 2027284 h 6858000"/>
              <a:gd name="connsiteX186" fmla="*/ 1020214 w 6572708"/>
              <a:gd name="connsiteY186" fmla="*/ 2016095 h 6858000"/>
              <a:gd name="connsiteX187" fmla="*/ 1028302 w 6572708"/>
              <a:gd name="connsiteY187" fmla="*/ 2009567 h 6858000"/>
              <a:gd name="connsiteX188" fmla="*/ 1033598 w 6572708"/>
              <a:gd name="connsiteY188" fmla="*/ 2009267 h 6858000"/>
              <a:gd name="connsiteX189" fmla="*/ 1044008 w 6572708"/>
              <a:gd name="connsiteY189" fmla="*/ 1998844 h 6858000"/>
              <a:gd name="connsiteX190" fmla="*/ 1044069 w 6572708"/>
              <a:gd name="connsiteY190" fmla="*/ 1997063 h 6858000"/>
              <a:gd name="connsiteX191" fmla="*/ 1056878 w 6572708"/>
              <a:gd name="connsiteY191" fmla="*/ 1990634 h 6858000"/>
              <a:gd name="connsiteX192" fmla="*/ 1072722 w 6572708"/>
              <a:gd name="connsiteY192" fmla="*/ 1987868 h 6858000"/>
              <a:gd name="connsiteX193" fmla="*/ 1145252 w 6572708"/>
              <a:gd name="connsiteY193" fmla="*/ 1891028 h 6858000"/>
              <a:gd name="connsiteX194" fmla="*/ 1252278 w 6572708"/>
              <a:gd name="connsiteY194" fmla="*/ 1830226 h 6858000"/>
              <a:gd name="connsiteX195" fmla="*/ 1290501 w 6572708"/>
              <a:gd name="connsiteY195" fmla="*/ 1777081 h 6858000"/>
              <a:gd name="connsiteX196" fmla="*/ 1281278 w 6572708"/>
              <a:gd name="connsiteY196" fmla="*/ 1748115 h 6858000"/>
              <a:gd name="connsiteX197" fmla="*/ 1398273 w 6572708"/>
              <a:gd name="connsiteY197" fmla="*/ 1627389 h 6858000"/>
              <a:gd name="connsiteX198" fmla="*/ 1417786 w 6572708"/>
              <a:gd name="connsiteY198" fmla="*/ 1591233 h 6858000"/>
              <a:gd name="connsiteX199" fmla="*/ 1456144 w 6572708"/>
              <a:gd name="connsiteY199" fmla="*/ 1570271 h 6858000"/>
              <a:gd name="connsiteX200" fmla="*/ 1458351 w 6572708"/>
              <a:gd name="connsiteY200" fmla="*/ 1554550 h 6858000"/>
              <a:gd name="connsiteX201" fmla="*/ 1458500 w 6572708"/>
              <a:gd name="connsiteY201" fmla="*/ 1551719 h 6858000"/>
              <a:gd name="connsiteX202" fmla="*/ 1464150 w 6572708"/>
              <a:gd name="connsiteY202" fmla="*/ 1542986 h 6858000"/>
              <a:gd name="connsiteX203" fmla="*/ 1459426 w 6572708"/>
              <a:gd name="connsiteY203" fmla="*/ 1537283 h 6858000"/>
              <a:gd name="connsiteX204" fmla="*/ 1463401 w 6572708"/>
              <a:gd name="connsiteY204" fmla="*/ 1521818 h 6858000"/>
              <a:gd name="connsiteX205" fmla="*/ 1475565 w 6572708"/>
              <a:gd name="connsiteY205" fmla="*/ 1506648 h 6858000"/>
              <a:gd name="connsiteX206" fmla="*/ 1540362 w 6572708"/>
              <a:gd name="connsiteY206" fmla="*/ 1438265 h 6858000"/>
              <a:gd name="connsiteX207" fmla="*/ 1575141 w 6572708"/>
              <a:gd name="connsiteY207" fmla="*/ 1395238 h 6858000"/>
              <a:gd name="connsiteX208" fmla="*/ 1582090 w 6572708"/>
              <a:gd name="connsiteY208" fmla="*/ 1375575 h 6858000"/>
              <a:gd name="connsiteX209" fmla="*/ 1596005 w 6572708"/>
              <a:gd name="connsiteY209" fmla="*/ 1350347 h 6858000"/>
              <a:gd name="connsiteX210" fmla="*/ 1615711 w 6572708"/>
              <a:gd name="connsiteY210" fmla="*/ 1303251 h 6858000"/>
              <a:gd name="connsiteX211" fmla="*/ 1650622 w 6572708"/>
              <a:gd name="connsiteY211" fmla="*/ 1244447 h 6858000"/>
              <a:gd name="connsiteX212" fmla="*/ 1702792 w 6572708"/>
              <a:gd name="connsiteY212" fmla="*/ 1215797 h 6858000"/>
              <a:gd name="connsiteX213" fmla="*/ 1700885 w 6572708"/>
              <a:gd name="connsiteY213" fmla="*/ 1209814 h 6858000"/>
              <a:gd name="connsiteX214" fmla="*/ 1723848 w 6572708"/>
              <a:gd name="connsiteY214" fmla="*/ 1183123 h 6858000"/>
              <a:gd name="connsiteX215" fmla="*/ 1759968 w 6572708"/>
              <a:gd name="connsiteY215" fmla="*/ 1166871 h 6858000"/>
              <a:gd name="connsiteX216" fmla="*/ 1767742 w 6572708"/>
              <a:gd name="connsiteY216" fmla="*/ 1158484 h 6858000"/>
              <a:gd name="connsiteX217" fmla="*/ 1774888 w 6572708"/>
              <a:gd name="connsiteY217" fmla="*/ 1141442 h 6858000"/>
              <a:gd name="connsiteX218" fmla="*/ 1773870 w 6572708"/>
              <a:gd name="connsiteY218" fmla="*/ 1125979 h 6858000"/>
              <a:gd name="connsiteX219" fmla="*/ 1767392 w 6572708"/>
              <a:gd name="connsiteY219" fmla="*/ 1121685 h 6858000"/>
              <a:gd name="connsiteX220" fmla="*/ 1770175 w 6572708"/>
              <a:gd name="connsiteY220" fmla="*/ 1112182 h 6858000"/>
              <a:gd name="connsiteX221" fmla="*/ 1769418 w 6572708"/>
              <a:gd name="connsiteY221" fmla="*/ 1109483 h 6858000"/>
              <a:gd name="connsiteX222" fmla="*/ 1766580 w 6572708"/>
              <a:gd name="connsiteY222" fmla="*/ 1094184 h 6858000"/>
              <a:gd name="connsiteX223" fmla="*/ 1797677 w 6572708"/>
              <a:gd name="connsiteY223" fmla="*/ 1065740 h 6858000"/>
              <a:gd name="connsiteX224" fmla="*/ 1805371 w 6572708"/>
              <a:gd name="connsiteY224" fmla="*/ 1027273 h 6858000"/>
              <a:gd name="connsiteX225" fmla="*/ 1882128 w 6572708"/>
              <a:gd name="connsiteY225" fmla="*/ 887059 h 6858000"/>
              <a:gd name="connsiteX226" fmla="*/ 1863801 w 6572708"/>
              <a:gd name="connsiteY226" fmla="*/ 861887 h 6858000"/>
              <a:gd name="connsiteX227" fmla="*/ 1884505 w 6572708"/>
              <a:gd name="connsiteY227" fmla="*/ 803177 h 6858000"/>
              <a:gd name="connsiteX228" fmla="*/ 1970558 w 6572708"/>
              <a:gd name="connsiteY228" fmla="*/ 721635 h 6858000"/>
              <a:gd name="connsiteX229" fmla="*/ 1974257 w 6572708"/>
              <a:gd name="connsiteY229" fmla="*/ 713733 h 6858000"/>
              <a:gd name="connsiteX230" fmla="*/ 1971701 w 6572708"/>
              <a:gd name="connsiteY230" fmla="*/ 704563 h 6858000"/>
              <a:gd name="connsiteX231" fmla="*/ 1966819 w 6572708"/>
              <a:gd name="connsiteY231" fmla="*/ 628924 h 6858000"/>
              <a:gd name="connsiteX232" fmla="*/ 1956004 w 6572708"/>
              <a:gd name="connsiteY232" fmla="*/ 621102 h 6858000"/>
              <a:gd name="connsiteX233" fmla="*/ 1948613 w 6572708"/>
              <a:gd name="connsiteY233" fmla="*/ 609156 h 6858000"/>
              <a:gd name="connsiteX234" fmla="*/ 1949145 w 6572708"/>
              <a:gd name="connsiteY234" fmla="*/ 606753 h 6858000"/>
              <a:gd name="connsiteX235" fmla="*/ 1944819 w 6572708"/>
              <a:gd name="connsiteY235" fmla="*/ 590072 h 6858000"/>
              <a:gd name="connsiteX236" fmla="*/ 1941001 w 6572708"/>
              <a:gd name="connsiteY236" fmla="*/ 588296 h 6858000"/>
              <a:gd name="connsiteX237" fmla="*/ 1937134 w 6572708"/>
              <a:gd name="connsiteY237" fmla="*/ 577443 h 6858000"/>
              <a:gd name="connsiteX238" fmla="*/ 1927092 w 6572708"/>
              <a:gd name="connsiteY238" fmla="*/ 557642 h 6858000"/>
              <a:gd name="connsiteX239" fmla="*/ 1927484 w 6572708"/>
              <a:gd name="connsiteY239" fmla="*/ 552451 h 6858000"/>
              <a:gd name="connsiteX240" fmla="*/ 1915874 w 6572708"/>
              <a:gd name="connsiteY240" fmla="*/ 520271 h 6858000"/>
              <a:gd name="connsiteX241" fmla="*/ 1916793 w 6572708"/>
              <a:gd name="connsiteY241" fmla="*/ 519123 h 6858000"/>
              <a:gd name="connsiteX242" fmla="*/ 1918236 w 6572708"/>
              <a:gd name="connsiteY242" fmla="*/ 506970 h 6858000"/>
              <a:gd name="connsiteX243" fmla="*/ 1918529 w 6572708"/>
              <a:gd name="connsiteY243" fmla="*/ 485354 h 6858000"/>
              <a:gd name="connsiteX244" fmla="*/ 1932556 w 6572708"/>
              <a:gd name="connsiteY244" fmla="*/ 426779 h 6858000"/>
              <a:gd name="connsiteX245" fmla="*/ 1920572 w 6572708"/>
              <a:gd name="connsiteY245" fmla="*/ 393150 h 6858000"/>
              <a:gd name="connsiteX246" fmla="*/ 1918744 w 6572708"/>
              <a:gd name="connsiteY246" fmla="*/ 385981 h 6858000"/>
              <a:gd name="connsiteX247" fmla="*/ 1918949 w 6572708"/>
              <a:gd name="connsiteY247" fmla="*/ 385674 h 6858000"/>
              <a:gd name="connsiteX248" fmla="*/ 1917499 w 6572708"/>
              <a:gd name="connsiteY248" fmla="*/ 377782 h 6858000"/>
              <a:gd name="connsiteX249" fmla="*/ 1915412 w 6572708"/>
              <a:gd name="connsiteY249" fmla="*/ 372914 h 6858000"/>
              <a:gd name="connsiteX250" fmla="*/ 1911865 w 6572708"/>
              <a:gd name="connsiteY250" fmla="*/ 359009 h 6858000"/>
              <a:gd name="connsiteX251" fmla="*/ 1912244 w 6572708"/>
              <a:gd name="connsiteY251" fmla="*/ 353121 h 6858000"/>
              <a:gd name="connsiteX252" fmla="*/ 1933610 w 6572708"/>
              <a:gd name="connsiteY252" fmla="*/ 297387 h 6858000"/>
              <a:gd name="connsiteX253" fmla="*/ 1939454 w 6572708"/>
              <a:gd name="connsiteY253" fmla="*/ 194719 h 6858000"/>
              <a:gd name="connsiteX254" fmla="*/ 1942001 w 6572708"/>
              <a:gd name="connsiteY254" fmla="*/ 93227 h 6858000"/>
              <a:gd name="connsiteX255" fmla="*/ 1941351 w 6572708"/>
              <a:gd name="connsiteY255" fmla="*/ 56555 h 6858000"/>
              <a:gd name="connsiteX256" fmla="*/ 1950955 w 6572708"/>
              <a:gd name="connsiteY256" fmla="*/ 5312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52278 w 6572708"/>
              <a:gd name="connsiteY193" fmla="*/ 1830226 h 6858000"/>
              <a:gd name="connsiteX194" fmla="*/ 1290501 w 6572708"/>
              <a:gd name="connsiteY194" fmla="*/ 1777081 h 6858000"/>
              <a:gd name="connsiteX195" fmla="*/ 1281278 w 6572708"/>
              <a:gd name="connsiteY195" fmla="*/ 1748115 h 6858000"/>
              <a:gd name="connsiteX196" fmla="*/ 1398273 w 6572708"/>
              <a:gd name="connsiteY196" fmla="*/ 1627389 h 6858000"/>
              <a:gd name="connsiteX197" fmla="*/ 1417786 w 6572708"/>
              <a:gd name="connsiteY197" fmla="*/ 1591233 h 6858000"/>
              <a:gd name="connsiteX198" fmla="*/ 1456144 w 6572708"/>
              <a:gd name="connsiteY198" fmla="*/ 1570271 h 6858000"/>
              <a:gd name="connsiteX199" fmla="*/ 1458351 w 6572708"/>
              <a:gd name="connsiteY199" fmla="*/ 1554550 h 6858000"/>
              <a:gd name="connsiteX200" fmla="*/ 1458500 w 6572708"/>
              <a:gd name="connsiteY200" fmla="*/ 1551719 h 6858000"/>
              <a:gd name="connsiteX201" fmla="*/ 1464150 w 6572708"/>
              <a:gd name="connsiteY201" fmla="*/ 1542986 h 6858000"/>
              <a:gd name="connsiteX202" fmla="*/ 1459426 w 6572708"/>
              <a:gd name="connsiteY202" fmla="*/ 1537283 h 6858000"/>
              <a:gd name="connsiteX203" fmla="*/ 1463401 w 6572708"/>
              <a:gd name="connsiteY203" fmla="*/ 1521818 h 6858000"/>
              <a:gd name="connsiteX204" fmla="*/ 1475565 w 6572708"/>
              <a:gd name="connsiteY204" fmla="*/ 1506648 h 6858000"/>
              <a:gd name="connsiteX205" fmla="*/ 1540362 w 6572708"/>
              <a:gd name="connsiteY205" fmla="*/ 1438265 h 6858000"/>
              <a:gd name="connsiteX206" fmla="*/ 1575141 w 6572708"/>
              <a:gd name="connsiteY206" fmla="*/ 1395238 h 6858000"/>
              <a:gd name="connsiteX207" fmla="*/ 1582090 w 6572708"/>
              <a:gd name="connsiteY207" fmla="*/ 1375575 h 6858000"/>
              <a:gd name="connsiteX208" fmla="*/ 1596005 w 6572708"/>
              <a:gd name="connsiteY208" fmla="*/ 1350347 h 6858000"/>
              <a:gd name="connsiteX209" fmla="*/ 1615711 w 6572708"/>
              <a:gd name="connsiteY209" fmla="*/ 1303251 h 6858000"/>
              <a:gd name="connsiteX210" fmla="*/ 1650622 w 6572708"/>
              <a:gd name="connsiteY210" fmla="*/ 1244447 h 6858000"/>
              <a:gd name="connsiteX211" fmla="*/ 1702792 w 6572708"/>
              <a:gd name="connsiteY211" fmla="*/ 1215797 h 6858000"/>
              <a:gd name="connsiteX212" fmla="*/ 1700885 w 6572708"/>
              <a:gd name="connsiteY212" fmla="*/ 1209814 h 6858000"/>
              <a:gd name="connsiteX213" fmla="*/ 1723848 w 6572708"/>
              <a:gd name="connsiteY213" fmla="*/ 1183123 h 6858000"/>
              <a:gd name="connsiteX214" fmla="*/ 1759968 w 6572708"/>
              <a:gd name="connsiteY214" fmla="*/ 1166871 h 6858000"/>
              <a:gd name="connsiteX215" fmla="*/ 1767742 w 6572708"/>
              <a:gd name="connsiteY215" fmla="*/ 1158484 h 6858000"/>
              <a:gd name="connsiteX216" fmla="*/ 1774888 w 6572708"/>
              <a:gd name="connsiteY216" fmla="*/ 1141442 h 6858000"/>
              <a:gd name="connsiteX217" fmla="*/ 1773870 w 6572708"/>
              <a:gd name="connsiteY217" fmla="*/ 1125979 h 6858000"/>
              <a:gd name="connsiteX218" fmla="*/ 1767392 w 6572708"/>
              <a:gd name="connsiteY218" fmla="*/ 1121685 h 6858000"/>
              <a:gd name="connsiteX219" fmla="*/ 1770175 w 6572708"/>
              <a:gd name="connsiteY219" fmla="*/ 1112182 h 6858000"/>
              <a:gd name="connsiteX220" fmla="*/ 1769418 w 6572708"/>
              <a:gd name="connsiteY220" fmla="*/ 1109483 h 6858000"/>
              <a:gd name="connsiteX221" fmla="*/ 1766580 w 6572708"/>
              <a:gd name="connsiteY221" fmla="*/ 1094184 h 6858000"/>
              <a:gd name="connsiteX222" fmla="*/ 1797677 w 6572708"/>
              <a:gd name="connsiteY222" fmla="*/ 1065740 h 6858000"/>
              <a:gd name="connsiteX223" fmla="*/ 1805371 w 6572708"/>
              <a:gd name="connsiteY223" fmla="*/ 1027273 h 6858000"/>
              <a:gd name="connsiteX224" fmla="*/ 1882128 w 6572708"/>
              <a:gd name="connsiteY224" fmla="*/ 887059 h 6858000"/>
              <a:gd name="connsiteX225" fmla="*/ 1863801 w 6572708"/>
              <a:gd name="connsiteY225" fmla="*/ 861887 h 6858000"/>
              <a:gd name="connsiteX226" fmla="*/ 1884505 w 6572708"/>
              <a:gd name="connsiteY226" fmla="*/ 803177 h 6858000"/>
              <a:gd name="connsiteX227" fmla="*/ 1970558 w 6572708"/>
              <a:gd name="connsiteY227" fmla="*/ 721635 h 6858000"/>
              <a:gd name="connsiteX228" fmla="*/ 1974257 w 6572708"/>
              <a:gd name="connsiteY228" fmla="*/ 713733 h 6858000"/>
              <a:gd name="connsiteX229" fmla="*/ 1971701 w 6572708"/>
              <a:gd name="connsiteY229" fmla="*/ 704563 h 6858000"/>
              <a:gd name="connsiteX230" fmla="*/ 1966819 w 6572708"/>
              <a:gd name="connsiteY230" fmla="*/ 628924 h 6858000"/>
              <a:gd name="connsiteX231" fmla="*/ 1956004 w 6572708"/>
              <a:gd name="connsiteY231" fmla="*/ 621102 h 6858000"/>
              <a:gd name="connsiteX232" fmla="*/ 1948613 w 6572708"/>
              <a:gd name="connsiteY232" fmla="*/ 609156 h 6858000"/>
              <a:gd name="connsiteX233" fmla="*/ 1949145 w 6572708"/>
              <a:gd name="connsiteY233" fmla="*/ 606753 h 6858000"/>
              <a:gd name="connsiteX234" fmla="*/ 1944819 w 6572708"/>
              <a:gd name="connsiteY234" fmla="*/ 590072 h 6858000"/>
              <a:gd name="connsiteX235" fmla="*/ 1941001 w 6572708"/>
              <a:gd name="connsiteY235" fmla="*/ 588296 h 6858000"/>
              <a:gd name="connsiteX236" fmla="*/ 1937134 w 6572708"/>
              <a:gd name="connsiteY236" fmla="*/ 577443 h 6858000"/>
              <a:gd name="connsiteX237" fmla="*/ 1927092 w 6572708"/>
              <a:gd name="connsiteY237" fmla="*/ 557642 h 6858000"/>
              <a:gd name="connsiteX238" fmla="*/ 1927484 w 6572708"/>
              <a:gd name="connsiteY238" fmla="*/ 552451 h 6858000"/>
              <a:gd name="connsiteX239" fmla="*/ 1915874 w 6572708"/>
              <a:gd name="connsiteY239" fmla="*/ 520271 h 6858000"/>
              <a:gd name="connsiteX240" fmla="*/ 1916793 w 6572708"/>
              <a:gd name="connsiteY240" fmla="*/ 519123 h 6858000"/>
              <a:gd name="connsiteX241" fmla="*/ 1918236 w 6572708"/>
              <a:gd name="connsiteY241" fmla="*/ 506970 h 6858000"/>
              <a:gd name="connsiteX242" fmla="*/ 1918529 w 6572708"/>
              <a:gd name="connsiteY242" fmla="*/ 485354 h 6858000"/>
              <a:gd name="connsiteX243" fmla="*/ 1932556 w 6572708"/>
              <a:gd name="connsiteY243" fmla="*/ 426779 h 6858000"/>
              <a:gd name="connsiteX244" fmla="*/ 1920572 w 6572708"/>
              <a:gd name="connsiteY244" fmla="*/ 393150 h 6858000"/>
              <a:gd name="connsiteX245" fmla="*/ 1918744 w 6572708"/>
              <a:gd name="connsiteY245" fmla="*/ 385981 h 6858000"/>
              <a:gd name="connsiteX246" fmla="*/ 1918949 w 6572708"/>
              <a:gd name="connsiteY246" fmla="*/ 385674 h 6858000"/>
              <a:gd name="connsiteX247" fmla="*/ 1917499 w 6572708"/>
              <a:gd name="connsiteY247" fmla="*/ 377782 h 6858000"/>
              <a:gd name="connsiteX248" fmla="*/ 1915412 w 6572708"/>
              <a:gd name="connsiteY248" fmla="*/ 372914 h 6858000"/>
              <a:gd name="connsiteX249" fmla="*/ 1911865 w 6572708"/>
              <a:gd name="connsiteY249" fmla="*/ 359009 h 6858000"/>
              <a:gd name="connsiteX250" fmla="*/ 1912244 w 6572708"/>
              <a:gd name="connsiteY250" fmla="*/ 353121 h 6858000"/>
              <a:gd name="connsiteX251" fmla="*/ 1933610 w 6572708"/>
              <a:gd name="connsiteY251" fmla="*/ 297387 h 6858000"/>
              <a:gd name="connsiteX252" fmla="*/ 1939454 w 6572708"/>
              <a:gd name="connsiteY252" fmla="*/ 194719 h 6858000"/>
              <a:gd name="connsiteX253" fmla="*/ 1942001 w 6572708"/>
              <a:gd name="connsiteY253" fmla="*/ 93227 h 6858000"/>
              <a:gd name="connsiteX254" fmla="*/ 1941351 w 6572708"/>
              <a:gd name="connsiteY254" fmla="*/ 56555 h 6858000"/>
              <a:gd name="connsiteX255" fmla="*/ 1950955 w 6572708"/>
              <a:gd name="connsiteY255" fmla="*/ 5312 h 6858000"/>
              <a:gd name="connsiteX256" fmla="*/ 1949546 w 6572708"/>
              <a:gd name="connsiteY256"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52278 w 6572708"/>
              <a:gd name="connsiteY193" fmla="*/ 1830226 h 6858000"/>
              <a:gd name="connsiteX194" fmla="*/ 1290501 w 6572708"/>
              <a:gd name="connsiteY194" fmla="*/ 1777081 h 6858000"/>
              <a:gd name="connsiteX195" fmla="*/ 1281278 w 6572708"/>
              <a:gd name="connsiteY195" fmla="*/ 1748115 h 6858000"/>
              <a:gd name="connsiteX196" fmla="*/ 1398273 w 6572708"/>
              <a:gd name="connsiteY196" fmla="*/ 1627389 h 6858000"/>
              <a:gd name="connsiteX197" fmla="*/ 1417786 w 6572708"/>
              <a:gd name="connsiteY197" fmla="*/ 1591233 h 6858000"/>
              <a:gd name="connsiteX198" fmla="*/ 1456144 w 6572708"/>
              <a:gd name="connsiteY198" fmla="*/ 1570271 h 6858000"/>
              <a:gd name="connsiteX199" fmla="*/ 1458351 w 6572708"/>
              <a:gd name="connsiteY199" fmla="*/ 1554550 h 6858000"/>
              <a:gd name="connsiteX200" fmla="*/ 1458500 w 6572708"/>
              <a:gd name="connsiteY200" fmla="*/ 1551719 h 6858000"/>
              <a:gd name="connsiteX201" fmla="*/ 1464150 w 6572708"/>
              <a:gd name="connsiteY201" fmla="*/ 1542986 h 6858000"/>
              <a:gd name="connsiteX202" fmla="*/ 1459426 w 6572708"/>
              <a:gd name="connsiteY202" fmla="*/ 1537283 h 6858000"/>
              <a:gd name="connsiteX203" fmla="*/ 1463401 w 6572708"/>
              <a:gd name="connsiteY203" fmla="*/ 1521818 h 6858000"/>
              <a:gd name="connsiteX204" fmla="*/ 1475565 w 6572708"/>
              <a:gd name="connsiteY204" fmla="*/ 1506648 h 6858000"/>
              <a:gd name="connsiteX205" fmla="*/ 1540362 w 6572708"/>
              <a:gd name="connsiteY205" fmla="*/ 1438265 h 6858000"/>
              <a:gd name="connsiteX206" fmla="*/ 1575141 w 6572708"/>
              <a:gd name="connsiteY206" fmla="*/ 1395238 h 6858000"/>
              <a:gd name="connsiteX207" fmla="*/ 1582090 w 6572708"/>
              <a:gd name="connsiteY207" fmla="*/ 1375575 h 6858000"/>
              <a:gd name="connsiteX208" fmla="*/ 1596005 w 6572708"/>
              <a:gd name="connsiteY208" fmla="*/ 1350347 h 6858000"/>
              <a:gd name="connsiteX209" fmla="*/ 1615711 w 6572708"/>
              <a:gd name="connsiteY209" fmla="*/ 1303251 h 6858000"/>
              <a:gd name="connsiteX210" fmla="*/ 1650622 w 6572708"/>
              <a:gd name="connsiteY210" fmla="*/ 1244447 h 6858000"/>
              <a:gd name="connsiteX211" fmla="*/ 1702792 w 6572708"/>
              <a:gd name="connsiteY211" fmla="*/ 1215797 h 6858000"/>
              <a:gd name="connsiteX212" fmla="*/ 1700885 w 6572708"/>
              <a:gd name="connsiteY212" fmla="*/ 1209814 h 6858000"/>
              <a:gd name="connsiteX213" fmla="*/ 1723848 w 6572708"/>
              <a:gd name="connsiteY213" fmla="*/ 1183123 h 6858000"/>
              <a:gd name="connsiteX214" fmla="*/ 1759968 w 6572708"/>
              <a:gd name="connsiteY214" fmla="*/ 1166871 h 6858000"/>
              <a:gd name="connsiteX215" fmla="*/ 1767742 w 6572708"/>
              <a:gd name="connsiteY215" fmla="*/ 1158484 h 6858000"/>
              <a:gd name="connsiteX216" fmla="*/ 1774888 w 6572708"/>
              <a:gd name="connsiteY216" fmla="*/ 1141442 h 6858000"/>
              <a:gd name="connsiteX217" fmla="*/ 1773870 w 6572708"/>
              <a:gd name="connsiteY217" fmla="*/ 1125979 h 6858000"/>
              <a:gd name="connsiteX218" fmla="*/ 1767392 w 6572708"/>
              <a:gd name="connsiteY218" fmla="*/ 1121685 h 6858000"/>
              <a:gd name="connsiteX219" fmla="*/ 1770175 w 6572708"/>
              <a:gd name="connsiteY219" fmla="*/ 1112182 h 6858000"/>
              <a:gd name="connsiteX220" fmla="*/ 1769418 w 6572708"/>
              <a:gd name="connsiteY220" fmla="*/ 1109483 h 6858000"/>
              <a:gd name="connsiteX221" fmla="*/ 1766580 w 6572708"/>
              <a:gd name="connsiteY221" fmla="*/ 1094184 h 6858000"/>
              <a:gd name="connsiteX222" fmla="*/ 1797677 w 6572708"/>
              <a:gd name="connsiteY222" fmla="*/ 1065740 h 6858000"/>
              <a:gd name="connsiteX223" fmla="*/ 1805371 w 6572708"/>
              <a:gd name="connsiteY223" fmla="*/ 1027273 h 6858000"/>
              <a:gd name="connsiteX224" fmla="*/ 1882128 w 6572708"/>
              <a:gd name="connsiteY224" fmla="*/ 887059 h 6858000"/>
              <a:gd name="connsiteX225" fmla="*/ 1863801 w 6572708"/>
              <a:gd name="connsiteY225" fmla="*/ 861887 h 6858000"/>
              <a:gd name="connsiteX226" fmla="*/ 1970558 w 6572708"/>
              <a:gd name="connsiteY226" fmla="*/ 721635 h 6858000"/>
              <a:gd name="connsiteX227" fmla="*/ 1974257 w 6572708"/>
              <a:gd name="connsiteY227" fmla="*/ 713733 h 6858000"/>
              <a:gd name="connsiteX228" fmla="*/ 1971701 w 6572708"/>
              <a:gd name="connsiteY228" fmla="*/ 704563 h 6858000"/>
              <a:gd name="connsiteX229" fmla="*/ 1966819 w 6572708"/>
              <a:gd name="connsiteY229" fmla="*/ 628924 h 6858000"/>
              <a:gd name="connsiteX230" fmla="*/ 1956004 w 6572708"/>
              <a:gd name="connsiteY230" fmla="*/ 621102 h 6858000"/>
              <a:gd name="connsiteX231" fmla="*/ 1948613 w 6572708"/>
              <a:gd name="connsiteY231" fmla="*/ 609156 h 6858000"/>
              <a:gd name="connsiteX232" fmla="*/ 1949145 w 6572708"/>
              <a:gd name="connsiteY232" fmla="*/ 606753 h 6858000"/>
              <a:gd name="connsiteX233" fmla="*/ 1944819 w 6572708"/>
              <a:gd name="connsiteY233" fmla="*/ 590072 h 6858000"/>
              <a:gd name="connsiteX234" fmla="*/ 1941001 w 6572708"/>
              <a:gd name="connsiteY234" fmla="*/ 588296 h 6858000"/>
              <a:gd name="connsiteX235" fmla="*/ 1937134 w 6572708"/>
              <a:gd name="connsiteY235" fmla="*/ 577443 h 6858000"/>
              <a:gd name="connsiteX236" fmla="*/ 1927092 w 6572708"/>
              <a:gd name="connsiteY236" fmla="*/ 557642 h 6858000"/>
              <a:gd name="connsiteX237" fmla="*/ 1927484 w 6572708"/>
              <a:gd name="connsiteY237" fmla="*/ 552451 h 6858000"/>
              <a:gd name="connsiteX238" fmla="*/ 1915874 w 6572708"/>
              <a:gd name="connsiteY238" fmla="*/ 520271 h 6858000"/>
              <a:gd name="connsiteX239" fmla="*/ 1916793 w 6572708"/>
              <a:gd name="connsiteY239" fmla="*/ 519123 h 6858000"/>
              <a:gd name="connsiteX240" fmla="*/ 1918236 w 6572708"/>
              <a:gd name="connsiteY240" fmla="*/ 506970 h 6858000"/>
              <a:gd name="connsiteX241" fmla="*/ 1918529 w 6572708"/>
              <a:gd name="connsiteY241" fmla="*/ 485354 h 6858000"/>
              <a:gd name="connsiteX242" fmla="*/ 1932556 w 6572708"/>
              <a:gd name="connsiteY242" fmla="*/ 426779 h 6858000"/>
              <a:gd name="connsiteX243" fmla="*/ 1920572 w 6572708"/>
              <a:gd name="connsiteY243" fmla="*/ 393150 h 6858000"/>
              <a:gd name="connsiteX244" fmla="*/ 1918744 w 6572708"/>
              <a:gd name="connsiteY244" fmla="*/ 385981 h 6858000"/>
              <a:gd name="connsiteX245" fmla="*/ 1918949 w 6572708"/>
              <a:gd name="connsiteY245" fmla="*/ 385674 h 6858000"/>
              <a:gd name="connsiteX246" fmla="*/ 1917499 w 6572708"/>
              <a:gd name="connsiteY246" fmla="*/ 377782 h 6858000"/>
              <a:gd name="connsiteX247" fmla="*/ 1915412 w 6572708"/>
              <a:gd name="connsiteY247" fmla="*/ 372914 h 6858000"/>
              <a:gd name="connsiteX248" fmla="*/ 1911865 w 6572708"/>
              <a:gd name="connsiteY248" fmla="*/ 359009 h 6858000"/>
              <a:gd name="connsiteX249" fmla="*/ 1912244 w 6572708"/>
              <a:gd name="connsiteY249" fmla="*/ 353121 h 6858000"/>
              <a:gd name="connsiteX250" fmla="*/ 1933610 w 6572708"/>
              <a:gd name="connsiteY250" fmla="*/ 297387 h 6858000"/>
              <a:gd name="connsiteX251" fmla="*/ 1939454 w 6572708"/>
              <a:gd name="connsiteY251" fmla="*/ 194719 h 6858000"/>
              <a:gd name="connsiteX252" fmla="*/ 1942001 w 6572708"/>
              <a:gd name="connsiteY252" fmla="*/ 93227 h 6858000"/>
              <a:gd name="connsiteX253" fmla="*/ 1941351 w 6572708"/>
              <a:gd name="connsiteY253" fmla="*/ 56555 h 6858000"/>
              <a:gd name="connsiteX254" fmla="*/ 1950955 w 6572708"/>
              <a:gd name="connsiteY254" fmla="*/ 5312 h 6858000"/>
              <a:gd name="connsiteX255" fmla="*/ 1949546 w 6572708"/>
              <a:gd name="connsiteY255"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90501 w 6572708"/>
              <a:gd name="connsiteY193" fmla="*/ 1777081 h 6858000"/>
              <a:gd name="connsiteX194" fmla="*/ 1281278 w 6572708"/>
              <a:gd name="connsiteY194" fmla="*/ 1748115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281278 w 6572708"/>
              <a:gd name="connsiteY194" fmla="*/ 1748115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323685 w 6572708"/>
              <a:gd name="connsiteY194" fmla="*/ 1758717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323685 w 6572708"/>
              <a:gd name="connsiteY194" fmla="*/ 1758717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323685 w 6572708"/>
              <a:gd name="connsiteY194" fmla="*/ 1758717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922110 w 6572708"/>
              <a:gd name="connsiteY224" fmla="*/ 824781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18216 w 6572708"/>
              <a:gd name="connsiteY140" fmla="*/ 2895965 h 6858000"/>
              <a:gd name="connsiteX141" fmla="*/ 724973 w 6572708"/>
              <a:gd name="connsiteY141" fmla="*/ 2755713 h 6858000"/>
              <a:gd name="connsiteX142" fmla="*/ 765538 w 6572708"/>
              <a:gd name="connsiteY142" fmla="*/ 2648081 h 6858000"/>
              <a:gd name="connsiteX143" fmla="*/ 780267 w 6572708"/>
              <a:gd name="connsiteY143" fmla="*/ 2641879 h 6858000"/>
              <a:gd name="connsiteX144" fmla="*/ 790836 w 6572708"/>
              <a:gd name="connsiteY144" fmla="*/ 2632919 h 6858000"/>
              <a:gd name="connsiteX145" fmla="*/ 790328 w 6572708"/>
              <a:gd name="connsiteY145" fmla="*/ 2631229 h 6858000"/>
              <a:gd name="connsiteX146" fmla="*/ 797257 w 6572708"/>
              <a:gd name="connsiteY146" fmla="*/ 2619054 h 6858000"/>
              <a:gd name="connsiteX147" fmla="*/ 802383 w 6572708"/>
              <a:gd name="connsiteY147" fmla="*/ 2617568 h 6858000"/>
              <a:gd name="connsiteX148" fmla="*/ 808267 w 6572708"/>
              <a:gd name="connsiteY148" fmla="*/ 2609586 h 6858000"/>
              <a:gd name="connsiteX149" fmla="*/ 822908 w 6572708"/>
              <a:gd name="connsiteY149" fmla="*/ 2594856 h 6858000"/>
              <a:gd name="connsiteX150" fmla="*/ 822791 w 6572708"/>
              <a:gd name="connsiteY150" fmla="*/ 2591164 h 6858000"/>
              <a:gd name="connsiteX151" fmla="*/ 840423 w 6572708"/>
              <a:gd name="connsiteY151" fmla="*/ 2567492 h 6858000"/>
              <a:gd name="connsiteX152" fmla="*/ 839313 w 6572708"/>
              <a:gd name="connsiteY152" fmla="*/ 2566722 h 6858000"/>
              <a:gd name="connsiteX153" fmla="*/ 838361 w 6572708"/>
              <a:gd name="connsiteY153" fmla="*/ 2558109 h 6858000"/>
              <a:gd name="connsiteX154" fmla="*/ 839637 w 6572708"/>
              <a:gd name="connsiteY154" fmla="*/ 2542662 h 6858000"/>
              <a:gd name="connsiteX155" fmla="*/ 825800 w 6572708"/>
              <a:gd name="connsiteY155" fmla="*/ 2501548 h 6858000"/>
              <a:gd name="connsiteX156" fmla="*/ 844035 w 6572708"/>
              <a:gd name="connsiteY156" fmla="*/ 2476819 h 6858000"/>
              <a:gd name="connsiteX157" fmla="*/ 846972 w 6572708"/>
              <a:gd name="connsiteY157" fmla="*/ 2471590 h 6858000"/>
              <a:gd name="connsiteX158" fmla="*/ 846730 w 6572708"/>
              <a:gd name="connsiteY158" fmla="*/ 2471378 h 6858000"/>
              <a:gd name="connsiteX159" fmla="*/ 849228 w 6572708"/>
              <a:gd name="connsiteY159" fmla="*/ 2465654 h 6858000"/>
              <a:gd name="connsiteX160" fmla="*/ 852330 w 6572708"/>
              <a:gd name="connsiteY160" fmla="*/ 2462052 h 6858000"/>
              <a:gd name="connsiteX161" fmla="*/ 858029 w 6572708"/>
              <a:gd name="connsiteY161" fmla="*/ 2451906 h 6858000"/>
              <a:gd name="connsiteX162" fmla="*/ 857986 w 6572708"/>
              <a:gd name="connsiteY162" fmla="*/ 2447716 h 6858000"/>
              <a:gd name="connsiteX163" fmla="*/ 855075 w 6572708"/>
              <a:gd name="connsiteY163" fmla="*/ 2445047 h 6858000"/>
              <a:gd name="connsiteX164" fmla="*/ 856006 w 6572708"/>
              <a:gd name="connsiteY164" fmla="*/ 2444265 h 6858000"/>
              <a:gd name="connsiteX165" fmla="*/ 856444 w 6572708"/>
              <a:gd name="connsiteY165" fmla="*/ 2421759 h 6858000"/>
              <a:gd name="connsiteX166" fmla="*/ 868981 w 6572708"/>
              <a:gd name="connsiteY166" fmla="*/ 2375200 h 6858000"/>
              <a:gd name="connsiteX167" fmla="*/ 880811 w 6572708"/>
              <a:gd name="connsiteY167" fmla="*/ 2350147 h 6858000"/>
              <a:gd name="connsiteX168" fmla="*/ 908124 w 6572708"/>
              <a:gd name="connsiteY168" fmla="*/ 2279761 h 6858000"/>
              <a:gd name="connsiteX169" fmla="*/ 931678 w 6572708"/>
              <a:gd name="connsiteY169" fmla="*/ 2207772 h 6858000"/>
              <a:gd name="connsiteX170" fmla="*/ 921761 w 6572708"/>
              <a:gd name="connsiteY170" fmla="*/ 2164302 h 6858000"/>
              <a:gd name="connsiteX171" fmla="*/ 923058 w 6572708"/>
              <a:gd name="connsiteY171" fmla="*/ 2160162 h 6858000"/>
              <a:gd name="connsiteX172" fmla="*/ 931663 w 6572708"/>
              <a:gd name="connsiteY172" fmla="*/ 2151458 h 6858000"/>
              <a:gd name="connsiteX173" fmla="*/ 935730 w 6572708"/>
              <a:gd name="connsiteY173" fmla="*/ 2148616 h 6858000"/>
              <a:gd name="connsiteX174" fmla="*/ 939910 w 6572708"/>
              <a:gd name="connsiteY174" fmla="*/ 2143540 h 6858000"/>
              <a:gd name="connsiteX175" fmla="*/ 939746 w 6572708"/>
              <a:gd name="connsiteY175" fmla="*/ 2143278 h 6858000"/>
              <a:gd name="connsiteX176" fmla="*/ 944182 w 6572708"/>
              <a:gd name="connsiteY176" fmla="*/ 2138791 h 6858000"/>
              <a:gd name="connsiteX177" fmla="*/ 969240 w 6572708"/>
              <a:gd name="connsiteY177" fmla="*/ 2118565 h 6858000"/>
              <a:gd name="connsiteX178" fmla="*/ 969333 w 6572708"/>
              <a:gd name="connsiteY178" fmla="*/ 2074914 h 6858000"/>
              <a:gd name="connsiteX179" fmla="*/ 975462 w 6572708"/>
              <a:gd name="connsiteY179" fmla="*/ 2059981 h 6858000"/>
              <a:gd name="connsiteX180" fmla="*/ 977313 w 6572708"/>
              <a:gd name="connsiteY180" fmla="*/ 2051279 h 6858000"/>
              <a:gd name="connsiteX181" fmla="*/ 976512 w 6572708"/>
              <a:gd name="connsiteY181" fmla="*/ 2050269 h 6858000"/>
              <a:gd name="connsiteX182" fmla="*/ 1000665 w 6572708"/>
              <a:gd name="connsiteY182" fmla="*/ 2030946 h 6858000"/>
              <a:gd name="connsiteX183" fmla="*/ 1001735 w 6572708"/>
              <a:gd name="connsiteY183" fmla="*/ 2027284 h 6858000"/>
              <a:gd name="connsiteX184" fmla="*/ 1020214 w 6572708"/>
              <a:gd name="connsiteY184" fmla="*/ 2016095 h 6858000"/>
              <a:gd name="connsiteX185" fmla="*/ 1028302 w 6572708"/>
              <a:gd name="connsiteY185" fmla="*/ 2009567 h 6858000"/>
              <a:gd name="connsiteX186" fmla="*/ 1033598 w 6572708"/>
              <a:gd name="connsiteY186" fmla="*/ 2009267 h 6858000"/>
              <a:gd name="connsiteX187" fmla="*/ 1044008 w 6572708"/>
              <a:gd name="connsiteY187" fmla="*/ 1998844 h 6858000"/>
              <a:gd name="connsiteX188" fmla="*/ 1044069 w 6572708"/>
              <a:gd name="connsiteY188" fmla="*/ 1997063 h 6858000"/>
              <a:gd name="connsiteX189" fmla="*/ 1056878 w 6572708"/>
              <a:gd name="connsiteY189" fmla="*/ 1990634 h 6858000"/>
              <a:gd name="connsiteX190" fmla="*/ 1072722 w 6572708"/>
              <a:gd name="connsiteY190" fmla="*/ 1987868 h 6858000"/>
              <a:gd name="connsiteX191" fmla="*/ 1145252 w 6572708"/>
              <a:gd name="connsiteY191" fmla="*/ 1891028 h 6858000"/>
              <a:gd name="connsiteX192" fmla="*/ 1226890 w 6572708"/>
              <a:gd name="connsiteY192" fmla="*/ 1845992 h 6858000"/>
              <a:gd name="connsiteX193" fmla="*/ 1323685 w 6572708"/>
              <a:gd name="connsiteY193" fmla="*/ 1758717 h 6858000"/>
              <a:gd name="connsiteX194" fmla="*/ 1398273 w 6572708"/>
              <a:gd name="connsiteY194" fmla="*/ 1627389 h 6858000"/>
              <a:gd name="connsiteX195" fmla="*/ 1417786 w 6572708"/>
              <a:gd name="connsiteY195" fmla="*/ 1591233 h 6858000"/>
              <a:gd name="connsiteX196" fmla="*/ 1456144 w 6572708"/>
              <a:gd name="connsiteY196" fmla="*/ 1570271 h 6858000"/>
              <a:gd name="connsiteX197" fmla="*/ 1458351 w 6572708"/>
              <a:gd name="connsiteY197" fmla="*/ 1554550 h 6858000"/>
              <a:gd name="connsiteX198" fmla="*/ 1458500 w 6572708"/>
              <a:gd name="connsiteY198" fmla="*/ 1551719 h 6858000"/>
              <a:gd name="connsiteX199" fmla="*/ 1464150 w 6572708"/>
              <a:gd name="connsiteY199" fmla="*/ 1542986 h 6858000"/>
              <a:gd name="connsiteX200" fmla="*/ 1459426 w 6572708"/>
              <a:gd name="connsiteY200" fmla="*/ 1537283 h 6858000"/>
              <a:gd name="connsiteX201" fmla="*/ 1463401 w 6572708"/>
              <a:gd name="connsiteY201" fmla="*/ 1521818 h 6858000"/>
              <a:gd name="connsiteX202" fmla="*/ 1475565 w 6572708"/>
              <a:gd name="connsiteY202" fmla="*/ 1506648 h 6858000"/>
              <a:gd name="connsiteX203" fmla="*/ 1540362 w 6572708"/>
              <a:gd name="connsiteY203" fmla="*/ 1438265 h 6858000"/>
              <a:gd name="connsiteX204" fmla="*/ 1575141 w 6572708"/>
              <a:gd name="connsiteY204" fmla="*/ 1395238 h 6858000"/>
              <a:gd name="connsiteX205" fmla="*/ 1582090 w 6572708"/>
              <a:gd name="connsiteY205" fmla="*/ 1375575 h 6858000"/>
              <a:gd name="connsiteX206" fmla="*/ 1596005 w 6572708"/>
              <a:gd name="connsiteY206" fmla="*/ 1350347 h 6858000"/>
              <a:gd name="connsiteX207" fmla="*/ 1615711 w 6572708"/>
              <a:gd name="connsiteY207" fmla="*/ 1303251 h 6858000"/>
              <a:gd name="connsiteX208" fmla="*/ 1650622 w 6572708"/>
              <a:gd name="connsiteY208" fmla="*/ 1244447 h 6858000"/>
              <a:gd name="connsiteX209" fmla="*/ 1702792 w 6572708"/>
              <a:gd name="connsiteY209" fmla="*/ 1215797 h 6858000"/>
              <a:gd name="connsiteX210" fmla="*/ 1700885 w 6572708"/>
              <a:gd name="connsiteY210" fmla="*/ 1209814 h 6858000"/>
              <a:gd name="connsiteX211" fmla="*/ 1723848 w 6572708"/>
              <a:gd name="connsiteY211" fmla="*/ 1183123 h 6858000"/>
              <a:gd name="connsiteX212" fmla="*/ 1759968 w 6572708"/>
              <a:gd name="connsiteY212" fmla="*/ 1166871 h 6858000"/>
              <a:gd name="connsiteX213" fmla="*/ 1767742 w 6572708"/>
              <a:gd name="connsiteY213" fmla="*/ 1158484 h 6858000"/>
              <a:gd name="connsiteX214" fmla="*/ 1774888 w 6572708"/>
              <a:gd name="connsiteY214" fmla="*/ 1141442 h 6858000"/>
              <a:gd name="connsiteX215" fmla="*/ 1773870 w 6572708"/>
              <a:gd name="connsiteY215" fmla="*/ 1125979 h 6858000"/>
              <a:gd name="connsiteX216" fmla="*/ 1767392 w 6572708"/>
              <a:gd name="connsiteY216" fmla="*/ 1121685 h 6858000"/>
              <a:gd name="connsiteX217" fmla="*/ 1770175 w 6572708"/>
              <a:gd name="connsiteY217" fmla="*/ 1112182 h 6858000"/>
              <a:gd name="connsiteX218" fmla="*/ 1769418 w 6572708"/>
              <a:gd name="connsiteY218" fmla="*/ 1109483 h 6858000"/>
              <a:gd name="connsiteX219" fmla="*/ 1766580 w 6572708"/>
              <a:gd name="connsiteY219" fmla="*/ 1094184 h 6858000"/>
              <a:gd name="connsiteX220" fmla="*/ 1797677 w 6572708"/>
              <a:gd name="connsiteY220" fmla="*/ 1065740 h 6858000"/>
              <a:gd name="connsiteX221" fmla="*/ 1805371 w 6572708"/>
              <a:gd name="connsiteY221" fmla="*/ 1027273 h 6858000"/>
              <a:gd name="connsiteX222" fmla="*/ 1882128 w 6572708"/>
              <a:gd name="connsiteY222" fmla="*/ 887059 h 6858000"/>
              <a:gd name="connsiteX223" fmla="*/ 1922110 w 6572708"/>
              <a:gd name="connsiteY223" fmla="*/ 824781 h 6858000"/>
              <a:gd name="connsiteX224" fmla="*/ 1970558 w 6572708"/>
              <a:gd name="connsiteY224" fmla="*/ 721635 h 6858000"/>
              <a:gd name="connsiteX225" fmla="*/ 1974257 w 6572708"/>
              <a:gd name="connsiteY225" fmla="*/ 713733 h 6858000"/>
              <a:gd name="connsiteX226" fmla="*/ 1971701 w 6572708"/>
              <a:gd name="connsiteY226" fmla="*/ 704563 h 6858000"/>
              <a:gd name="connsiteX227" fmla="*/ 1966819 w 6572708"/>
              <a:gd name="connsiteY227" fmla="*/ 628924 h 6858000"/>
              <a:gd name="connsiteX228" fmla="*/ 1956004 w 6572708"/>
              <a:gd name="connsiteY228" fmla="*/ 621102 h 6858000"/>
              <a:gd name="connsiteX229" fmla="*/ 1948613 w 6572708"/>
              <a:gd name="connsiteY229" fmla="*/ 609156 h 6858000"/>
              <a:gd name="connsiteX230" fmla="*/ 1949145 w 6572708"/>
              <a:gd name="connsiteY230" fmla="*/ 606753 h 6858000"/>
              <a:gd name="connsiteX231" fmla="*/ 1944819 w 6572708"/>
              <a:gd name="connsiteY231" fmla="*/ 590072 h 6858000"/>
              <a:gd name="connsiteX232" fmla="*/ 1941001 w 6572708"/>
              <a:gd name="connsiteY232" fmla="*/ 588296 h 6858000"/>
              <a:gd name="connsiteX233" fmla="*/ 1937134 w 6572708"/>
              <a:gd name="connsiteY233" fmla="*/ 577443 h 6858000"/>
              <a:gd name="connsiteX234" fmla="*/ 1927092 w 6572708"/>
              <a:gd name="connsiteY234" fmla="*/ 557642 h 6858000"/>
              <a:gd name="connsiteX235" fmla="*/ 1927484 w 6572708"/>
              <a:gd name="connsiteY235" fmla="*/ 552451 h 6858000"/>
              <a:gd name="connsiteX236" fmla="*/ 1915874 w 6572708"/>
              <a:gd name="connsiteY236" fmla="*/ 520271 h 6858000"/>
              <a:gd name="connsiteX237" fmla="*/ 1916793 w 6572708"/>
              <a:gd name="connsiteY237" fmla="*/ 519123 h 6858000"/>
              <a:gd name="connsiteX238" fmla="*/ 1918236 w 6572708"/>
              <a:gd name="connsiteY238" fmla="*/ 506970 h 6858000"/>
              <a:gd name="connsiteX239" fmla="*/ 1918529 w 6572708"/>
              <a:gd name="connsiteY239" fmla="*/ 485354 h 6858000"/>
              <a:gd name="connsiteX240" fmla="*/ 1932556 w 6572708"/>
              <a:gd name="connsiteY240" fmla="*/ 426779 h 6858000"/>
              <a:gd name="connsiteX241" fmla="*/ 1920572 w 6572708"/>
              <a:gd name="connsiteY241" fmla="*/ 393150 h 6858000"/>
              <a:gd name="connsiteX242" fmla="*/ 1918744 w 6572708"/>
              <a:gd name="connsiteY242" fmla="*/ 385981 h 6858000"/>
              <a:gd name="connsiteX243" fmla="*/ 1918949 w 6572708"/>
              <a:gd name="connsiteY243" fmla="*/ 385674 h 6858000"/>
              <a:gd name="connsiteX244" fmla="*/ 1917499 w 6572708"/>
              <a:gd name="connsiteY244" fmla="*/ 377782 h 6858000"/>
              <a:gd name="connsiteX245" fmla="*/ 1915412 w 6572708"/>
              <a:gd name="connsiteY245" fmla="*/ 372914 h 6858000"/>
              <a:gd name="connsiteX246" fmla="*/ 1911865 w 6572708"/>
              <a:gd name="connsiteY246" fmla="*/ 359009 h 6858000"/>
              <a:gd name="connsiteX247" fmla="*/ 1912244 w 6572708"/>
              <a:gd name="connsiteY247" fmla="*/ 353121 h 6858000"/>
              <a:gd name="connsiteX248" fmla="*/ 1933610 w 6572708"/>
              <a:gd name="connsiteY248" fmla="*/ 297387 h 6858000"/>
              <a:gd name="connsiteX249" fmla="*/ 1939454 w 6572708"/>
              <a:gd name="connsiteY249" fmla="*/ 194719 h 6858000"/>
              <a:gd name="connsiteX250" fmla="*/ 1942001 w 6572708"/>
              <a:gd name="connsiteY250" fmla="*/ 93227 h 6858000"/>
              <a:gd name="connsiteX251" fmla="*/ 1941351 w 6572708"/>
              <a:gd name="connsiteY251" fmla="*/ 56555 h 6858000"/>
              <a:gd name="connsiteX252" fmla="*/ 1950955 w 6572708"/>
              <a:gd name="connsiteY252" fmla="*/ 5312 h 6858000"/>
              <a:gd name="connsiteX253" fmla="*/ 1949546 w 6572708"/>
              <a:gd name="connsiteY253"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618216 w 6572708"/>
              <a:gd name="connsiteY139" fmla="*/ 2895965 h 6858000"/>
              <a:gd name="connsiteX140" fmla="*/ 724973 w 6572708"/>
              <a:gd name="connsiteY140" fmla="*/ 2755713 h 6858000"/>
              <a:gd name="connsiteX141" fmla="*/ 765538 w 6572708"/>
              <a:gd name="connsiteY141" fmla="*/ 2648081 h 6858000"/>
              <a:gd name="connsiteX142" fmla="*/ 780267 w 6572708"/>
              <a:gd name="connsiteY142" fmla="*/ 2641879 h 6858000"/>
              <a:gd name="connsiteX143" fmla="*/ 790836 w 6572708"/>
              <a:gd name="connsiteY143" fmla="*/ 2632919 h 6858000"/>
              <a:gd name="connsiteX144" fmla="*/ 790328 w 6572708"/>
              <a:gd name="connsiteY144" fmla="*/ 2631229 h 6858000"/>
              <a:gd name="connsiteX145" fmla="*/ 797257 w 6572708"/>
              <a:gd name="connsiteY145" fmla="*/ 2619054 h 6858000"/>
              <a:gd name="connsiteX146" fmla="*/ 802383 w 6572708"/>
              <a:gd name="connsiteY146" fmla="*/ 2617568 h 6858000"/>
              <a:gd name="connsiteX147" fmla="*/ 808267 w 6572708"/>
              <a:gd name="connsiteY147" fmla="*/ 2609586 h 6858000"/>
              <a:gd name="connsiteX148" fmla="*/ 822908 w 6572708"/>
              <a:gd name="connsiteY148" fmla="*/ 2594856 h 6858000"/>
              <a:gd name="connsiteX149" fmla="*/ 822791 w 6572708"/>
              <a:gd name="connsiteY149" fmla="*/ 2591164 h 6858000"/>
              <a:gd name="connsiteX150" fmla="*/ 840423 w 6572708"/>
              <a:gd name="connsiteY150" fmla="*/ 2567492 h 6858000"/>
              <a:gd name="connsiteX151" fmla="*/ 839313 w 6572708"/>
              <a:gd name="connsiteY151" fmla="*/ 2566722 h 6858000"/>
              <a:gd name="connsiteX152" fmla="*/ 838361 w 6572708"/>
              <a:gd name="connsiteY152" fmla="*/ 2558109 h 6858000"/>
              <a:gd name="connsiteX153" fmla="*/ 839637 w 6572708"/>
              <a:gd name="connsiteY153" fmla="*/ 2542662 h 6858000"/>
              <a:gd name="connsiteX154" fmla="*/ 825800 w 6572708"/>
              <a:gd name="connsiteY154" fmla="*/ 2501548 h 6858000"/>
              <a:gd name="connsiteX155" fmla="*/ 844035 w 6572708"/>
              <a:gd name="connsiteY155" fmla="*/ 2476819 h 6858000"/>
              <a:gd name="connsiteX156" fmla="*/ 846972 w 6572708"/>
              <a:gd name="connsiteY156" fmla="*/ 2471590 h 6858000"/>
              <a:gd name="connsiteX157" fmla="*/ 846730 w 6572708"/>
              <a:gd name="connsiteY157" fmla="*/ 2471378 h 6858000"/>
              <a:gd name="connsiteX158" fmla="*/ 849228 w 6572708"/>
              <a:gd name="connsiteY158" fmla="*/ 2465654 h 6858000"/>
              <a:gd name="connsiteX159" fmla="*/ 852330 w 6572708"/>
              <a:gd name="connsiteY159" fmla="*/ 2462052 h 6858000"/>
              <a:gd name="connsiteX160" fmla="*/ 858029 w 6572708"/>
              <a:gd name="connsiteY160" fmla="*/ 2451906 h 6858000"/>
              <a:gd name="connsiteX161" fmla="*/ 857986 w 6572708"/>
              <a:gd name="connsiteY161" fmla="*/ 2447716 h 6858000"/>
              <a:gd name="connsiteX162" fmla="*/ 855075 w 6572708"/>
              <a:gd name="connsiteY162" fmla="*/ 2445047 h 6858000"/>
              <a:gd name="connsiteX163" fmla="*/ 856006 w 6572708"/>
              <a:gd name="connsiteY163" fmla="*/ 2444265 h 6858000"/>
              <a:gd name="connsiteX164" fmla="*/ 856444 w 6572708"/>
              <a:gd name="connsiteY164" fmla="*/ 2421759 h 6858000"/>
              <a:gd name="connsiteX165" fmla="*/ 868981 w 6572708"/>
              <a:gd name="connsiteY165" fmla="*/ 2375200 h 6858000"/>
              <a:gd name="connsiteX166" fmla="*/ 880811 w 6572708"/>
              <a:gd name="connsiteY166" fmla="*/ 2350147 h 6858000"/>
              <a:gd name="connsiteX167" fmla="*/ 908124 w 6572708"/>
              <a:gd name="connsiteY167" fmla="*/ 2279761 h 6858000"/>
              <a:gd name="connsiteX168" fmla="*/ 931678 w 6572708"/>
              <a:gd name="connsiteY168" fmla="*/ 2207772 h 6858000"/>
              <a:gd name="connsiteX169" fmla="*/ 921761 w 6572708"/>
              <a:gd name="connsiteY169" fmla="*/ 2164302 h 6858000"/>
              <a:gd name="connsiteX170" fmla="*/ 923058 w 6572708"/>
              <a:gd name="connsiteY170" fmla="*/ 2160162 h 6858000"/>
              <a:gd name="connsiteX171" fmla="*/ 931663 w 6572708"/>
              <a:gd name="connsiteY171" fmla="*/ 2151458 h 6858000"/>
              <a:gd name="connsiteX172" fmla="*/ 935730 w 6572708"/>
              <a:gd name="connsiteY172" fmla="*/ 2148616 h 6858000"/>
              <a:gd name="connsiteX173" fmla="*/ 939910 w 6572708"/>
              <a:gd name="connsiteY173" fmla="*/ 2143540 h 6858000"/>
              <a:gd name="connsiteX174" fmla="*/ 939746 w 6572708"/>
              <a:gd name="connsiteY174" fmla="*/ 2143278 h 6858000"/>
              <a:gd name="connsiteX175" fmla="*/ 944182 w 6572708"/>
              <a:gd name="connsiteY175" fmla="*/ 2138791 h 6858000"/>
              <a:gd name="connsiteX176" fmla="*/ 969240 w 6572708"/>
              <a:gd name="connsiteY176" fmla="*/ 2118565 h 6858000"/>
              <a:gd name="connsiteX177" fmla="*/ 969333 w 6572708"/>
              <a:gd name="connsiteY177" fmla="*/ 2074914 h 6858000"/>
              <a:gd name="connsiteX178" fmla="*/ 975462 w 6572708"/>
              <a:gd name="connsiteY178" fmla="*/ 2059981 h 6858000"/>
              <a:gd name="connsiteX179" fmla="*/ 977313 w 6572708"/>
              <a:gd name="connsiteY179" fmla="*/ 2051279 h 6858000"/>
              <a:gd name="connsiteX180" fmla="*/ 976512 w 6572708"/>
              <a:gd name="connsiteY180" fmla="*/ 2050269 h 6858000"/>
              <a:gd name="connsiteX181" fmla="*/ 1000665 w 6572708"/>
              <a:gd name="connsiteY181" fmla="*/ 2030946 h 6858000"/>
              <a:gd name="connsiteX182" fmla="*/ 1001735 w 6572708"/>
              <a:gd name="connsiteY182" fmla="*/ 2027284 h 6858000"/>
              <a:gd name="connsiteX183" fmla="*/ 1020214 w 6572708"/>
              <a:gd name="connsiteY183" fmla="*/ 2016095 h 6858000"/>
              <a:gd name="connsiteX184" fmla="*/ 1028302 w 6572708"/>
              <a:gd name="connsiteY184" fmla="*/ 2009567 h 6858000"/>
              <a:gd name="connsiteX185" fmla="*/ 1033598 w 6572708"/>
              <a:gd name="connsiteY185" fmla="*/ 2009267 h 6858000"/>
              <a:gd name="connsiteX186" fmla="*/ 1044008 w 6572708"/>
              <a:gd name="connsiteY186" fmla="*/ 1998844 h 6858000"/>
              <a:gd name="connsiteX187" fmla="*/ 1044069 w 6572708"/>
              <a:gd name="connsiteY187" fmla="*/ 1997063 h 6858000"/>
              <a:gd name="connsiteX188" fmla="*/ 1056878 w 6572708"/>
              <a:gd name="connsiteY188" fmla="*/ 1990634 h 6858000"/>
              <a:gd name="connsiteX189" fmla="*/ 1072722 w 6572708"/>
              <a:gd name="connsiteY189" fmla="*/ 1987868 h 6858000"/>
              <a:gd name="connsiteX190" fmla="*/ 1145252 w 6572708"/>
              <a:gd name="connsiteY190" fmla="*/ 1891028 h 6858000"/>
              <a:gd name="connsiteX191" fmla="*/ 1226890 w 6572708"/>
              <a:gd name="connsiteY191" fmla="*/ 1845992 h 6858000"/>
              <a:gd name="connsiteX192" fmla="*/ 1323685 w 6572708"/>
              <a:gd name="connsiteY192" fmla="*/ 1758717 h 6858000"/>
              <a:gd name="connsiteX193" fmla="*/ 1398273 w 6572708"/>
              <a:gd name="connsiteY193" fmla="*/ 1627389 h 6858000"/>
              <a:gd name="connsiteX194" fmla="*/ 1417786 w 6572708"/>
              <a:gd name="connsiteY194" fmla="*/ 1591233 h 6858000"/>
              <a:gd name="connsiteX195" fmla="*/ 1456144 w 6572708"/>
              <a:gd name="connsiteY195" fmla="*/ 1570271 h 6858000"/>
              <a:gd name="connsiteX196" fmla="*/ 1458351 w 6572708"/>
              <a:gd name="connsiteY196" fmla="*/ 1554550 h 6858000"/>
              <a:gd name="connsiteX197" fmla="*/ 1458500 w 6572708"/>
              <a:gd name="connsiteY197" fmla="*/ 1551719 h 6858000"/>
              <a:gd name="connsiteX198" fmla="*/ 1464150 w 6572708"/>
              <a:gd name="connsiteY198" fmla="*/ 1542986 h 6858000"/>
              <a:gd name="connsiteX199" fmla="*/ 1459426 w 6572708"/>
              <a:gd name="connsiteY199" fmla="*/ 1537283 h 6858000"/>
              <a:gd name="connsiteX200" fmla="*/ 1463401 w 6572708"/>
              <a:gd name="connsiteY200" fmla="*/ 1521818 h 6858000"/>
              <a:gd name="connsiteX201" fmla="*/ 1475565 w 6572708"/>
              <a:gd name="connsiteY201" fmla="*/ 1506648 h 6858000"/>
              <a:gd name="connsiteX202" fmla="*/ 1540362 w 6572708"/>
              <a:gd name="connsiteY202" fmla="*/ 1438265 h 6858000"/>
              <a:gd name="connsiteX203" fmla="*/ 1575141 w 6572708"/>
              <a:gd name="connsiteY203" fmla="*/ 1395238 h 6858000"/>
              <a:gd name="connsiteX204" fmla="*/ 1582090 w 6572708"/>
              <a:gd name="connsiteY204" fmla="*/ 1375575 h 6858000"/>
              <a:gd name="connsiteX205" fmla="*/ 1596005 w 6572708"/>
              <a:gd name="connsiteY205" fmla="*/ 1350347 h 6858000"/>
              <a:gd name="connsiteX206" fmla="*/ 1615711 w 6572708"/>
              <a:gd name="connsiteY206" fmla="*/ 1303251 h 6858000"/>
              <a:gd name="connsiteX207" fmla="*/ 1650622 w 6572708"/>
              <a:gd name="connsiteY207" fmla="*/ 1244447 h 6858000"/>
              <a:gd name="connsiteX208" fmla="*/ 1702792 w 6572708"/>
              <a:gd name="connsiteY208" fmla="*/ 1215797 h 6858000"/>
              <a:gd name="connsiteX209" fmla="*/ 1700885 w 6572708"/>
              <a:gd name="connsiteY209" fmla="*/ 1209814 h 6858000"/>
              <a:gd name="connsiteX210" fmla="*/ 1723848 w 6572708"/>
              <a:gd name="connsiteY210" fmla="*/ 1183123 h 6858000"/>
              <a:gd name="connsiteX211" fmla="*/ 1759968 w 6572708"/>
              <a:gd name="connsiteY211" fmla="*/ 1166871 h 6858000"/>
              <a:gd name="connsiteX212" fmla="*/ 1767742 w 6572708"/>
              <a:gd name="connsiteY212" fmla="*/ 1158484 h 6858000"/>
              <a:gd name="connsiteX213" fmla="*/ 1774888 w 6572708"/>
              <a:gd name="connsiteY213" fmla="*/ 1141442 h 6858000"/>
              <a:gd name="connsiteX214" fmla="*/ 1773870 w 6572708"/>
              <a:gd name="connsiteY214" fmla="*/ 1125979 h 6858000"/>
              <a:gd name="connsiteX215" fmla="*/ 1767392 w 6572708"/>
              <a:gd name="connsiteY215" fmla="*/ 1121685 h 6858000"/>
              <a:gd name="connsiteX216" fmla="*/ 1770175 w 6572708"/>
              <a:gd name="connsiteY216" fmla="*/ 1112182 h 6858000"/>
              <a:gd name="connsiteX217" fmla="*/ 1769418 w 6572708"/>
              <a:gd name="connsiteY217" fmla="*/ 1109483 h 6858000"/>
              <a:gd name="connsiteX218" fmla="*/ 1766580 w 6572708"/>
              <a:gd name="connsiteY218" fmla="*/ 1094184 h 6858000"/>
              <a:gd name="connsiteX219" fmla="*/ 1797677 w 6572708"/>
              <a:gd name="connsiteY219" fmla="*/ 1065740 h 6858000"/>
              <a:gd name="connsiteX220" fmla="*/ 1805371 w 6572708"/>
              <a:gd name="connsiteY220" fmla="*/ 1027273 h 6858000"/>
              <a:gd name="connsiteX221" fmla="*/ 1882128 w 6572708"/>
              <a:gd name="connsiteY221" fmla="*/ 887059 h 6858000"/>
              <a:gd name="connsiteX222" fmla="*/ 1922110 w 6572708"/>
              <a:gd name="connsiteY222" fmla="*/ 824781 h 6858000"/>
              <a:gd name="connsiteX223" fmla="*/ 1970558 w 6572708"/>
              <a:gd name="connsiteY223" fmla="*/ 721635 h 6858000"/>
              <a:gd name="connsiteX224" fmla="*/ 1974257 w 6572708"/>
              <a:gd name="connsiteY224" fmla="*/ 713733 h 6858000"/>
              <a:gd name="connsiteX225" fmla="*/ 1971701 w 6572708"/>
              <a:gd name="connsiteY225" fmla="*/ 704563 h 6858000"/>
              <a:gd name="connsiteX226" fmla="*/ 1966819 w 6572708"/>
              <a:gd name="connsiteY226" fmla="*/ 628924 h 6858000"/>
              <a:gd name="connsiteX227" fmla="*/ 1956004 w 6572708"/>
              <a:gd name="connsiteY227" fmla="*/ 621102 h 6858000"/>
              <a:gd name="connsiteX228" fmla="*/ 1948613 w 6572708"/>
              <a:gd name="connsiteY228" fmla="*/ 609156 h 6858000"/>
              <a:gd name="connsiteX229" fmla="*/ 1949145 w 6572708"/>
              <a:gd name="connsiteY229" fmla="*/ 606753 h 6858000"/>
              <a:gd name="connsiteX230" fmla="*/ 1944819 w 6572708"/>
              <a:gd name="connsiteY230" fmla="*/ 590072 h 6858000"/>
              <a:gd name="connsiteX231" fmla="*/ 1941001 w 6572708"/>
              <a:gd name="connsiteY231" fmla="*/ 588296 h 6858000"/>
              <a:gd name="connsiteX232" fmla="*/ 1937134 w 6572708"/>
              <a:gd name="connsiteY232" fmla="*/ 577443 h 6858000"/>
              <a:gd name="connsiteX233" fmla="*/ 1927092 w 6572708"/>
              <a:gd name="connsiteY233" fmla="*/ 557642 h 6858000"/>
              <a:gd name="connsiteX234" fmla="*/ 1927484 w 6572708"/>
              <a:gd name="connsiteY234" fmla="*/ 552451 h 6858000"/>
              <a:gd name="connsiteX235" fmla="*/ 1915874 w 6572708"/>
              <a:gd name="connsiteY235" fmla="*/ 520271 h 6858000"/>
              <a:gd name="connsiteX236" fmla="*/ 1916793 w 6572708"/>
              <a:gd name="connsiteY236" fmla="*/ 519123 h 6858000"/>
              <a:gd name="connsiteX237" fmla="*/ 1918236 w 6572708"/>
              <a:gd name="connsiteY237" fmla="*/ 506970 h 6858000"/>
              <a:gd name="connsiteX238" fmla="*/ 1918529 w 6572708"/>
              <a:gd name="connsiteY238" fmla="*/ 485354 h 6858000"/>
              <a:gd name="connsiteX239" fmla="*/ 1932556 w 6572708"/>
              <a:gd name="connsiteY239" fmla="*/ 426779 h 6858000"/>
              <a:gd name="connsiteX240" fmla="*/ 1920572 w 6572708"/>
              <a:gd name="connsiteY240" fmla="*/ 393150 h 6858000"/>
              <a:gd name="connsiteX241" fmla="*/ 1918744 w 6572708"/>
              <a:gd name="connsiteY241" fmla="*/ 385981 h 6858000"/>
              <a:gd name="connsiteX242" fmla="*/ 1918949 w 6572708"/>
              <a:gd name="connsiteY242" fmla="*/ 385674 h 6858000"/>
              <a:gd name="connsiteX243" fmla="*/ 1917499 w 6572708"/>
              <a:gd name="connsiteY243" fmla="*/ 377782 h 6858000"/>
              <a:gd name="connsiteX244" fmla="*/ 1915412 w 6572708"/>
              <a:gd name="connsiteY244" fmla="*/ 372914 h 6858000"/>
              <a:gd name="connsiteX245" fmla="*/ 1911865 w 6572708"/>
              <a:gd name="connsiteY245" fmla="*/ 359009 h 6858000"/>
              <a:gd name="connsiteX246" fmla="*/ 1912244 w 6572708"/>
              <a:gd name="connsiteY246" fmla="*/ 353121 h 6858000"/>
              <a:gd name="connsiteX247" fmla="*/ 1933610 w 6572708"/>
              <a:gd name="connsiteY247" fmla="*/ 297387 h 6858000"/>
              <a:gd name="connsiteX248" fmla="*/ 1939454 w 6572708"/>
              <a:gd name="connsiteY248" fmla="*/ 194719 h 6858000"/>
              <a:gd name="connsiteX249" fmla="*/ 1942001 w 6572708"/>
              <a:gd name="connsiteY249" fmla="*/ 93227 h 6858000"/>
              <a:gd name="connsiteX250" fmla="*/ 1941351 w 6572708"/>
              <a:gd name="connsiteY250" fmla="*/ 56555 h 6858000"/>
              <a:gd name="connsiteX251" fmla="*/ 1950955 w 6572708"/>
              <a:gd name="connsiteY251" fmla="*/ 5312 h 6858000"/>
              <a:gd name="connsiteX252" fmla="*/ 1949546 w 6572708"/>
              <a:gd name="connsiteY252"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618216 w 6572708"/>
              <a:gd name="connsiteY139" fmla="*/ 2895965 h 6858000"/>
              <a:gd name="connsiteX140" fmla="*/ 724973 w 6572708"/>
              <a:gd name="connsiteY140" fmla="*/ 2755713 h 6858000"/>
              <a:gd name="connsiteX141" fmla="*/ 765538 w 6572708"/>
              <a:gd name="connsiteY141" fmla="*/ 2648081 h 6858000"/>
              <a:gd name="connsiteX142" fmla="*/ 780267 w 6572708"/>
              <a:gd name="connsiteY142" fmla="*/ 2641879 h 6858000"/>
              <a:gd name="connsiteX143" fmla="*/ 790836 w 6572708"/>
              <a:gd name="connsiteY143" fmla="*/ 2632919 h 6858000"/>
              <a:gd name="connsiteX144" fmla="*/ 790328 w 6572708"/>
              <a:gd name="connsiteY144" fmla="*/ 2631229 h 6858000"/>
              <a:gd name="connsiteX145" fmla="*/ 797257 w 6572708"/>
              <a:gd name="connsiteY145" fmla="*/ 2619054 h 6858000"/>
              <a:gd name="connsiteX146" fmla="*/ 802383 w 6572708"/>
              <a:gd name="connsiteY146" fmla="*/ 2617568 h 6858000"/>
              <a:gd name="connsiteX147" fmla="*/ 808267 w 6572708"/>
              <a:gd name="connsiteY147" fmla="*/ 2609586 h 6858000"/>
              <a:gd name="connsiteX148" fmla="*/ 822908 w 6572708"/>
              <a:gd name="connsiteY148" fmla="*/ 2594856 h 6858000"/>
              <a:gd name="connsiteX149" fmla="*/ 822791 w 6572708"/>
              <a:gd name="connsiteY149" fmla="*/ 2591164 h 6858000"/>
              <a:gd name="connsiteX150" fmla="*/ 840423 w 6572708"/>
              <a:gd name="connsiteY150" fmla="*/ 2567492 h 6858000"/>
              <a:gd name="connsiteX151" fmla="*/ 839313 w 6572708"/>
              <a:gd name="connsiteY151" fmla="*/ 2566722 h 6858000"/>
              <a:gd name="connsiteX152" fmla="*/ 838361 w 6572708"/>
              <a:gd name="connsiteY152" fmla="*/ 2558109 h 6858000"/>
              <a:gd name="connsiteX153" fmla="*/ 839637 w 6572708"/>
              <a:gd name="connsiteY153" fmla="*/ 2542662 h 6858000"/>
              <a:gd name="connsiteX154" fmla="*/ 825800 w 6572708"/>
              <a:gd name="connsiteY154" fmla="*/ 2501548 h 6858000"/>
              <a:gd name="connsiteX155" fmla="*/ 844035 w 6572708"/>
              <a:gd name="connsiteY155" fmla="*/ 2476819 h 6858000"/>
              <a:gd name="connsiteX156" fmla="*/ 846972 w 6572708"/>
              <a:gd name="connsiteY156" fmla="*/ 2471590 h 6858000"/>
              <a:gd name="connsiteX157" fmla="*/ 846730 w 6572708"/>
              <a:gd name="connsiteY157" fmla="*/ 2471378 h 6858000"/>
              <a:gd name="connsiteX158" fmla="*/ 849228 w 6572708"/>
              <a:gd name="connsiteY158" fmla="*/ 2465654 h 6858000"/>
              <a:gd name="connsiteX159" fmla="*/ 852330 w 6572708"/>
              <a:gd name="connsiteY159" fmla="*/ 2462052 h 6858000"/>
              <a:gd name="connsiteX160" fmla="*/ 858029 w 6572708"/>
              <a:gd name="connsiteY160" fmla="*/ 2451906 h 6858000"/>
              <a:gd name="connsiteX161" fmla="*/ 857986 w 6572708"/>
              <a:gd name="connsiteY161" fmla="*/ 2447716 h 6858000"/>
              <a:gd name="connsiteX162" fmla="*/ 855075 w 6572708"/>
              <a:gd name="connsiteY162" fmla="*/ 2445047 h 6858000"/>
              <a:gd name="connsiteX163" fmla="*/ 856006 w 6572708"/>
              <a:gd name="connsiteY163" fmla="*/ 2444265 h 6858000"/>
              <a:gd name="connsiteX164" fmla="*/ 856444 w 6572708"/>
              <a:gd name="connsiteY164" fmla="*/ 2421759 h 6858000"/>
              <a:gd name="connsiteX165" fmla="*/ 868981 w 6572708"/>
              <a:gd name="connsiteY165" fmla="*/ 2375200 h 6858000"/>
              <a:gd name="connsiteX166" fmla="*/ 880811 w 6572708"/>
              <a:gd name="connsiteY166" fmla="*/ 2350147 h 6858000"/>
              <a:gd name="connsiteX167" fmla="*/ 908124 w 6572708"/>
              <a:gd name="connsiteY167" fmla="*/ 2279761 h 6858000"/>
              <a:gd name="connsiteX168" fmla="*/ 931678 w 6572708"/>
              <a:gd name="connsiteY168" fmla="*/ 2207772 h 6858000"/>
              <a:gd name="connsiteX169" fmla="*/ 921761 w 6572708"/>
              <a:gd name="connsiteY169" fmla="*/ 2164302 h 6858000"/>
              <a:gd name="connsiteX170" fmla="*/ 923058 w 6572708"/>
              <a:gd name="connsiteY170" fmla="*/ 2160162 h 6858000"/>
              <a:gd name="connsiteX171" fmla="*/ 931663 w 6572708"/>
              <a:gd name="connsiteY171" fmla="*/ 2151458 h 6858000"/>
              <a:gd name="connsiteX172" fmla="*/ 935730 w 6572708"/>
              <a:gd name="connsiteY172" fmla="*/ 2148616 h 6858000"/>
              <a:gd name="connsiteX173" fmla="*/ 939910 w 6572708"/>
              <a:gd name="connsiteY173" fmla="*/ 2143540 h 6858000"/>
              <a:gd name="connsiteX174" fmla="*/ 939746 w 6572708"/>
              <a:gd name="connsiteY174" fmla="*/ 2143278 h 6858000"/>
              <a:gd name="connsiteX175" fmla="*/ 944182 w 6572708"/>
              <a:gd name="connsiteY175" fmla="*/ 2138791 h 6858000"/>
              <a:gd name="connsiteX176" fmla="*/ 969240 w 6572708"/>
              <a:gd name="connsiteY176" fmla="*/ 2118565 h 6858000"/>
              <a:gd name="connsiteX177" fmla="*/ 969333 w 6572708"/>
              <a:gd name="connsiteY177" fmla="*/ 2074914 h 6858000"/>
              <a:gd name="connsiteX178" fmla="*/ 975462 w 6572708"/>
              <a:gd name="connsiteY178" fmla="*/ 2059981 h 6858000"/>
              <a:gd name="connsiteX179" fmla="*/ 977313 w 6572708"/>
              <a:gd name="connsiteY179" fmla="*/ 2051279 h 6858000"/>
              <a:gd name="connsiteX180" fmla="*/ 976512 w 6572708"/>
              <a:gd name="connsiteY180" fmla="*/ 2050269 h 6858000"/>
              <a:gd name="connsiteX181" fmla="*/ 1000665 w 6572708"/>
              <a:gd name="connsiteY181" fmla="*/ 2030946 h 6858000"/>
              <a:gd name="connsiteX182" fmla="*/ 1001735 w 6572708"/>
              <a:gd name="connsiteY182" fmla="*/ 2027284 h 6858000"/>
              <a:gd name="connsiteX183" fmla="*/ 1020214 w 6572708"/>
              <a:gd name="connsiteY183" fmla="*/ 2016095 h 6858000"/>
              <a:gd name="connsiteX184" fmla="*/ 1028302 w 6572708"/>
              <a:gd name="connsiteY184" fmla="*/ 2009567 h 6858000"/>
              <a:gd name="connsiteX185" fmla="*/ 1033598 w 6572708"/>
              <a:gd name="connsiteY185" fmla="*/ 2009267 h 6858000"/>
              <a:gd name="connsiteX186" fmla="*/ 1044008 w 6572708"/>
              <a:gd name="connsiteY186" fmla="*/ 1998844 h 6858000"/>
              <a:gd name="connsiteX187" fmla="*/ 1044069 w 6572708"/>
              <a:gd name="connsiteY187" fmla="*/ 1997063 h 6858000"/>
              <a:gd name="connsiteX188" fmla="*/ 1056878 w 6572708"/>
              <a:gd name="connsiteY188" fmla="*/ 1990634 h 6858000"/>
              <a:gd name="connsiteX189" fmla="*/ 1072722 w 6572708"/>
              <a:gd name="connsiteY189" fmla="*/ 1987868 h 6858000"/>
              <a:gd name="connsiteX190" fmla="*/ 1145252 w 6572708"/>
              <a:gd name="connsiteY190" fmla="*/ 1891028 h 6858000"/>
              <a:gd name="connsiteX191" fmla="*/ 1226890 w 6572708"/>
              <a:gd name="connsiteY191" fmla="*/ 1845992 h 6858000"/>
              <a:gd name="connsiteX192" fmla="*/ 1323685 w 6572708"/>
              <a:gd name="connsiteY192" fmla="*/ 1758717 h 6858000"/>
              <a:gd name="connsiteX193" fmla="*/ 1398273 w 6572708"/>
              <a:gd name="connsiteY193" fmla="*/ 1627389 h 6858000"/>
              <a:gd name="connsiteX194" fmla="*/ 1417786 w 6572708"/>
              <a:gd name="connsiteY194" fmla="*/ 1591233 h 6858000"/>
              <a:gd name="connsiteX195" fmla="*/ 1456144 w 6572708"/>
              <a:gd name="connsiteY195" fmla="*/ 1570271 h 6858000"/>
              <a:gd name="connsiteX196" fmla="*/ 1458351 w 6572708"/>
              <a:gd name="connsiteY196" fmla="*/ 1554550 h 6858000"/>
              <a:gd name="connsiteX197" fmla="*/ 1458500 w 6572708"/>
              <a:gd name="connsiteY197" fmla="*/ 1551719 h 6858000"/>
              <a:gd name="connsiteX198" fmla="*/ 1464150 w 6572708"/>
              <a:gd name="connsiteY198" fmla="*/ 1542986 h 6858000"/>
              <a:gd name="connsiteX199" fmla="*/ 1459426 w 6572708"/>
              <a:gd name="connsiteY199" fmla="*/ 1537283 h 6858000"/>
              <a:gd name="connsiteX200" fmla="*/ 1463401 w 6572708"/>
              <a:gd name="connsiteY200" fmla="*/ 1521818 h 6858000"/>
              <a:gd name="connsiteX201" fmla="*/ 1475565 w 6572708"/>
              <a:gd name="connsiteY201" fmla="*/ 1506648 h 6858000"/>
              <a:gd name="connsiteX202" fmla="*/ 1540362 w 6572708"/>
              <a:gd name="connsiteY202" fmla="*/ 1438265 h 6858000"/>
              <a:gd name="connsiteX203" fmla="*/ 1575141 w 6572708"/>
              <a:gd name="connsiteY203" fmla="*/ 1395238 h 6858000"/>
              <a:gd name="connsiteX204" fmla="*/ 1582090 w 6572708"/>
              <a:gd name="connsiteY204" fmla="*/ 1375575 h 6858000"/>
              <a:gd name="connsiteX205" fmla="*/ 1596005 w 6572708"/>
              <a:gd name="connsiteY205" fmla="*/ 1350347 h 6858000"/>
              <a:gd name="connsiteX206" fmla="*/ 1615711 w 6572708"/>
              <a:gd name="connsiteY206" fmla="*/ 1303251 h 6858000"/>
              <a:gd name="connsiteX207" fmla="*/ 1650622 w 6572708"/>
              <a:gd name="connsiteY207" fmla="*/ 1244447 h 6858000"/>
              <a:gd name="connsiteX208" fmla="*/ 1702792 w 6572708"/>
              <a:gd name="connsiteY208" fmla="*/ 1215797 h 6858000"/>
              <a:gd name="connsiteX209" fmla="*/ 1700885 w 6572708"/>
              <a:gd name="connsiteY209" fmla="*/ 1209814 h 6858000"/>
              <a:gd name="connsiteX210" fmla="*/ 1723848 w 6572708"/>
              <a:gd name="connsiteY210" fmla="*/ 1183123 h 6858000"/>
              <a:gd name="connsiteX211" fmla="*/ 1759968 w 6572708"/>
              <a:gd name="connsiteY211" fmla="*/ 1166871 h 6858000"/>
              <a:gd name="connsiteX212" fmla="*/ 1767742 w 6572708"/>
              <a:gd name="connsiteY212" fmla="*/ 1158484 h 6858000"/>
              <a:gd name="connsiteX213" fmla="*/ 1773870 w 6572708"/>
              <a:gd name="connsiteY213" fmla="*/ 1125979 h 6858000"/>
              <a:gd name="connsiteX214" fmla="*/ 1767392 w 6572708"/>
              <a:gd name="connsiteY214" fmla="*/ 1121685 h 6858000"/>
              <a:gd name="connsiteX215" fmla="*/ 1770175 w 6572708"/>
              <a:gd name="connsiteY215" fmla="*/ 1112182 h 6858000"/>
              <a:gd name="connsiteX216" fmla="*/ 1769418 w 6572708"/>
              <a:gd name="connsiteY216" fmla="*/ 1109483 h 6858000"/>
              <a:gd name="connsiteX217" fmla="*/ 1766580 w 6572708"/>
              <a:gd name="connsiteY217" fmla="*/ 1094184 h 6858000"/>
              <a:gd name="connsiteX218" fmla="*/ 1797677 w 6572708"/>
              <a:gd name="connsiteY218" fmla="*/ 1065740 h 6858000"/>
              <a:gd name="connsiteX219" fmla="*/ 1805371 w 6572708"/>
              <a:gd name="connsiteY219" fmla="*/ 1027273 h 6858000"/>
              <a:gd name="connsiteX220" fmla="*/ 1882128 w 6572708"/>
              <a:gd name="connsiteY220" fmla="*/ 887059 h 6858000"/>
              <a:gd name="connsiteX221" fmla="*/ 1922110 w 6572708"/>
              <a:gd name="connsiteY221" fmla="*/ 824781 h 6858000"/>
              <a:gd name="connsiteX222" fmla="*/ 1970558 w 6572708"/>
              <a:gd name="connsiteY222" fmla="*/ 721635 h 6858000"/>
              <a:gd name="connsiteX223" fmla="*/ 1974257 w 6572708"/>
              <a:gd name="connsiteY223" fmla="*/ 713733 h 6858000"/>
              <a:gd name="connsiteX224" fmla="*/ 1971701 w 6572708"/>
              <a:gd name="connsiteY224" fmla="*/ 704563 h 6858000"/>
              <a:gd name="connsiteX225" fmla="*/ 1966819 w 6572708"/>
              <a:gd name="connsiteY225" fmla="*/ 628924 h 6858000"/>
              <a:gd name="connsiteX226" fmla="*/ 1956004 w 6572708"/>
              <a:gd name="connsiteY226" fmla="*/ 621102 h 6858000"/>
              <a:gd name="connsiteX227" fmla="*/ 1948613 w 6572708"/>
              <a:gd name="connsiteY227" fmla="*/ 609156 h 6858000"/>
              <a:gd name="connsiteX228" fmla="*/ 1949145 w 6572708"/>
              <a:gd name="connsiteY228" fmla="*/ 606753 h 6858000"/>
              <a:gd name="connsiteX229" fmla="*/ 1944819 w 6572708"/>
              <a:gd name="connsiteY229" fmla="*/ 590072 h 6858000"/>
              <a:gd name="connsiteX230" fmla="*/ 1941001 w 6572708"/>
              <a:gd name="connsiteY230" fmla="*/ 588296 h 6858000"/>
              <a:gd name="connsiteX231" fmla="*/ 1937134 w 6572708"/>
              <a:gd name="connsiteY231" fmla="*/ 577443 h 6858000"/>
              <a:gd name="connsiteX232" fmla="*/ 1927092 w 6572708"/>
              <a:gd name="connsiteY232" fmla="*/ 557642 h 6858000"/>
              <a:gd name="connsiteX233" fmla="*/ 1927484 w 6572708"/>
              <a:gd name="connsiteY233" fmla="*/ 552451 h 6858000"/>
              <a:gd name="connsiteX234" fmla="*/ 1915874 w 6572708"/>
              <a:gd name="connsiteY234" fmla="*/ 520271 h 6858000"/>
              <a:gd name="connsiteX235" fmla="*/ 1916793 w 6572708"/>
              <a:gd name="connsiteY235" fmla="*/ 519123 h 6858000"/>
              <a:gd name="connsiteX236" fmla="*/ 1918236 w 6572708"/>
              <a:gd name="connsiteY236" fmla="*/ 506970 h 6858000"/>
              <a:gd name="connsiteX237" fmla="*/ 1918529 w 6572708"/>
              <a:gd name="connsiteY237" fmla="*/ 485354 h 6858000"/>
              <a:gd name="connsiteX238" fmla="*/ 1932556 w 6572708"/>
              <a:gd name="connsiteY238" fmla="*/ 426779 h 6858000"/>
              <a:gd name="connsiteX239" fmla="*/ 1920572 w 6572708"/>
              <a:gd name="connsiteY239" fmla="*/ 393150 h 6858000"/>
              <a:gd name="connsiteX240" fmla="*/ 1918744 w 6572708"/>
              <a:gd name="connsiteY240" fmla="*/ 385981 h 6858000"/>
              <a:gd name="connsiteX241" fmla="*/ 1918949 w 6572708"/>
              <a:gd name="connsiteY241" fmla="*/ 385674 h 6858000"/>
              <a:gd name="connsiteX242" fmla="*/ 1917499 w 6572708"/>
              <a:gd name="connsiteY242" fmla="*/ 377782 h 6858000"/>
              <a:gd name="connsiteX243" fmla="*/ 1915412 w 6572708"/>
              <a:gd name="connsiteY243" fmla="*/ 372914 h 6858000"/>
              <a:gd name="connsiteX244" fmla="*/ 1911865 w 6572708"/>
              <a:gd name="connsiteY244" fmla="*/ 359009 h 6858000"/>
              <a:gd name="connsiteX245" fmla="*/ 1912244 w 6572708"/>
              <a:gd name="connsiteY245" fmla="*/ 353121 h 6858000"/>
              <a:gd name="connsiteX246" fmla="*/ 1933610 w 6572708"/>
              <a:gd name="connsiteY246" fmla="*/ 297387 h 6858000"/>
              <a:gd name="connsiteX247" fmla="*/ 1939454 w 6572708"/>
              <a:gd name="connsiteY247" fmla="*/ 194719 h 6858000"/>
              <a:gd name="connsiteX248" fmla="*/ 1942001 w 6572708"/>
              <a:gd name="connsiteY248" fmla="*/ 93227 h 6858000"/>
              <a:gd name="connsiteX249" fmla="*/ 1941351 w 6572708"/>
              <a:gd name="connsiteY249" fmla="*/ 56555 h 6858000"/>
              <a:gd name="connsiteX250" fmla="*/ 1950955 w 6572708"/>
              <a:gd name="connsiteY250" fmla="*/ 5312 h 6858000"/>
              <a:gd name="connsiteX251" fmla="*/ 1949546 w 6572708"/>
              <a:gd name="connsiteY251"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73972 w 6572708"/>
              <a:gd name="connsiteY91" fmla="*/ 4155792 h 6858000"/>
              <a:gd name="connsiteX92" fmla="*/ 373150 w 6572708"/>
              <a:gd name="connsiteY92" fmla="*/ 4150364 h 6858000"/>
              <a:gd name="connsiteX93" fmla="*/ 383773 w 6572708"/>
              <a:gd name="connsiteY93" fmla="*/ 4132084 h 6858000"/>
              <a:gd name="connsiteX94" fmla="*/ 389140 w 6572708"/>
              <a:gd name="connsiteY94" fmla="*/ 4115873 h 6858000"/>
              <a:gd name="connsiteX95" fmla="*/ 378846 w 6572708"/>
              <a:gd name="connsiteY95" fmla="*/ 4082551 h 6858000"/>
              <a:gd name="connsiteX96" fmla="*/ 368001 w 6572708"/>
              <a:gd name="connsiteY96" fmla="*/ 3968090 h 6858000"/>
              <a:gd name="connsiteX97" fmla="*/ 372661 w 6572708"/>
              <a:gd name="connsiteY97" fmla="*/ 3881355 h 6858000"/>
              <a:gd name="connsiteX98" fmla="*/ 379210 w 6572708"/>
              <a:gd name="connsiteY98" fmla="*/ 3850569 h 6858000"/>
              <a:gd name="connsiteX99" fmla="*/ 389880 w 6572708"/>
              <a:gd name="connsiteY99" fmla="*/ 3798988 h 6858000"/>
              <a:gd name="connsiteX100" fmla="*/ 409909 w 6572708"/>
              <a:gd name="connsiteY100" fmla="*/ 3760424 h 6858000"/>
              <a:gd name="connsiteX101" fmla="*/ 414051 w 6572708"/>
              <a:gd name="connsiteY101" fmla="*/ 3717298 h 6858000"/>
              <a:gd name="connsiteX102" fmla="*/ 399424 w 6572708"/>
              <a:gd name="connsiteY102" fmla="*/ 3707291 h 6858000"/>
              <a:gd name="connsiteX103" fmla="*/ 394460 w 6572708"/>
              <a:gd name="connsiteY103" fmla="*/ 3673415 h 6858000"/>
              <a:gd name="connsiteX104" fmla="*/ 408918 w 6572708"/>
              <a:gd name="connsiteY104" fmla="*/ 3661155 h 6858000"/>
              <a:gd name="connsiteX105" fmla="*/ 425028 w 6572708"/>
              <a:gd name="connsiteY105" fmla="*/ 3591166 h 6858000"/>
              <a:gd name="connsiteX106" fmla="*/ 430292 w 6572708"/>
              <a:gd name="connsiteY106" fmla="*/ 3550801 h 6858000"/>
              <a:gd name="connsiteX107" fmla="*/ 437149 w 6572708"/>
              <a:gd name="connsiteY107" fmla="*/ 3497399 h 6858000"/>
              <a:gd name="connsiteX108" fmla="*/ 442017 w 6572708"/>
              <a:gd name="connsiteY108" fmla="*/ 3474143 h 6858000"/>
              <a:gd name="connsiteX109" fmla="*/ 437175 w 6572708"/>
              <a:gd name="connsiteY109" fmla="*/ 3463057 h 6858000"/>
              <a:gd name="connsiteX110" fmla="*/ 438483 w 6572708"/>
              <a:gd name="connsiteY110" fmla="*/ 3457563 h 6858000"/>
              <a:gd name="connsiteX111" fmla="*/ 438642 w 6572708"/>
              <a:gd name="connsiteY111" fmla="*/ 3439053 h 6858000"/>
              <a:gd name="connsiteX112" fmla="*/ 439678 w 6572708"/>
              <a:gd name="connsiteY112" fmla="*/ 3428537 h 6858000"/>
              <a:gd name="connsiteX113" fmla="*/ 440437 w 6572708"/>
              <a:gd name="connsiteY113" fmla="*/ 3424381 h 6858000"/>
              <a:gd name="connsiteX114" fmla="*/ 448781 w 6572708"/>
              <a:gd name="connsiteY114" fmla="*/ 3416042 h 6858000"/>
              <a:gd name="connsiteX115" fmla="*/ 448765 w 6572708"/>
              <a:gd name="connsiteY115" fmla="*/ 3414504 h 6858000"/>
              <a:gd name="connsiteX116" fmla="*/ 447134 w 6572708"/>
              <a:gd name="connsiteY116" fmla="*/ 3403498 h 6858000"/>
              <a:gd name="connsiteX117" fmla="*/ 452387 w 6572708"/>
              <a:gd name="connsiteY117" fmla="*/ 3396070 h 6858000"/>
              <a:gd name="connsiteX118" fmla="*/ 453996 w 6572708"/>
              <a:gd name="connsiteY118" fmla="*/ 3389553 h 6858000"/>
              <a:gd name="connsiteX119" fmla="*/ 450265 w 6572708"/>
              <a:gd name="connsiteY119" fmla="*/ 3387098 h 6858000"/>
              <a:gd name="connsiteX120" fmla="*/ 445137 w 6572708"/>
              <a:gd name="connsiteY120" fmla="*/ 3375655 h 6858000"/>
              <a:gd name="connsiteX121" fmla="*/ 453359 w 6572708"/>
              <a:gd name="connsiteY121" fmla="*/ 3367050 h 6858000"/>
              <a:gd name="connsiteX122" fmla="*/ 459842 w 6572708"/>
              <a:gd name="connsiteY122" fmla="*/ 3348005 h 6858000"/>
              <a:gd name="connsiteX123" fmla="*/ 459268 w 6572708"/>
              <a:gd name="connsiteY123" fmla="*/ 3342546 h 6858000"/>
              <a:gd name="connsiteX124" fmla="*/ 470590 w 6572708"/>
              <a:gd name="connsiteY124" fmla="*/ 3324958 h 6858000"/>
              <a:gd name="connsiteX125" fmla="*/ 468579 w 6572708"/>
              <a:gd name="connsiteY125" fmla="*/ 3306990 h 6858000"/>
              <a:gd name="connsiteX126" fmla="*/ 480123 w 6572708"/>
              <a:gd name="connsiteY126" fmla="*/ 3295094 h 6858000"/>
              <a:gd name="connsiteX127" fmla="*/ 482298 w 6572708"/>
              <a:gd name="connsiteY127" fmla="*/ 3293541 h 6858000"/>
              <a:gd name="connsiteX128" fmla="*/ 489102 w 6572708"/>
              <a:gd name="connsiteY128" fmla="*/ 3262198 h 6858000"/>
              <a:gd name="connsiteX129" fmla="*/ 497561 w 6572708"/>
              <a:gd name="connsiteY129" fmla="*/ 3253284 h 6858000"/>
              <a:gd name="connsiteX130" fmla="*/ 522157 w 6572708"/>
              <a:gd name="connsiteY130" fmla="*/ 3192563 h 6858000"/>
              <a:gd name="connsiteX131" fmla="*/ 529302 w 6572708"/>
              <a:gd name="connsiteY131" fmla="*/ 3175520 h 6858000"/>
              <a:gd name="connsiteX132" fmla="*/ 528284 w 6572708"/>
              <a:gd name="connsiteY132" fmla="*/ 3160058 h 6858000"/>
              <a:gd name="connsiteX133" fmla="*/ 521806 w 6572708"/>
              <a:gd name="connsiteY133" fmla="*/ 3155764 h 6858000"/>
              <a:gd name="connsiteX134" fmla="*/ 524589 w 6572708"/>
              <a:gd name="connsiteY134" fmla="*/ 3146261 h 6858000"/>
              <a:gd name="connsiteX135" fmla="*/ 523832 w 6572708"/>
              <a:gd name="connsiteY135" fmla="*/ 3143561 h 6858000"/>
              <a:gd name="connsiteX136" fmla="*/ 520994 w 6572708"/>
              <a:gd name="connsiteY136" fmla="*/ 3128263 h 6858000"/>
              <a:gd name="connsiteX137" fmla="*/ 552091 w 6572708"/>
              <a:gd name="connsiteY137" fmla="*/ 3099818 h 6858000"/>
              <a:gd name="connsiteX138" fmla="*/ 618216 w 6572708"/>
              <a:gd name="connsiteY138" fmla="*/ 2895965 h 6858000"/>
              <a:gd name="connsiteX139" fmla="*/ 724973 w 6572708"/>
              <a:gd name="connsiteY139" fmla="*/ 2755713 h 6858000"/>
              <a:gd name="connsiteX140" fmla="*/ 765538 w 6572708"/>
              <a:gd name="connsiteY140" fmla="*/ 2648081 h 6858000"/>
              <a:gd name="connsiteX141" fmla="*/ 780267 w 6572708"/>
              <a:gd name="connsiteY141" fmla="*/ 2641879 h 6858000"/>
              <a:gd name="connsiteX142" fmla="*/ 790836 w 6572708"/>
              <a:gd name="connsiteY142" fmla="*/ 2632919 h 6858000"/>
              <a:gd name="connsiteX143" fmla="*/ 790328 w 6572708"/>
              <a:gd name="connsiteY143" fmla="*/ 2631229 h 6858000"/>
              <a:gd name="connsiteX144" fmla="*/ 797257 w 6572708"/>
              <a:gd name="connsiteY144" fmla="*/ 2619054 h 6858000"/>
              <a:gd name="connsiteX145" fmla="*/ 802383 w 6572708"/>
              <a:gd name="connsiteY145" fmla="*/ 2617568 h 6858000"/>
              <a:gd name="connsiteX146" fmla="*/ 808267 w 6572708"/>
              <a:gd name="connsiteY146" fmla="*/ 2609586 h 6858000"/>
              <a:gd name="connsiteX147" fmla="*/ 822908 w 6572708"/>
              <a:gd name="connsiteY147" fmla="*/ 2594856 h 6858000"/>
              <a:gd name="connsiteX148" fmla="*/ 822791 w 6572708"/>
              <a:gd name="connsiteY148" fmla="*/ 2591164 h 6858000"/>
              <a:gd name="connsiteX149" fmla="*/ 840423 w 6572708"/>
              <a:gd name="connsiteY149" fmla="*/ 2567492 h 6858000"/>
              <a:gd name="connsiteX150" fmla="*/ 839313 w 6572708"/>
              <a:gd name="connsiteY150" fmla="*/ 2566722 h 6858000"/>
              <a:gd name="connsiteX151" fmla="*/ 838361 w 6572708"/>
              <a:gd name="connsiteY151" fmla="*/ 2558109 h 6858000"/>
              <a:gd name="connsiteX152" fmla="*/ 839637 w 6572708"/>
              <a:gd name="connsiteY152" fmla="*/ 2542662 h 6858000"/>
              <a:gd name="connsiteX153" fmla="*/ 825800 w 6572708"/>
              <a:gd name="connsiteY153" fmla="*/ 2501548 h 6858000"/>
              <a:gd name="connsiteX154" fmla="*/ 844035 w 6572708"/>
              <a:gd name="connsiteY154" fmla="*/ 2476819 h 6858000"/>
              <a:gd name="connsiteX155" fmla="*/ 846972 w 6572708"/>
              <a:gd name="connsiteY155" fmla="*/ 2471590 h 6858000"/>
              <a:gd name="connsiteX156" fmla="*/ 846730 w 6572708"/>
              <a:gd name="connsiteY156" fmla="*/ 2471378 h 6858000"/>
              <a:gd name="connsiteX157" fmla="*/ 849228 w 6572708"/>
              <a:gd name="connsiteY157" fmla="*/ 2465654 h 6858000"/>
              <a:gd name="connsiteX158" fmla="*/ 852330 w 6572708"/>
              <a:gd name="connsiteY158" fmla="*/ 2462052 h 6858000"/>
              <a:gd name="connsiteX159" fmla="*/ 858029 w 6572708"/>
              <a:gd name="connsiteY159" fmla="*/ 2451906 h 6858000"/>
              <a:gd name="connsiteX160" fmla="*/ 857986 w 6572708"/>
              <a:gd name="connsiteY160" fmla="*/ 2447716 h 6858000"/>
              <a:gd name="connsiteX161" fmla="*/ 855075 w 6572708"/>
              <a:gd name="connsiteY161" fmla="*/ 2445047 h 6858000"/>
              <a:gd name="connsiteX162" fmla="*/ 856006 w 6572708"/>
              <a:gd name="connsiteY162" fmla="*/ 2444265 h 6858000"/>
              <a:gd name="connsiteX163" fmla="*/ 856444 w 6572708"/>
              <a:gd name="connsiteY163" fmla="*/ 2421759 h 6858000"/>
              <a:gd name="connsiteX164" fmla="*/ 868981 w 6572708"/>
              <a:gd name="connsiteY164" fmla="*/ 2375200 h 6858000"/>
              <a:gd name="connsiteX165" fmla="*/ 880811 w 6572708"/>
              <a:gd name="connsiteY165" fmla="*/ 2350147 h 6858000"/>
              <a:gd name="connsiteX166" fmla="*/ 908124 w 6572708"/>
              <a:gd name="connsiteY166" fmla="*/ 2279761 h 6858000"/>
              <a:gd name="connsiteX167" fmla="*/ 931678 w 6572708"/>
              <a:gd name="connsiteY167" fmla="*/ 2207772 h 6858000"/>
              <a:gd name="connsiteX168" fmla="*/ 921761 w 6572708"/>
              <a:gd name="connsiteY168" fmla="*/ 2164302 h 6858000"/>
              <a:gd name="connsiteX169" fmla="*/ 923058 w 6572708"/>
              <a:gd name="connsiteY169" fmla="*/ 2160162 h 6858000"/>
              <a:gd name="connsiteX170" fmla="*/ 931663 w 6572708"/>
              <a:gd name="connsiteY170" fmla="*/ 2151458 h 6858000"/>
              <a:gd name="connsiteX171" fmla="*/ 935730 w 6572708"/>
              <a:gd name="connsiteY171" fmla="*/ 2148616 h 6858000"/>
              <a:gd name="connsiteX172" fmla="*/ 939910 w 6572708"/>
              <a:gd name="connsiteY172" fmla="*/ 2143540 h 6858000"/>
              <a:gd name="connsiteX173" fmla="*/ 939746 w 6572708"/>
              <a:gd name="connsiteY173" fmla="*/ 2143278 h 6858000"/>
              <a:gd name="connsiteX174" fmla="*/ 944182 w 6572708"/>
              <a:gd name="connsiteY174" fmla="*/ 2138791 h 6858000"/>
              <a:gd name="connsiteX175" fmla="*/ 969240 w 6572708"/>
              <a:gd name="connsiteY175" fmla="*/ 2118565 h 6858000"/>
              <a:gd name="connsiteX176" fmla="*/ 969333 w 6572708"/>
              <a:gd name="connsiteY176" fmla="*/ 2074914 h 6858000"/>
              <a:gd name="connsiteX177" fmla="*/ 975462 w 6572708"/>
              <a:gd name="connsiteY177" fmla="*/ 2059981 h 6858000"/>
              <a:gd name="connsiteX178" fmla="*/ 977313 w 6572708"/>
              <a:gd name="connsiteY178" fmla="*/ 2051279 h 6858000"/>
              <a:gd name="connsiteX179" fmla="*/ 976512 w 6572708"/>
              <a:gd name="connsiteY179" fmla="*/ 2050269 h 6858000"/>
              <a:gd name="connsiteX180" fmla="*/ 1000665 w 6572708"/>
              <a:gd name="connsiteY180" fmla="*/ 2030946 h 6858000"/>
              <a:gd name="connsiteX181" fmla="*/ 1001735 w 6572708"/>
              <a:gd name="connsiteY181" fmla="*/ 2027284 h 6858000"/>
              <a:gd name="connsiteX182" fmla="*/ 1020214 w 6572708"/>
              <a:gd name="connsiteY182" fmla="*/ 2016095 h 6858000"/>
              <a:gd name="connsiteX183" fmla="*/ 1028302 w 6572708"/>
              <a:gd name="connsiteY183" fmla="*/ 2009567 h 6858000"/>
              <a:gd name="connsiteX184" fmla="*/ 1033598 w 6572708"/>
              <a:gd name="connsiteY184" fmla="*/ 2009267 h 6858000"/>
              <a:gd name="connsiteX185" fmla="*/ 1044008 w 6572708"/>
              <a:gd name="connsiteY185" fmla="*/ 1998844 h 6858000"/>
              <a:gd name="connsiteX186" fmla="*/ 1044069 w 6572708"/>
              <a:gd name="connsiteY186" fmla="*/ 1997063 h 6858000"/>
              <a:gd name="connsiteX187" fmla="*/ 1056878 w 6572708"/>
              <a:gd name="connsiteY187" fmla="*/ 1990634 h 6858000"/>
              <a:gd name="connsiteX188" fmla="*/ 1072722 w 6572708"/>
              <a:gd name="connsiteY188" fmla="*/ 1987868 h 6858000"/>
              <a:gd name="connsiteX189" fmla="*/ 1145252 w 6572708"/>
              <a:gd name="connsiteY189" fmla="*/ 1891028 h 6858000"/>
              <a:gd name="connsiteX190" fmla="*/ 1226890 w 6572708"/>
              <a:gd name="connsiteY190" fmla="*/ 1845992 h 6858000"/>
              <a:gd name="connsiteX191" fmla="*/ 1323685 w 6572708"/>
              <a:gd name="connsiteY191" fmla="*/ 1758717 h 6858000"/>
              <a:gd name="connsiteX192" fmla="*/ 1398273 w 6572708"/>
              <a:gd name="connsiteY192" fmla="*/ 1627389 h 6858000"/>
              <a:gd name="connsiteX193" fmla="*/ 1417786 w 6572708"/>
              <a:gd name="connsiteY193" fmla="*/ 1591233 h 6858000"/>
              <a:gd name="connsiteX194" fmla="*/ 1456144 w 6572708"/>
              <a:gd name="connsiteY194" fmla="*/ 1570271 h 6858000"/>
              <a:gd name="connsiteX195" fmla="*/ 1458351 w 6572708"/>
              <a:gd name="connsiteY195" fmla="*/ 1554550 h 6858000"/>
              <a:gd name="connsiteX196" fmla="*/ 1458500 w 6572708"/>
              <a:gd name="connsiteY196" fmla="*/ 1551719 h 6858000"/>
              <a:gd name="connsiteX197" fmla="*/ 1464150 w 6572708"/>
              <a:gd name="connsiteY197" fmla="*/ 1542986 h 6858000"/>
              <a:gd name="connsiteX198" fmla="*/ 1459426 w 6572708"/>
              <a:gd name="connsiteY198" fmla="*/ 1537283 h 6858000"/>
              <a:gd name="connsiteX199" fmla="*/ 1463401 w 6572708"/>
              <a:gd name="connsiteY199" fmla="*/ 1521818 h 6858000"/>
              <a:gd name="connsiteX200" fmla="*/ 1475565 w 6572708"/>
              <a:gd name="connsiteY200" fmla="*/ 1506648 h 6858000"/>
              <a:gd name="connsiteX201" fmla="*/ 1540362 w 6572708"/>
              <a:gd name="connsiteY201" fmla="*/ 1438265 h 6858000"/>
              <a:gd name="connsiteX202" fmla="*/ 1575141 w 6572708"/>
              <a:gd name="connsiteY202" fmla="*/ 1395238 h 6858000"/>
              <a:gd name="connsiteX203" fmla="*/ 1582090 w 6572708"/>
              <a:gd name="connsiteY203" fmla="*/ 1375575 h 6858000"/>
              <a:gd name="connsiteX204" fmla="*/ 1596005 w 6572708"/>
              <a:gd name="connsiteY204" fmla="*/ 1350347 h 6858000"/>
              <a:gd name="connsiteX205" fmla="*/ 1615711 w 6572708"/>
              <a:gd name="connsiteY205" fmla="*/ 1303251 h 6858000"/>
              <a:gd name="connsiteX206" fmla="*/ 1650622 w 6572708"/>
              <a:gd name="connsiteY206" fmla="*/ 1244447 h 6858000"/>
              <a:gd name="connsiteX207" fmla="*/ 1702792 w 6572708"/>
              <a:gd name="connsiteY207" fmla="*/ 1215797 h 6858000"/>
              <a:gd name="connsiteX208" fmla="*/ 1700885 w 6572708"/>
              <a:gd name="connsiteY208" fmla="*/ 1209814 h 6858000"/>
              <a:gd name="connsiteX209" fmla="*/ 1723848 w 6572708"/>
              <a:gd name="connsiteY209" fmla="*/ 1183123 h 6858000"/>
              <a:gd name="connsiteX210" fmla="*/ 1759968 w 6572708"/>
              <a:gd name="connsiteY210" fmla="*/ 1166871 h 6858000"/>
              <a:gd name="connsiteX211" fmla="*/ 1767742 w 6572708"/>
              <a:gd name="connsiteY211" fmla="*/ 1158484 h 6858000"/>
              <a:gd name="connsiteX212" fmla="*/ 1773870 w 6572708"/>
              <a:gd name="connsiteY212" fmla="*/ 1125979 h 6858000"/>
              <a:gd name="connsiteX213" fmla="*/ 1767392 w 6572708"/>
              <a:gd name="connsiteY213" fmla="*/ 1121685 h 6858000"/>
              <a:gd name="connsiteX214" fmla="*/ 1770175 w 6572708"/>
              <a:gd name="connsiteY214" fmla="*/ 1112182 h 6858000"/>
              <a:gd name="connsiteX215" fmla="*/ 1769418 w 6572708"/>
              <a:gd name="connsiteY215" fmla="*/ 1109483 h 6858000"/>
              <a:gd name="connsiteX216" fmla="*/ 1766580 w 6572708"/>
              <a:gd name="connsiteY216" fmla="*/ 1094184 h 6858000"/>
              <a:gd name="connsiteX217" fmla="*/ 1797677 w 6572708"/>
              <a:gd name="connsiteY217" fmla="*/ 1065740 h 6858000"/>
              <a:gd name="connsiteX218" fmla="*/ 1805371 w 6572708"/>
              <a:gd name="connsiteY218" fmla="*/ 1027273 h 6858000"/>
              <a:gd name="connsiteX219" fmla="*/ 1882128 w 6572708"/>
              <a:gd name="connsiteY219" fmla="*/ 887059 h 6858000"/>
              <a:gd name="connsiteX220" fmla="*/ 1922110 w 6572708"/>
              <a:gd name="connsiteY220" fmla="*/ 824781 h 6858000"/>
              <a:gd name="connsiteX221" fmla="*/ 1970558 w 6572708"/>
              <a:gd name="connsiteY221" fmla="*/ 721635 h 6858000"/>
              <a:gd name="connsiteX222" fmla="*/ 1974257 w 6572708"/>
              <a:gd name="connsiteY222" fmla="*/ 713733 h 6858000"/>
              <a:gd name="connsiteX223" fmla="*/ 1971701 w 6572708"/>
              <a:gd name="connsiteY223" fmla="*/ 704563 h 6858000"/>
              <a:gd name="connsiteX224" fmla="*/ 1966819 w 6572708"/>
              <a:gd name="connsiteY224" fmla="*/ 628924 h 6858000"/>
              <a:gd name="connsiteX225" fmla="*/ 1956004 w 6572708"/>
              <a:gd name="connsiteY225" fmla="*/ 621102 h 6858000"/>
              <a:gd name="connsiteX226" fmla="*/ 1948613 w 6572708"/>
              <a:gd name="connsiteY226" fmla="*/ 609156 h 6858000"/>
              <a:gd name="connsiteX227" fmla="*/ 1949145 w 6572708"/>
              <a:gd name="connsiteY227" fmla="*/ 606753 h 6858000"/>
              <a:gd name="connsiteX228" fmla="*/ 1944819 w 6572708"/>
              <a:gd name="connsiteY228" fmla="*/ 590072 h 6858000"/>
              <a:gd name="connsiteX229" fmla="*/ 1941001 w 6572708"/>
              <a:gd name="connsiteY229" fmla="*/ 588296 h 6858000"/>
              <a:gd name="connsiteX230" fmla="*/ 1937134 w 6572708"/>
              <a:gd name="connsiteY230" fmla="*/ 577443 h 6858000"/>
              <a:gd name="connsiteX231" fmla="*/ 1927092 w 6572708"/>
              <a:gd name="connsiteY231" fmla="*/ 557642 h 6858000"/>
              <a:gd name="connsiteX232" fmla="*/ 1927484 w 6572708"/>
              <a:gd name="connsiteY232" fmla="*/ 552451 h 6858000"/>
              <a:gd name="connsiteX233" fmla="*/ 1915874 w 6572708"/>
              <a:gd name="connsiteY233" fmla="*/ 520271 h 6858000"/>
              <a:gd name="connsiteX234" fmla="*/ 1916793 w 6572708"/>
              <a:gd name="connsiteY234" fmla="*/ 519123 h 6858000"/>
              <a:gd name="connsiteX235" fmla="*/ 1918236 w 6572708"/>
              <a:gd name="connsiteY235" fmla="*/ 506970 h 6858000"/>
              <a:gd name="connsiteX236" fmla="*/ 1918529 w 6572708"/>
              <a:gd name="connsiteY236" fmla="*/ 485354 h 6858000"/>
              <a:gd name="connsiteX237" fmla="*/ 1932556 w 6572708"/>
              <a:gd name="connsiteY237" fmla="*/ 426779 h 6858000"/>
              <a:gd name="connsiteX238" fmla="*/ 1920572 w 6572708"/>
              <a:gd name="connsiteY238" fmla="*/ 393150 h 6858000"/>
              <a:gd name="connsiteX239" fmla="*/ 1918744 w 6572708"/>
              <a:gd name="connsiteY239" fmla="*/ 385981 h 6858000"/>
              <a:gd name="connsiteX240" fmla="*/ 1918949 w 6572708"/>
              <a:gd name="connsiteY240" fmla="*/ 385674 h 6858000"/>
              <a:gd name="connsiteX241" fmla="*/ 1917499 w 6572708"/>
              <a:gd name="connsiteY241" fmla="*/ 377782 h 6858000"/>
              <a:gd name="connsiteX242" fmla="*/ 1915412 w 6572708"/>
              <a:gd name="connsiteY242" fmla="*/ 372914 h 6858000"/>
              <a:gd name="connsiteX243" fmla="*/ 1911865 w 6572708"/>
              <a:gd name="connsiteY243" fmla="*/ 359009 h 6858000"/>
              <a:gd name="connsiteX244" fmla="*/ 1912244 w 6572708"/>
              <a:gd name="connsiteY244" fmla="*/ 353121 h 6858000"/>
              <a:gd name="connsiteX245" fmla="*/ 1933610 w 6572708"/>
              <a:gd name="connsiteY245" fmla="*/ 297387 h 6858000"/>
              <a:gd name="connsiteX246" fmla="*/ 1939454 w 6572708"/>
              <a:gd name="connsiteY246" fmla="*/ 194719 h 6858000"/>
              <a:gd name="connsiteX247" fmla="*/ 1942001 w 6572708"/>
              <a:gd name="connsiteY247" fmla="*/ 93227 h 6858000"/>
              <a:gd name="connsiteX248" fmla="*/ 1941351 w 6572708"/>
              <a:gd name="connsiteY248" fmla="*/ 56555 h 6858000"/>
              <a:gd name="connsiteX249" fmla="*/ 1950955 w 6572708"/>
              <a:gd name="connsiteY249" fmla="*/ 5312 h 6858000"/>
              <a:gd name="connsiteX250" fmla="*/ 1949546 w 6572708"/>
              <a:gd name="connsiteY250"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7697 w 6572708"/>
              <a:gd name="connsiteY81" fmla="*/ 4266169 h 6858000"/>
              <a:gd name="connsiteX82" fmla="*/ 356998 w 6572708"/>
              <a:gd name="connsiteY82" fmla="*/ 4247672 h 6858000"/>
              <a:gd name="connsiteX83" fmla="*/ 357549 w 6572708"/>
              <a:gd name="connsiteY83" fmla="*/ 4237120 h 6858000"/>
              <a:gd name="connsiteX84" fmla="*/ 358116 w 6572708"/>
              <a:gd name="connsiteY84" fmla="*/ 4232936 h 6858000"/>
              <a:gd name="connsiteX85" fmla="*/ 366243 w 6572708"/>
              <a:gd name="connsiteY85" fmla="*/ 4224051 h 6858000"/>
              <a:gd name="connsiteX86" fmla="*/ 363841 w 6572708"/>
              <a:gd name="connsiteY86" fmla="*/ 4211782 h 6858000"/>
              <a:gd name="connsiteX87" fmla="*/ 372159 w 6572708"/>
              <a:gd name="connsiteY87" fmla="*/ 4198810 h 6858000"/>
              <a:gd name="connsiteX88" fmla="*/ 366211 w 6572708"/>
              <a:gd name="connsiteY88" fmla="*/ 4195262 h 6858000"/>
              <a:gd name="connsiteX89" fmla="*/ 360561 w 6572708"/>
              <a:gd name="connsiteY89" fmla="*/ 4184054 h 6858000"/>
              <a:gd name="connsiteX90" fmla="*/ 373972 w 6572708"/>
              <a:gd name="connsiteY90" fmla="*/ 4155792 h 6858000"/>
              <a:gd name="connsiteX91" fmla="*/ 373150 w 6572708"/>
              <a:gd name="connsiteY91" fmla="*/ 4150364 h 6858000"/>
              <a:gd name="connsiteX92" fmla="*/ 383773 w 6572708"/>
              <a:gd name="connsiteY92" fmla="*/ 4132084 h 6858000"/>
              <a:gd name="connsiteX93" fmla="*/ 389140 w 6572708"/>
              <a:gd name="connsiteY93" fmla="*/ 4115873 h 6858000"/>
              <a:gd name="connsiteX94" fmla="*/ 378846 w 6572708"/>
              <a:gd name="connsiteY94" fmla="*/ 4082551 h 6858000"/>
              <a:gd name="connsiteX95" fmla="*/ 368001 w 6572708"/>
              <a:gd name="connsiteY95" fmla="*/ 3968090 h 6858000"/>
              <a:gd name="connsiteX96" fmla="*/ 372661 w 6572708"/>
              <a:gd name="connsiteY96" fmla="*/ 3881355 h 6858000"/>
              <a:gd name="connsiteX97" fmla="*/ 379210 w 6572708"/>
              <a:gd name="connsiteY97" fmla="*/ 3850569 h 6858000"/>
              <a:gd name="connsiteX98" fmla="*/ 389880 w 6572708"/>
              <a:gd name="connsiteY98" fmla="*/ 3798988 h 6858000"/>
              <a:gd name="connsiteX99" fmla="*/ 409909 w 6572708"/>
              <a:gd name="connsiteY99" fmla="*/ 3760424 h 6858000"/>
              <a:gd name="connsiteX100" fmla="*/ 414051 w 6572708"/>
              <a:gd name="connsiteY100" fmla="*/ 3717298 h 6858000"/>
              <a:gd name="connsiteX101" fmla="*/ 399424 w 6572708"/>
              <a:gd name="connsiteY101" fmla="*/ 3707291 h 6858000"/>
              <a:gd name="connsiteX102" fmla="*/ 394460 w 6572708"/>
              <a:gd name="connsiteY102" fmla="*/ 3673415 h 6858000"/>
              <a:gd name="connsiteX103" fmla="*/ 408918 w 6572708"/>
              <a:gd name="connsiteY103" fmla="*/ 3661155 h 6858000"/>
              <a:gd name="connsiteX104" fmla="*/ 425028 w 6572708"/>
              <a:gd name="connsiteY104" fmla="*/ 3591166 h 6858000"/>
              <a:gd name="connsiteX105" fmla="*/ 430292 w 6572708"/>
              <a:gd name="connsiteY105" fmla="*/ 3550801 h 6858000"/>
              <a:gd name="connsiteX106" fmla="*/ 437149 w 6572708"/>
              <a:gd name="connsiteY106" fmla="*/ 3497399 h 6858000"/>
              <a:gd name="connsiteX107" fmla="*/ 442017 w 6572708"/>
              <a:gd name="connsiteY107" fmla="*/ 3474143 h 6858000"/>
              <a:gd name="connsiteX108" fmla="*/ 437175 w 6572708"/>
              <a:gd name="connsiteY108" fmla="*/ 3463057 h 6858000"/>
              <a:gd name="connsiteX109" fmla="*/ 438483 w 6572708"/>
              <a:gd name="connsiteY109" fmla="*/ 3457563 h 6858000"/>
              <a:gd name="connsiteX110" fmla="*/ 438642 w 6572708"/>
              <a:gd name="connsiteY110" fmla="*/ 3439053 h 6858000"/>
              <a:gd name="connsiteX111" fmla="*/ 439678 w 6572708"/>
              <a:gd name="connsiteY111" fmla="*/ 3428537 h 6858000"/>
              <a:gd name="connsiteX112" fmla="*/ 440437 w 6572708"/>
              <a:gd name="connsiteY112" fmla="*/ 3424381 h 6858000"/>
              <a:gd name="connsiteX113" fmla="*/ 448781 w 6572708"/>
              <a:gd name="connsiteY113" fmla="*/ 3416042 h 6858000"/>
              <a:gd name="connsiteX114" fmla="*/ 448765 w 6572708"/>
              <a:gd name="connsiteY114" fmla="*/ 3414504 h 6858000"/>
              <a:gd name="connsiteX115" fmla="*/ 447134 w 6572708"/>
              <a:gd name="connsiteY115" fmla="*/ 3403498 h 6858000"/>
              <a:gd name="connsiteX116" fmla="*/ 452387 w 6572708"/>
              <a:gd name="connsiteY116" fmla="*/ 3396070 h 6858000"/>
              <a:gd name="connsiteX117" fmla="*/ 453996 w 6572708"/>
              <a:gd name="connsiteY117" fmla="*/ 3389553 h 6858000"/>
              <a:gd name="connsiteX118" fmla="*/ 450265 w 6572708"/>
              <a:gd name="connsiteY118" fmla="*/ 3387098 h 6858000"/>
              <a:gd name="connsiteX119" fmla="*/ 445137 w 6572708"/>
              <a:gd name="connsiteY119" fmla="*/ 3375655 h 6858000"/>
              <a:gd name="connsiteX120" fmla="*/ 453359 w 6572708"/>
              <a:gd name="connsiteY120" fmla="*/ 3367050 h 6858000"/>
              <a:gd name="connsiteX121" fmla="*/ 459842 w 6572708"/>
              <a:gd name="connsiteY121" fmla="*/ 3348005 h 6858000"/>
              <a:gd name="connsiteX122" fmla="*/ 459268 w 6572708"/>
              <a:gd name="connsiteY122" fmla="*/ 3342546 h 6858000"/>
              <a:gd name="connsiteX123" fmla="*/ 470590 w 6572708"/>
              <a:gd name="connsiteY123" fmla="*/ 3324958 h 6858000"/>
              <a:gd name="connsiteX124" fmla="*/ 468579 w 6572708"/>
              <a:gd name="connsiteY124" fmla="*/ 3306990 h 6858000"/>
              <a:gd name="connsiteX125" fmla="*/ 480123 w 6572708"/>
              <a:gd name="connsiteY125" fmla="*/ 3295094 h 6858000"/>
              <a:gd name="connsiteX126" fmla="*/ 482298 w 6572708"/>
              <a:gd name="connsiteY126" fmla="*/ 3293541 h 6858000"/>
              <a:gd name="connsiteX127" fmla="*/ 489102 w 6572708"/>
              <a:gd name="connsiteY127" fmla="*/ 3262198 h 6858000"/>
              <a:gd name="connsiteX128" fmla="*/ 497561 w 6572708"/>
              <a:gd name="connsiteY128" fmla="*/ 3253284 h 6858000"/>
              <a:gd name="connsiteX129" fmla="*/ 522157 w 6572708"/>
              <a:gd name="connsiteY129" fmla="*/ 3192563 h 6858000"/>
              <a:gd name="connsiteX130" fmla="*/ 529302 w 6572708"/>
              <a:gd name="connsiteY130" fmla="*/ 3175520 h 6858000"/>
              <a:gd name="connsiteX131" fmla="*/ 528284 w 6572708"/>
              <a:gd name="connsiteY131" fmla="*/ 3160058 h 6858000"/>
              <a:gd name="connsiteX132" fmla="*/ 521806 w 6572708"/>
              <a:gd name="connsiteY132" fmla="*/ 3155764 h 6858000"/>
              <a:gd name="connsiteX133" fmla="*/ 524589 w 6572708"/>
              <a:gd name="connsiteY133" fmla="*/ 3146261 h 6858000"/>
              <a:gd name="connsiteX134" fmla="*/ 523832 w 6572708"/>
              <a:gd name="connsiteY134" fmla="*/ 3143561 h 6858000"/>
              <a:gd name="connsiteX135" fmla="*/ 520994 w 6572708"/>
              <a:gd name="connsiteY135" fmla="*/ 3128263 h 6858000"/>
              <a:gd name="connsiteX136" fmla="*/ 552091 w 6572708"/>
              <a:gd name="connsiteY136" fmla="*/ 3099818 h 6858000"/>
              <a:gd name="connsiteX137" fmla="*/ 618216 w 6572708"/>
              <a:gd name="connsiteY137" fmla="*/ 2895965 h 6858000"/>
              <a:gd name="connsiteX138" fmla="*/ 724973 w 6572708"/>
              <a:gd name="connsiteY138" fmla="*/ 2755713 h 6858000"/>
              <a:gd name="connsiteX139" fmla="*/ 765538 w 6572708"/>
              <a:gd name="connsiteY139" fmla="*/ 2648081 h 6858000"/>
              <a:gd name="connsiteX140" fmla="*/ 780267 w 6572708"/>
              <a:gd name="connsiteY140" fmla="*/ 2641879 h 6858000"/>
              <a:gd name="connsiteX141" fmla="*/ 790836 w 6572708"/>
              <a:gd name="connsiteY141" fmla="*/ 2632919 h 6858000"/>
              <a:gd name="connsiteX142" fmla="*/ 790328 w 6572708"/>
              <a:gd name="connsiteY142" fmla="*/ 2631229 h 6858000"/>
              <a:gd name="connsiteX143" fmla="*/ 797257 w 6572708"/>
              <a:gd name="connsiteY143" fmla="*/ 2619054 h 6858000"/>
              <a:gd name="connsiteX144" fmla="*/ 802383 w 6572708"/>
              <a:gd name="connsiteY144" fmla="*/ 2617568 h 6858000"/>
              <a:gd name="connsiteX145" fmla="*/ 808267 w 6572708"/>
              <a:gd name="connsiteY145" fmla="*/ 2609586 h 6858000"/>
              <a:gd name="connsiteX146" fmla="*/ 822908 w 6572708"/>
              <a:gd name="connsiteY146" fmla="*/ 2594856 h 6858000"/>
              <a:gd name="connsiteX147" fmla="*/ 822791 w 6572708"/>
              <a:gd name="connsiteY147" fmla="*/ 2591164 h 6858000"/>
              <a:gd name="connsiteX148" fmla="*/ 840423 w 6572708"/>
              <a:gd name="connsiteY148" fmla="*/ 2567492 h 6858000"/>
              <a:gd name="connsiteX149" fmla="*/ 839313 w 6572708"/>
              <a:gd name="connsiteY149" fmla="*/ 2566722 h 6858000"/>
              <a:gd name="connsiteX150" fmla="*/ 838361 w 6572708"/>
              <a:gd name="connsiteY150" fmla="*/ 2558109 h 6858000"/>
              <a:gd name="connsiteX151" fmla="*/ 839637 w 6572708"/>
              <a:gd name="connsiteY151" fmla="*/ 2542662 h 6858000"/>
              <a:gd name="connsiteX152" fmla="*/ 825800 w 6572708"/>
              <a:gd name="connsiteY152" fmla="*/ 2501548 h 6858000"/>
              <a:gd name="connsiteX153" fmla="*/ 844035 w 6572708"/>
              <a:gd name="connsiteY153" fmla="*/ 2476819 h 6858000"/>
              <a:gd name="connsiteX154" fmla="*/ 846972 w 6572708"/>
              <a:gd name="connsiteY154" fmla="*/ 2471590 h 6858000"/>
              <a:gd name="connsiteX155" fmla="*/ 846730 w 6572708"/>
              <a:gd name="connsiteY155" fmla="*/ 2471378 h 6858000"/>
              <a:gd name="connsiteX156" fmla="*/ 849228 w 6572708"/>
              <a:gd name="connsiteY156" fmla="*/ 2465654 h 6858000"/>
              <a:gd name="connsiteX157" fmla="*/ 852330 w 6572708"/>
              <a:gd name="connsiteY157" fmla="*/ 2462052 h 6858000"/>
              <a:gd name="connsiteX158" fmla="*/ 858029 w 6572708"/>
              <a:gd name="connsiteY158" fmla="*/ 2451906 h 6858000"/>
              <a:gd name="connsiteX159" fmla="*/ 857986 w 6572708"/>
              <a:gd name="connsiteY159" fmla="*/ 2447716 h 6858000"/>
              <a:gd name="connsiteX160" fmla="*/ 855075 w 6572708"/>
              <a:gd name="connsiteY160" fmla="*/ 2445047 h 6858000"/>
              <a:gd name="connsiteX161" fmla="*/ 856006 w 6572708"/>
              <a:gd name="connsiteY161" fmla="*/ 2444265 h 6858000"/>
              <a:gd name="connsiteX162" fmla="*/ 856444 w 6572708"/>
              <a:gd name="connsiteY162" fmla="*/ 2421759 h 6858000"/>
              <a:gd name="connsiteX163" fmla="*/ 868981 w 6572708"/>
              <a:gd name="connsiteY163" fmla="*/ 2375200 h 6858000"/>
              <a:gd name="connsiteX164" fmla="*/ 880811 w 6572708"/>
              <a:gd name="connsiteY164" fmla="*/ 2350147 h 6858000"/>
              <a:gd name="connsiteX165" fmla="*/ 908124 w 6572708"/>
              <a:gd name="connsiteY165" fmla="*/ 2279761 h 6858000"/>
              <a:gd name="connsiteX166" fmla="*/ 931678 w 6572708"/>
              <a:gd name="connsiteY166" fmla="*/ 2207772 h 6858000"/>
              <a:gd name="connsiteX167" fmla="*/ 921761 w 6572708"/>
              <a:gd name="connsiteY167" fmla="*/ 2164302 h 6858000"/>
              <a:gd name="connsiteX168" fmla="*/ 923058 w 6572708"/>
              <a:gd name="connsiteY168" fmla="*/ 2160162 h 6858000"/>
              <a:gd name="connsiteX169" fmla="*/ 931663 w 6572708"/>
              <a:gd name="connsiteY169" fmla="*/ 2151458 h 6858000"/>
              <a:gd name="connsiteX170" fmla="*/ 935730 w 6572708"/>
              <a:gd name="connsiteY170" fmla="*/ 2148616 h 6858000"/>
              <a:gd name="connsiteX171" fmla="*/ 939910 w 6572708"/>
              <a:gd name="connsiteY171" fmla="*/ 2143540 h 6858000"/>
              <a:gd name="connsiteX172" fmla="*/ 939746 w 6572708"/>
              <a:gd name="connsiteY172" fmla="*/ 2143278 h 6858000"/>
              <a:gd name="connsiteX173" fmla="*/ 944182 w 6572708"/>
              <a:gd name="connsiteY173" fmla="*/ 2138791 h 6858000"/>
              <a:gd name="connsiteX174" fmla="*/ 969240 w 6572708"/>
              <a:gd name="connsiteY174" fmla="*/ 2118565 h 6858000"/>
              <a:gd name="connsiteX175" fmla="*/ 969333 w 6572708"/>
              <a:gd name="connsiteY175" fmla="*/ 2074914 h 6858000"/>
              <a:gd name="connsiteX176" fmla="*/ 975462 w 6572708"/>
              <a:gd name="connsiteY176" fmla="*/ 2059981 h 6858000"/>
              <a:gd name="connsiteX177" fmla="*/ 977313 w 6572708"/>
              <a:gd name="connsiteY177" fmla="*/ 2051279 h 6858000"/>
              <a:gd name="connsiteX178" fmla="*/ 976512 w 6572708"/>
              <a:gd name="connsiteY178" fmla="*/ 2050269 h 6858000"/>
              <a:gd name="connsiteX179" fmla="*/ 1000665 w 6572708"/>
              <a:gd name="connsiteY179" fmla="*/ 2030946 h 6858000"/>
              <a:gd name="connsiteX180" fmla="*/ 1001735 w 6572708"/>
              <a:gd name="connsiteY180" fmla="*/ 2027284 h 6858000"/>
              <a:gd name="connsiteX181" fmla="*/ 1020214 w 6572708"/>
              <a:gd name="connsiteY181" fmla="*/ 2016095 h 6858000"/>
              <a:gd name="connsiteX182" fmla="*/ 1028302 w 6572708"/>
              <a:gd name="connsiteY182" fmla="*/ 2009567 h 6858000"/>
              <a:gd name="connsiteX183" fmla="*/ 1033598 w 6572708"/>
              <a:gd name="connsiteY183" fmla="*/ 2009267 h 6858000"/>
              <a:gd name="connsiteX184" fmla="*/ 1044008 w 6572708"/>
              <a:gd name="connsiteY184" fmla="*/ 1998844 h 6858000"/>
              <a:gd name="connsiteX185" fmla="*/ 1044069 w 6572708"/>
              <a:gd name="connsiteY185" fmla="*/ 1997063 h 6858000"/>
              <a:gd name="connsiteX186" fmla="*/ 1056878 w 6572708"/>
              <a:gd name="connsiteY186" fmla="*/ 1990634 h 6858000"/>
              <a:gd name="connsiteX187" fmla="*/ 1072722 w 6572708"/>
              <a:gd name="connsiteY187" fmla="*/ 1987868 h 6858000"/>
              <a:gd name="connsiteX188" fmla="*/ 1145252 w 6572708"/>
              <a:gd name="connsiteY188" fmla="*/ 1891028 h 6858000"/>
              <a:gd name="connsiteX189" fmla="*/ 1226890 w 6572708"/>
              <a:gd name="connsiteY189" fmla="*/ 1845992 h 6858000"/>
              <a:gd name="connsiteX190" fmla="*/ 1323685 w 6572708"/>
              <a:gd name="connsiteY190" fmla="*/ 1758717 h 6858000"/>
              <a:gd name="connsiteX191" fmla="*/ 1398273 w 6572708"/>
              <a:gd name="connsiteY191" fmla="*/ 1627389 h 6858000"/>
              <a:gd name="connsiteX192" fmla="*/ 1417786 w 6572708"/>
              <a:gd name="connsiteY192" fmla="*/ 1591233 h 6858000"/>
              <a:gd name="connsiteX193" fmla="*/ 1456144 w 6572708"/>
              <a:gd name="connsiteY193" fmla="*/ 1570271 h 6858000"/>
              <a:gd name="connsiteX194" fmla="*/ 1458351 w 6572708"/>
              <a:gd name="connsiteY194" fmla="*/ 1554550 h 6858000"/>
              <a:gd name="connsiteX195" fmla="*/ 1458500 w 6572708"/>
              <a:gd name="connsiteY195" fmla="*/ 1551719 h 6858000"/>
              <a:gd name="connsiteX196" fmla="*/ 1464150 w 6572708"/>
              <a:gd name="connsiteY196" fmla="*/ 1542986 h 6858000"/>
              <a:gd name="connsiteX197" fmla="*/ 1459426 w 6572708"/>
              <a:gd name="connsiteY197" fmla="*/ 1537283 h 6858000"/>
              <a:gd name="connsiteX198" fmla="*/ 1463401 w 6572708"/>
              <a:gd name="connsiteY198" fmla="*/ 1521818 h 6858000"/>
              <a:gd name="connsiteX199" fmla="*/ 1475565 w 6572708"/>
              <a:gd name="connsiteY199" fmla="*/ 1506648 h 6858000"/>
              <a:gd name="connsiteX200" fmla="*/ 1540362 w 6572708"/>
              <a:gd name="connsiteY200" fmla="*/ 1438265 h 6858000"/>
              <a:gd name="connsiteX201" fmla="*/ 1575141 w 6572708"/>
              <a:gd name="connsiteY201" fmla="*/ 1395238 h 6858000"/>
              <a:gd name="connsiteX202" fmla="*/ 1582090 w 6572708"/>
              <a:gd name="connsiteY202" fmla="*/ 1375575 h 6858000"/>
              <a:gd name="connsiteX203" fmla="*/ 1596005 w 6572708"/>
              <a:gd name="connsiteY203" fmla="*/ 1350347 h 6858000"/>
              <a:gd name="connsiteX204" fmla="*/ 1615711 w 6572708"/>
              <a:gd name="connsiteY204" fmla="*/ 1303251 h 6858000"/>
              <a:gd name="connsiteX205" fmla="*/ 1650622 w 6572708"/>
              <a:gd name="connsiteY205" fmla="*/ 1244447 h 6858000"/>
              <a:gd name="connsiteX206" fmla="*/ 1702792 w 6572708"/>
              <a:gd name="connsiteY206" fmla="*/ 1215797 h 6858000"/>
              <a:gd name="connsiteX207" fmla="*/ 1700885 w 6572708"/>
              <a:gd name="connsiteY207" fmla="*/ 1209814 h 6858000"/>
              <a:gd name="connsiteX208" fmla="*/ 1723848 w 6572708"/>
              <a:gd name="connsiteY208" fmla="*/ 1183123 h 6858000"/>
              <a:gd name="connsiteX209" fmla="*/ 1759968 w 6572708"/>
              <a:gd name="connsiteY209" fmla="*/ 1166871 h 6858000"/>
              <a:gd name="connsiteX210" fmla="*/ 1767742 w 6572708"/>
              <a:gd name="connsiteY210" fmla="*/ 1158484 h 6858000"/>
              <a:gd name="connsiteX211" fmla="*/ 1773870 w 6572708"/>
              <a:gd name="connsiteY211" fmla="*/ 1125979 h 6858000"/>
              <a:gd name="connsiteX212" fmla="*/ 1767392 w 6572708"/>
              <a:gd name="connsiteY212" fmla="*/ 1121685 h 6858000"/>
              <a:gd name="connsiteX213" fmla="*/ 1770175 w 6572708"/>
              <a:gd name="connsiteY213" fmla="*/ 1112182 h 6858000"/>
              <a:gd name="connsiteX214" fmla="*/ 1769418 w 6572708"/>
              <a:gd name="connsiteY214" fmla="*/ 1109483 h 6858000"/>
              <a:gd name="connsiteX215" fmla="*/ 1766580 w 6572708"/>
              <a:gd name="connsiteY215" fmla="*/ 1094184 h 6858000"/>
              <a:gd name="connsiteX216" fmla="*/ 1797677 w 6572708"/>
              <a:gd name="connsiteY216" fmla="*/ 1065740 h 6858000"/>
              <a:gd name="connsiteX217" fmla="*/ 1805371 w 6572708"/>
              <a:gd name="connsiteY217" fmla="*/ 1027273 h 6858000"/>
              <a:gd name="connsiteX218" fmla="*/ 1882128 w 6572708"/>
              <a:gd name="connsiteY218" fmla="*/ 887059 h 6858000"/>
              <a:gd name="connsiteX219" fmla="*/ 1922110 w 6572708"/>
              <a:gd name="connsiteY219" fmla="*/ 824781 h 6858000"/>
              <a:gd name="connsiteX220" fmla="*/ 1970558 w 6572708"/>
              <a:gd name="connsiteY220" fmla="*/ 721635 h 6858000"/>
              <a:gd name="connsiteX221" fmla="*/ 1974257 w 6572708"/>
              <a:gd name="connsiteY221" fmla="*/ 713733 h 6858000"/>
              <a:gd name="connsiteX222" fmla="*/ 1971701 w 6572708"/>
              <a:gd name="connsiteY222" fmla="*/ 704563 h 6858000"/>
              <a:gd name="connsiteX223" fmla="*/ 1966819 w 6572708"/>
              <a:gd name="connsiteY223" fmla="*/ 628924 h 6858000"/>
              <a:gd name="connsiteX224" fmla="*/ 1956004 w 6572708"/>
              <a:gd name="connsiteY224" fmla="*/ 621102 h 6858000"/>
              <a:gd name="connsiteX225" fmla="*/ 1948613 w 6572708"/>
              <a:gd name="connsiteY225" fmla="*/ 609156 h 6858000"/>
              <a:gd name="connsiteX226" fmla="*/ 1949145 w 6572708"/>
              <a:gd name="connsiteY226" fmla="*/ 606753 h 6858000"/>
              <a:gd name="connsiteX227" fmla="*/ 1944819 w 6572708"/>
              <a:gd name="connsiteY227" fmla="*/ 590072 h 6858000"/>
              <a:gd name="connsiteX228" fmla="*/ 1941001 w 6572708"/>
              <a:gd name="connsiteY228" fmla="*/ 588296 h 6858000"/>
              <a:gd name="connsiteX229" fmla="*/ 1937134 w 6572708"/>
              <a:gd name="connsiteY229" fmla="*/ 577443 h 6858000"/>
              <a:gd name="connsiteX230" fmla="*/ 1927092 w 6572708"/>
              <a:gd name="connsiteY230" fmla="*/ 557642 h 6858000"/>
              <a:gd name="connsiteX231" fmla="*/ 1927484 w 6572708"/>
              <a:gd name="connsiteY231" fmla="*/ 552451 h 6858000"/>
              <a:gd name="connsiteX232" fmla="*/ 1915874 w 6572708"/>
              <a:gd name="connsiteY232" fmla="*/ 520271 h 6858000"/>
              <a:gd name="connsiteX233" fmla="*/ 1916793 w 6572708"/>
              <a:gd name="connsiteY233" fmla="*/ 519123 h 6858000"/>
              <a:gd name="connsiteX234" fmla="*/ 1918236 w 6572708"/>
              <a:gd name="connsiteY234" fmla="*/ 506970 h 6858000"/>
              <a:gd name="connsiteX235" fmla="*/ 1918529 w 6572708"/>
              <a:gd name="connsiteY235" fmla="*/ 485354 h 6858000"/>
              <a:gd name="connsiteX236" fmla="*/ 1932556 w 6572708"/>
              <a:gd name="connsiteY236" fmla="*/ 426779 h 6858000"/>
              <a:gd name="connsiteX237" fmla="*/ 1920572 w 6572708"/>
              <a:gd name="connsiteY237" fmla="*/ 393150 h 6858000"/>
              <a:gd name="connsiteX238" fmla="*/ 1918744 w 6572708"/>
              <a:gd name="connsiteY238" fmla="*/ 385981 h 6858000"/>
              <a:gd name="connsiteX239" fmla="*/ 1918949 w 6572708"/>
              <a:gd name="connsiteY239" fmla="*/ 385674 h 6858000"/>
              <a:gd name="connsiteX240" fmla="*/ 1917499 w 6572708"/>
              <a:gd name="connsiteY240" fmla="*/ 377782 h 6858000"/>
              <a:gd name="connsiteX241" fmla="*/ 1915412 w 6572708"/>
              <a:gd name="connsiteY241" fmla="*/ 372914 h 6858000"/>
              <a:gd name="connsiteX242" fmla="*/ 1911865 w 6572708"/>
              <a:gd name="connsiteY242" fmla="*/ 359009 h 6858000"/>
              <a:gd name="connsiteX243" fmla="*/ 1912244 w 6572708"/>
              <a:gd name="connsiteY243" fmla="*/ 353121 h 6858000"/>
              <a:gd name="connsiteX244" fmla="*/ 1933610 w 6572708"/>
              <a:gd name="connsiteY244" fmla="*/ 297387 h 6858000"/>
              <a:gd name="connsiteX245" fmla="*/ 1939454 w 6572708"/>
              <a:gd name="connsiteY245" fmla="*/ 194719 h 6858000"/>
              <a:gd name="connsiteX246" fmla="*/ 1942001 w 6572708"/>
              <a:gd name="connsiteY246" fmla="*/ 93227 h 6858000"/>
              <a:gd name="connsiteX247" fmla="*/ 1941351 w 6572708"/>
              <a:gd name="connsiteY247" fmla="*/ 56555 h 6858000"/>
              <a:gd name="connsiteX248" fmla="*/ 1950955 w 6572708"/>
              <a:gd name="connsiteY248" fmla="*/ 5312 h 6858000"/>
              <a:gd name="connsiteX249" fmla="*/ 1949546 w 6572708"/>
              <a:gd name="connsiteY249"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9864 w 6572708"/>
              <a:gd name="connsiteY60" fmla="*/ 5063838 h 6858000"/>
              <a:gd name="connsiteX61" fmla="*/ 323140 w 6572708"/>
              <a:gd name="connsiteY61" fmla="*/ 5036513 h 6858000"/>
              <a:gd name="connsiteX62" fmla="*/ 323855 w 6572708"/>
              <a:gd name="connsiteY62" fmla="*/ 4827737 h 6858000"/>
              <a:gd name="connsiteX63" fmla="*/ 333687 w 6572708"/>
              <a:gd name="connsiteY63" fmla="*/ 4774692 h 6858000"/>
              <a:gd name="connsiteX64" fmla="*/ 322637 w 6572708"/>
              <a:gd name="connsiteY64" fmla="*/ 4727427 h 6858000"/>
              <a:gd name="connsiteX65" fmla="*/ 330798 w 6572708"/>
              <a:gd name="connsiteY65" fmla="*/ 4708193 h 6858000"/>
              <a:gd name="connsiteX66" fmla="*/ 332420 w 6572708"/>
              <a:gd name="connsiteY66" fmla="*/ 4704882 h 6858000"/>
              <a:gd name="connsiteX67" fmla="*/ 334216 w 6572708"/>
              <a:gd name="connsiteY67" fmla="*/ 4691500 h 6858000"/>
              <a:gd name="connsiteX68" fmla="*/ 340601 w 6572708"/>
              <a:gd name="connsiteY68" fmla="*/ 4687895 h 6858000"/>
              <a:gd name="connsiteX69" fmla="*/ 347516 w 6572708"/>
              <a:gd name="connsiteY69" fmla="*/ 4667873 h 6858000"/>
              <a:gd name="connsiteX70" fmla="*/ 349175 w 6572708"/>
              <a:gd name="connsiteY70" fmla="*/ 4643189 h 6858000"/>
              <a:gd name="connsiteX71" fmla="*/ 350492 w 6572708"/>
              <a:gd name="connsiteY71" fmla="*/ 4525833 h 6858000"/>
              <a:gd name="connsiteX72" fmla="*/ 355031 w 6572708"/>
              <a:gd name="connsiteY72" fmla="*/ 4455649 h 6858000"/>
              <a:gd name="connsiteX73" fmla="*/ 362651 w 6572708"/>
              <a:gd name="connsiteY73" fmla="*/ 4429036 h 6858000"/>
              <a:gd name="connsiteX74" fmla="*/ 369327 w 6572708"/>
              <a:gd name="connsiteY74" fmla="*/ 4391840 h 6858000"/>
              <a:gd name="connsiteX75" fmla="*/ 371272 w 6572708"/>
              <a:gd name="connsiteY75" fmla="*/ 4358845 h 6858000"/>
              <a:gd name="connsiteX76" fmla="*/ 382342 w 6572708"/>
              <a:gd name="connsiteY76" fmla="*/ 4333764 h 6858000"/>
              <a:gd name="connsiteX77" fmla="*/ 381365 w 6572708"/>
              <a:gd name="connsiteY77" fmla="*/ 4331730 h 6858000"/>
              <a:gd name="connsiteX78" fmla="*/ 364244 w 6572708"/>
              <a:gd name="connsiteY78" fmla="*/ 4309700 h 6858000"/>
              <a:gd name="connsiteX79" fmla="*/ 363377 w 6572708"/>
              <a:gd name="connsiteY79" fmla="*/ 4285388 h 6858000"/>
              <a:gd name="connsiteX80" fmla="*/ 357697 w 6572708"/>
              <a:gd name="connsiteY80" fmla="*/ 4266169 h 6858000"/>
              <a:gd name="connsiteX81" fmla="*/ 356998 w 6572708"/>
              <a:gd name="connsiteY81" fmla="*/ 4247672 h 6858000"/>
              <a:gd name="connsiteX82" fmla="*/ 357549 w 6572708"/>
              <a:gd name="connsiteY82" fmla="*/ 4237120 h 6858000"/>
              <a:gd name="connsiteX83" fmla="*/ 358116 w 6572708"/>
              <a:gd name="connsiteY83" fmla="*/ 4232936 h 6858000"/>
              <a:gd name="connsiteX84" fmla="*/ 366243 w 6572708"/>
              <a:gd name="connsiteY84" fmla="*/ 4224051 h 6858000"/>
              <a:gd name="connsiteX85" fmla="*/ 363841 w 6572708"/>
              <a:gd name="connsiteY85" fmla="*/ 4211782 h 6858000"/>
              <a:gd name="connsiteX86" fmla="*/ 372159 w 6572708"/>
              <a:gd name="connsiteY86" fmla="*/ 4198810 h 6858000"/>
              <a:gd name="connsiteX87" fmla="*/ 366211 w 6572708"/>
              <a:gd name="connsiteY87" fmla="*/ 4195262 h 6858000"/>
              <a:gd name="connsiteX88" fmla="*/ 360561 w 6572708"/>
              <a:gd name="connsiteY88" fmla="*/ 4184054 h 6858000"/>
              <a:gd name="connsiteX89" fmla="*/ 373972 w 6572708"/>
              <a:gd name="connsiteY89" fmla="*/ 4155792 h 6858000"/>
              <a:gd name="connsiteX90" fmla="*/ 373150 w 6572708"/>
              <a:gd name="connsiteY90" fmla="*/ 4150364 h 6858000"/>
              <a:gd name="connsiteX91" fmla="*/ 383773 w 6572708"/>
              <a:gd name="connsiteY91" fmla="*/ 4132084 h 6858000"/>
              <a:gd name="connsiteX92" fmla="*/ 389140 w 6572708"/>
              <a:gd name="connsiteY92" fmla="*/ 4115873 h 6858000"/>
              <a:gd name="connsiteX93" fmla="*/ 378846 w 6572708"/>
              <a:gd name="connsiteY93" fmla="*/ 4082551 h 6858000"/>
              <a:gd name="connsiteX94" fmla="*/ 368001 w 6572708"/>
              <a:gd name="connsiteY94" fmla="*/ 3968090 h 6858000"/>
              <a:gd name="connsiteX95" fmla="*/ 372661 w 6572708"/>
              <a:gd name="connsiteY95" fmla="*/ 3881355 h 6858000"/>
              <a:gd name="connsiteX96" fmla="*/ 379210 w 6572708"/>
              <a:gd name="connsiteY96" fmla="*/ 3850569 h 6858000"/>
              <a:gd name="connsiteX97" fmla="*/ 389880 w 6572708"/>
              <a:gd name="connsiteY97" fmla="*/ 3798988 h 6858000"/>
              <a:gd name="connsiteX98" fmla="*/ 409909 w 6572708"/>
              <a:gd name="connsiteY98" fmla="*/ 3760424 h 6858000"/>
              <a:gd name="connsiteX99" fmla="*/ 414051 w 6572708"/>
              <a:gd name="connsiteY99" fmla="*/ 3717298 h 6858000"/>
              <a:gd name="connsiteX100" fmla="*/ 399424 w 6572708"/>
              <a:gd name="connsiteY100" fmla="*/ 3707291 h 6858000"/>
              <a:gd name="connsiteX101" fmla="*/ 394460 w 6572708"/>
              <a:gd name="connsiteY101" fmla="*/ 3673415 h 6858000"/>
              <a:gd name="connsiteX102" fmla="*/ 408918 w 6572708"/>
              <a:gd name="connsiteY102" fmla="*/ 3661155 h 6858000"/>
              <a:gd name="connsiteX103" fmla="*/ 425028 w 6572708"/>
              <a:gd name="connsiteY103" fmla="*/ 3591166 h 6858000"/>
              <a:gd name="connsiteX104" fmla="*/ 430292 w 6572708"/>
              <a:gd name="connsiteY104" fmla="*/ 3550801 h 6858000"/>
              <a:gd name="connsiteX105" fmla="*/ 437149 w 6572708"/>
              <a:gd name="connsiteY105" fmla="*/ 3497399 h 6858000"/>
              <a:gd name="connsiteX106" fmla="*/ 442017 w 6572708"/>
              <a:gd name="connsiteY106" fmla="*/ 3474143 h 6858000"/>
              <a:gd name="connsiteX107" fmla="*/ 437175 w 6572708"/>
              <a:gd name="connsiteY107" fmla="*/ 3463057 h 6858000"/>
              <a:gd name="connsiteX108" fmla="*/ 438483 w 6572708"/>
              <a:gd name="connsiteY108" fmla="*/ 3457563 h 6858000"/>
              <a:gd name="connsiteX109" fmla="*/ 438642 w 6572708"/>
              <a:gd name="connsiteY109" fmla="*/ 3439053 h 6858000"/>
              <a:gd name="connsiteX110" fmla="*/ 439678 w 6572708"/>
              <a:gd name="connsiteY110" fmla="*/ 3428537 h 6858000"/>
              <a:gd name="connsiteX111" fmla="*/ 440437 w 6572708"/>
              <a:gd name="connsiteY111" fmla="*/ 3424381 h 6858000"/>
              <a:gd name="connsiteX112" fmla="*/ 448781 w 6572708"/>
              <a:gd name="connsiteY112" fmla="*/ 3416042 h 6858000"/>
              <a:gd name="connsiteX113" fmla="*/ 448765 w 6572708"/>
              <a:gd name="connsiteY113" fmla="*/ 3414504 h 6858000"/>
              <a:gd name="connsiteX114" fmla="*/ 447134 w 6572708"/>
              <a:gd name="connsiteY114" fmla="*/ 3403498 h 6858000"/>
              <a:gd name="connsiteX115" fmla="*/ 452387 w 6572708"/>
              <a:gd name="connsiteY115" fmla="*/ 3396070 h 6858000"/>
              <a:gd name="connsiteX116" fmla="*/ 453996 w 6572708"/>
              <a:gd name="connsiteY116" fmla="*/ 3389553 h 6858000"/>
              <a:gd name="connsiteX117" fmla="*/ 450265 w 6572708"/>
              <a:gd name="connsiteY117" fmla="*/ 3387098 h 6858000"/>
              <a:gd name="connsiteX118" fmla="*/ 445137 w 6572708"/>
              <a:gd name="connsiteY118" fmla="*/ 3375655 h 6858000"/>
              <a:gd name="connsiteX119" fmla="*/ 453359 w 6572708"/>
              <a:gd name="connsiteY119" fmla="*/ 3367050 h 6858000"/>
              <a:gd name="connsiteX120" fmla="*/ 459842 w 6572708"/>
              <a:gd name="connsiteY120" fmla="*/ 3348005 h 6858000"/>
              <a:gd name="connsiteX121" fmla="*/ 459268 w 6572708"/>
              <a:gd name="connsiteY121" fmla="*/ 3342546 h 6858000"/>
              <a:gd name="connsiteX122" fmla="*/ 470590 w 6572708"/>
              <a:gd name="connsiteY122" fmla="*/ 3324958 h 6858000"/>
              <a:gd name="connsiteX123" fmla="*/ 468579 w 6572708"/>
              <a:gd name="connsiteY123" fmla="*/ 3306990 h 6858000"/>
              <a:gd name="connsiteX124" fmla="*/ 480123 w 6572708"/>
              <a:gd name="connsiteY124" fmla="*/ 3295094 h 6858000"/>
              <a:gd name="connsiteX125" fmla="*/ 482298 w 6572708"/>
              <a:gd name="connsiteY125" fmla="*/ 3293541 h 6858000"/>
              <a:gd name="connsiteX126" fmla="*/ 489102 w 6572708"/>
              <a:gd name="connsiteY126" fmla="*/ 3262198 h 6858000"/>
              <a:gd name="connsiteX127" fmla="*/ 497561 w 6572708"/>
              <a:gd name="connsiteY127" fmla="*/ 3253284 h 6858000"/>
              <a:gd name="connsiteX128" fmla="*/ 522157 w 6572708"/>
              <a:gd name="connsiteY128" fmla="*/ 3192563 h 6858000"/>
              <a:gd name="connsiteX129" fmla="*/ 529302 w 6572708"/>
              <a:gd name="connsiteY129" fmla="*/ 3175520 h 6858000"/>
              <a:gd name="connsiteX130" fmla="*/ 528284 w 6572708"/>
              <a:gd name="connsiteY130" fmla="*/ 3160058 h 6858000"/>
              <a:gd name="connsiteX131" fmla="*/ 521806 w 6572708"/>
              <a:gd name="connsiteY131" fmla="*/ 3155764 h 6858000"/>
              <a:gd name="connsiteX132" fmla="*/ 524589 w 6572708"/>
              <a:gd name="connsiteY132" fmla="*/ 3146261 h 6858000"/>
              <a:gd name="connsiteX133" fmla="*/ 523832 w 6572708"/>
              <a:gd name="connsiteY133" fmla="*/ 3143561 h 6858000"/>
              <a:gd name="connsiteX134" fmla="*/ 520994 w 6572708"/>
              <a:gd name="connsiteY134" fmla="*/ 3128263 h 6858000"/>
              <a:gd name="connsiteX135" fmla="*/ 552091 w 6572708"/>
              <a:gd name="connsiteY135" fmla="*/ 3099818 h 6858000"/>
              <a:gd name="connsiteX136" fmla="*/ 618216 w 6572708"/>
              <a:gd name="connsiteY136" fmla="*/ 2895965 h 6858000"/>
              <a:gd name="connsiteX137" fmla="*/ 724973 w 6572708"/>
              <a:gd name="connsiteY137" fmla="*/ 2755713 h 6858000"/>
              <a:gd name="connsiteX138" fmla="*/ 765538 w 6572708"/>
              <a:gd name="connsiteY138" fmla="*/ 2648081 h 6858000"/>
              <a:gd name="connsiteX139" fmla="*/ 780267 w 6572708"/>
              <a:gd name="connsiteY139" fmla="*/ 2641879 h 6858000"/>
              <a:gd name="connsiteX140" fmla="*/ 790836 w 6572708"/>
              <a:gd name="connsiteY140" fmla="*/ 2632919 h 6858000"/>
              <a:gd name="connsiteX141" fmla="*/ 790328 w 6572708"/>
              <a:gd name="connsiteY141" fmla="*/ 2631229 h 6858000"/>
              <a:gd name="connsiteX142" fmla="*/ 797257 w 6572708"/>
              <a:gd name="connsiteY142" fmla="*/ 2619054 h 6858000"/>
              <a:gd name="connsiteX143" fmla="*/ 802383 w 6572708"/>
              <a:gd name="connsiteY143" fmla="*/ 2617568 h 6858000"/>
              <a:gd name="connsiteX144" fmla="*/ 808267 w 6572708"/>
              <a:gd name="connsiteY144" fmla="*/ 2609586 h 6858000"/>
              <a:gd name="connsiteX145" fmla="*/ 822908 w 6572708"/>
              <a:gd name="connsiteY145" fmla="*/ 2594856 h 6858000"/>
              <a:gd name="connsiteX146" fmla="*/ 822791 w 6572708"/>
              <a:gd name="connsiteY146" fmla="*/ 2591164 h 6858000"/>
              <a:gd name="connsiteX147" fmla="*/ 840423 w 6572708"/>
              <a:gd name="connsiteY147" fmla="*/ 2567492 h 6858000"/>
              <a:gd name="connsiteX148" fmla="*/ 839313 w 6572708"/>
              <a:gd name="connsiteY148" fmla="*/ 2566722 h 6858000"/>
              <a:gd name="connsiteX149" fmla="*/ 838361 w 6572708"/>
              <a:gd name="connsiteY149" fmla="*/ 2558109 h 6858000"/>
              <a:gd name="connsiteX150" fmla="*/ 839637 w 6572708"/>
              <a:gd name="connsiteY150" fmla="*/ 2542662 h 6858000"/>
              <a:gd name="connsiteX151" fmla="*/ 825800 w 6572708"/>
              <a:gd name="connsiteY151" fmla="*/ 2501548 h 6858000"/>
              <a:gd name="connsiteX152" fmla="*/ 844035 w 6572708"/>
              <a:gd name="connsiteY152" fmla="*/ 2476819 h 6858000"/>
              <a:gd name="connsiteX153" fmla="*/ 846972 w 6572708"/>
              <a:gd name="connsiteY153" fmla="*/ 2471590 h 6858000"/>
              <a:gd name="connsiteX154" fmla="*/ 846730 w 6572708"/>
              <a:gd name="connsiteY154" fmla="*/ 2471378 h 6858000"/>
              <a:gd name="connsiteX155" fmla="*/ 849228 w 6572708"/>
              <a:gd name="connsiteY155" fmla="*/ 2465654 h 6858000"/>
              <a:gd name="connsiteX156" fmla="*/ 852330 w 6572708"/>
              <a:gd name="connsiteY156" fmla="*/ 2462052 h 6858000"/>
              <a:gd name="connsiteX157" fmla="*/ 858029 w 6572708"/>
              <a:gd name="connsiteY157" fmla="*/ 2451906 h 6858000"/>
              <a:gd name="connsiteX158" fmla="*/ 857986 w 6572708"/>
              <a:gd name="connsiteY158" fmla="*/ 2447716 h 6858000"/>
              <a:gd name="connsiteX159" fmla="*/ 855075 w 6572708"/>
              <a:gd name="connsiteY159" fmla="*/ 2445047 h 6858000"/>
              <a:gd name="connsiteX160" fmla="*/ 856006 w 6572708"/>
              <a:gd name="connsiteY160" fmla="*/ 2444265 h 6858000"/>
              <a:gd name="connsiteX161" fmla="*/ 856444 w 6572708"/>
              <a:gd name="connsiteY161" fmla="*/ 2421759 h 6858000"/>
              <a:gd name="connsiteX162" fmla="*/ 868981 w 6572708"/>
              <a:gd name="connsiteY162" fmla="*/ 2375200 h 6858000"/>
              <a:gd name="connsiteX163" fmla="*/ 880811 w 6572708"/>
              <a:gd name="connsiteY163" fmla="*/ 2350147 h 6858000"/>
              <a:gd name="connsiteX164" fmla="*/ 908124 w 6572708"/>
              <a:gd name="connsiteY164" fmla="*/ 2279761 h 6858000"/>
              <a:gd name="connsiteX165" fmla="*/ 931678 w 6572708"/>
              <a:gd name="connsiteY165" fmla="*/ 2207772 h 6858000"/>
              <a:gd name="connsiteX166" fmla="*/ 921761 w 6572708"/>
              <a:gd name="connsiteY166" fmla="*/ 2164302 h 6858000"/>
              <a:gd name="connsiteX167" fmla="*/ 923058 w 6572708"/>
              <a:gd name="connsiteY167" fmla="*/ 2160162 h 6858000"/>
              <a:gd name="connsiteX168" fmla="*/ 931663 w 6572708"/>
              <a:gd name="connsiteY168" fmla="*/ 2151458 h 6858000"/>
              <a:gd name="connsiteX169" fmla="*/ 935730 w 6572708"/>
              <a:gd name="connsiteY169" fmla="*/ 2148616 h 6858000"/>
              <a:gd name="connsiteX170" fmla="*/ 939910 w 6572708"/>
              <a:gd name="connsiteY170" fmla="*/ 2143540 h 6858000"/>
              <a:gd name="connsiteX171" fmla="*/ 939746 w 6572708"/>
              <a:gd name="connsiteY171" fmla="*/ 2143278 h 6858000"/>
              <a:gd name="connsiteX172" fmla="*/ 944182 w 6572708"/>
              <a:gd name="connsiteY172" fmla="*/ 2138791 h 6858000"/>
              <a:gd name="connsiteX173" fmla="*/ 969240 w 6572708"/>
              <a:gd name="connsiteY173" fmla="*/ 2118565 h 6858000"/>
              <a:gd name="connsiteX174" fmla="*/ 969333 w 6572708"/>
              <a:gd name="connsiteY174" fmla="*/ 2074914 h 6858000"/>
              <a:gd name="connsiteX175" fmla="*/ 975462 w 6572708"/>
              <a:gd name="connsiteY175" fmla="*/ 2059981 h 6858000"/>
              <a:gd name="connsiteX176" fmla="*/ 977313 w 6572708"/>
              <a:gd name="connsiteY176" fmla="*/ 2051279 h 6858000"/>
              <a:gd name="connsiteX177" fmla="*/ 976512 w 6572708"/>
              <a:gd name="connsiteY177" fmla="*/ 2050269 h 6858000"/>
              <a:gd name="connsiteX178" fmla="*/ 1000665 w 6572708"/>
              <a:gd name="connsiteY178" fmla="*/ 2030946 h 6858000"/>
              <a:gd name="connsiteX179" fmla="*/ 1001735 w 6572708"/>
              <a:gd name="connsiteY179" fmla="*/ 2027284 h 6858000"/>
              <a:gd name="connsiteX180" fmla="*/ 1020214 w 6572708"/>
              <a:gd name="connsiteY180" fmla="*/ 2016095 h 6858000"/>
              <a:gd name="connsiteX181" fmla="*/ 1028302 w 6572708"/>
              <a:gd name="connsiteY181" fmla="*/ 2009567 h 6858000"/>
              <a:gd name="connsiteX182" fmla="*/ 1033598 w 6572708"/>
              <a:gd name="connsiteY182" fmla="*/ 2009267 h 6858000"/>
              <a:gd name="connsiteX183" fmla="*/ 1044008 w 6572708"/>
              <a:gd name="connsiteY183" fmla="*/ 1998844 h 6858000"/>
              <a:gd name="connsiteX184" fmla="*/ 1044069 w 6572708"/>
              <a:gd name="connsiteY184" fmla="*/ 1997063 h 6858000"/>
              <a:gd name="connsiteX185" fmla="*/ 1056878 w 6572708"/>
              <a:gd name="connsiteY185" fmla="*/ 1990634 h 6858000"/>
              <a:gd name="connsiteX186" fmla="*/ 1072722 w 6572708"/>
              <a:gd name="connsiteY186" fmla="*/ 1987868 h 6858000"/>
              <a:gd name="connsiteX187" fmla="*/ 1145252 w 6572708"/>
              <a:gd name="connsiteY187" fmla="*/ 1891028 h 6858000"/>
              <a:gd name="connsiteX188" fmla="*/ 1226890 w 6572708"/>
              <a:gd name="connsiteY188" fmla="*/ 1845992 h 6858000"/>
              <a:gd name="connsiteX189" fmla="*/ 1323685 w 6572708"/>
              <a:gd name="connsiteY189" fmla="*/ 1758717 h 6858000"/>
              <a:gd name="connsiteX190" fmla="*/ 1398273 w 6572708"/>
              <a:gd name="connsiteY190" fmla="*/ 1627389 h 6858000"/>
              <a:gd name="connsiteX191" fmla="*/ 1417786 w 6572708"/>
              <a:gd name="connsiteY191" fmla="*/ 1591233 h 6858000"/>
              <a:gd name="connsiteX192" fmla="*/ 1456144 w 6572708"/>
              <a:gd name="connsiteY192" fmla="*/ 1570271 h 6858000"/>
              <a:gd name="connsiteX193" fmla="*/ 1458351 w 6572708"/>
              <a:gd name="connsiteY193" fmla="*/ 1554550 h 6858000"/>
              <a:gd name="connsiteX194" fmla="*/ 1458500 w 6572708"/>
              <a:gd name="connsiteY194" fmla="*/ 1551719 h 6858000"/>
              <a:gd name="connsiteX195" fmla="*/ 1464150 w 6572708"/>
              <a:gd name="connsiteY195" fmla="*/ 1542986 h 6858000"/>
              <a:gd name="connsiteX196" fmla="*/ 1459426 w 6572708"/>
              <a:gd name="connsiteY196" fmla="*/ 1537283 h 6858000"/>
              <a:gd name="connsiteX197" fmla="*/ 1463401 w 6572708"/>
              <a:gd name="connsiteY197" fmla="*/ 1521818 h 6858000"/>
              <a:gd name="connsiteX198" fmla="*/ 1475565 w 6572708"/>
              <a:gd name="connsiteY198" fmla="*/ 1506648 h 6858000"/>
              <a:gd name="connsiteX199" fmla="*/ 1540362 w 6572708"/>
              <a:gd name="connsiteY199" fmla="*/ 1438265 h 6858000"/>
              <a:gd name="connsiteX200" fmla="*/ 1575141 w 6572708"/>
              <a:gd name="connsiteY200" fmla="*/ 1395238 h 6858000"/>
              <a:gd name="connsiteX201" fmla="*/ 1582090 w 6572708"/>
              <a:gd name="connsiteY201" fmla="*/ 1375575 h 6858000"/>
              <a:gd name="connsiteX202" fmla="*/ 1596005 w 6572708"/>
              <a:gd name="connsiteY202" fmla="*/ 1350347 h 6858000"/>
              <a:gd name="connsiteX203" fmla="*/ 1615711 w 6572708"/>
              <a:gd name="connsiteY203" fmla="*/ 1303251 h 6858000"/>
              <a:gd name="connsiteX204" fmla="*/ 1650622 w 6572708"/>
              <a:gd name="connsiteY204" fmla="*/ 1244447 h 6858000"/>
              <a:gd name="connsiteX205" fmla="*/ 1702792 w 6572708"/>
              <a:gd name="connsiteY205" fmla="*/ 1215797 h 6858000"/>
              <a:gd name="connsiteX206" fmla="*/ 1700885 w 6572708"/>
              <a:gd name="connsiteY206" fmla="*/ 1209814 h 6858000"/>
              <a:gd name="connsiteX207" fmla="*/ 1723848 w 6572708"/>
              <a:gd name="connsiteY207" fmla="*/ 1183123 h 6858000"/>
              <a:gd name="connsiteX208" fmla="*/ 1759968 w 6572708"/>
              <a:gd name="connsiteY208" fmla="*/ 1166871 h 6858000"/>
              <a:gd name="connsiteX209" fmla="*/ 1767742 w 6572708"/>
              <a:gd name="connsiteY209" fmla="*/ 1158484 h 6858000"/>
              <a:gd name="connsiteX210" fmla="*/ 1773870 w 6572708"/>
              <a:gd name="connsiteY210" fmla="*/ 1125979 h 6858000"/>
              <a:gd name="connsiteX211" fmla="*/ 1767392 w 6572708"/>
              <a:gd name="connsiteY211" fmla="*/ 1121685 h 6858000"/>
              <a:gd name="connsiteX212" fmla="*/ 1770175 w 6572708"/>
              <a:gd name="connsiteY212" fmla="*/ 1112182 h 6858000"/>
              <a:gd name="connsiteX213" fmla="*/ 1769418 w 6572708"/>
              <a:gd name="connsiteY213" fmla="*/ 1109483 h 6858000"/>
              <a:gd name="connsiteX214" fmla="*/ 1766580 w 6572708"/>
              <a:gd name="connsiteY214" fmla="*/ 1094184 h 6858000"/>
              <a:gd name="connsiteX215" fmla="*/ 1797677 w 6572708"/>
              <a:gd name="connsiteY215" fmla="*/ 1065740 h 6858000"/>
              <a:gd name="connsiteX216" fmla="*/ 1805371 w 6572708"/>
              <a:gd name="connsiteY216" fmla="*/ 1027273 h 6858000"/>
              <a:gd name="connsiteX217" fmla="*/ 1882128 w 6572708"/>
              <a:gd name="connsiteY217" fmla="*/ 887059 h 6858000"/>
              <a:gd name="connsiteX218" fmla="*/ 1922110 w 6572708"/>
              <a:gd name="connsiteY218" fmla="*/ 824781 h 6858000"/>
              <a:gd name="connsiteX219" fmla="*/ 1970558 w 6572708"/>
              <a:gd name="connsiteY219" fmla="*/ 721635 h 6858000"/>
              <a:gd name="connsiteX220" fmla="*/ 1974257 w 6572708"/>
              <a:gd name="connsiteY220" fmla="*/ 713733 h 6858000"/>
              <a:gd name="connsiteX221" fmla="*/ 1971701 w 6572708"/>
              <a:gd name="connsiteY221" fmla="*/ 704563 h 6858000"/>
              <a:gd name="connsiteX222" fmla="*/ 1966819 w 6572708"/>
              <a:gd name="connsiteY222" fmla="*/ 628924 h 6858000"/>
              <a:gd name="connsiteX223" fmla="*/ 1956004 w 6572708"/>
              <a:gd name="connsiteY223" fmla="*/ 621102 h 6858000"/>
              <a:gd name="connsiteX224" fmla="*/ 1948613 w 6572708"/>
              <a:gd name="connsiteY224" fmla="*/ 609156 h 6858000"/>
              <a:gd name="connsiteX225" fmla="*/ 1949145 w 6572708"/>
              <a:gd name="connsiteY225" fmla="*/ 606753 h 6858000"/>
              <a:gd name="connsiteX226" fmla="*/ 1944819 w 6572708"/>
              <a:gd name="connsiteY226" fmla="*/ 590072 h 6858000"/>
              <a:gd name="connsiteX227" fmla="*/ 1941001 w 6572708"/>
              <a:gd name="connsiteY227" fmla="*/ 588296 h 6858000"/>
              <a:gd name="connsiteX228" fmla="*/ 1937134 w 6572708"/>
              <a:gd name="connsiteY228" fmla="*/ 577443 h 6858000"/>
              <a:gd name="connsiteX229" fmla="*/ 1927092 w 6572708"/>
              <a:gd name="connsiteY229" fmla="*/ 557642 h 6858000"/>
              <a:gd name="connsiteX230" fmla="*/ 1927484 w 6572708"/>
              <a:gd name="connsiteY230" fmla="*/ 552451 h 6858000"/>
              <a:gd name="connsiteX231" fmla="*/ 1915874 w 6572708"/>
              <a:gd name="connsiteY231" fmla="*/ 520271 h 6858000"/>
              <a:gd name="connsiteX232" fmla="*/ 1916793 w 6572708"/>
              <a:gd name="connsiteY232" fmla="*/ 519123 h 6858000"/>
              <a:gd name="connsiteX233" fmla="*/ 1918236 w 6572708"/>
              <a:gd name="connsiteY233" fmla="*/ 506970 h 6858000"/>
              <a:gd name="connsiteX234" fmla="*/ 1918529 w 6572708"/>
              <a:gd name="connsiteY234" fmla="*/ 485354 h 6858000"/>
              <a:gd name="connsiteX235" fmla="*/ 1932556 w 6572708"/>
              <a:gd name="connsiteY235" fmla="*/ 426779 h 6858000"/>
              <a:gd name="connsiteX236" fmla="*/ 1920572 w 6572708"/>
              <a:gd name="connsiteY236" fmla="*/ 393150 h 6858000"/>
              <a:gd name="connsiteX237" fmla="*/ 1918744 w 6572708"/>
              <a:gd name="connsiteY237" fmla="*/ 385981 h 6858000"/>
              <a:gd name="connsiteX238" fmla="*/ 1918949 w 6572708"/>
              <a:gd name="connsiteY238" fmla="*/ 385674 h 6858000"/>
              <a:gd name="connsiteX239" fmla="*/ 1917499 w 6572708"/>
              <a:gd name="connsiteY239" fmla="*/ 377782 h 6858000"/>
              <a:gd name="connsiteX240" fmla="*/ 1915412 w 6572708"/>
              <a:gd name="connsiteY240" fmla="*/ 372914 h 6858000"/>
              <a:gd name="connsiteX241" fmla="*/ 1911865 w 6572708"/>
              <a:gd name="connsiteY241" fmla="*/ 359009 h 6858000"/>
              <a:gd name="connsiteX242" fmla="*/ 1912244 w 6572708"/>
              <a:gd name="connsiteY242" fmla="*/ 353121 h 6858000"/>
              <a:gd name="connsiteX243" fmla="*/ 1933610 w 6572708"/>
              <a:gd name="connsiteY243" fmla="*/ 297387 h 6858000"/>
              <a:gd name="connsiteX244" fmla="*/ 1939454 w 6572708"/>
              <a:gd name="connsiteY244" fmla="*/ 194719 h 6858000"/>
              <a:gd name="connsiteX245" fmla="*/ 1942001 w 6572708"/>
              <a:gd name="connsiteY245" fmla="*/ 93227 h 6858000"/>
              <a:gd name="connsiteX246" fmla="*/ 1941351 w 6572708"/>
              <a:gd name="connsiteY246" fmla="*/ 56555 h 6858000"/>
              <a:gd name="connsiteX247" fmla="*/ 1950955 w 6572708"/>
              <a:gd name="connsiteY247" fmla="*/ 5312 h 6858000"/>
              <a:gd name="connsiteX248" fmla="*/ 1949546 w 6572708"/>
              <a:gd name="connsiteY248"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275 w 6572708"/>
              <a:gd name="connsiteY56" fmla="*/ 5230130 h 6858000"/>
              <a:gd name="connsiteX57" fmla="*/ 329641 w 6572708"/>
              <a:gd name="connsiteY57" fmla="*/ 5216534 h 6858000"/>
              <a:gd name="connsiteX58" fmla="*/ 329088 w 6572708"/>
              <a:gd name="connsiteY58" fmla="*/ 5211732 h 6858000"/>
              <a:gd name="connsiteX59" fmla="*/ 299864 w 6572708"/>
              <a:gd name="connsiteY59" fmla="*/ 5063838 h 6858000"/>
              <a:gd name="connsiteX60" fmla="*/ 323140 w 6572708"/>
              <a:gd name="connsiteY60" fmla="*/ 5036513 h 6858000"/>
              <a:gd name="connsiteX61" fmla="*/ 323855 w 6572708"/>
              <a:gd name="connsiteY61" fmla="*/ 4827737 h 6858000"/>
              <a:gd name="connsiteX62" fmla="*/ 333687 w 6572708"/>
              <a:gd name="connsiteY62" fmla="*/ 4774692 h 6858000"/>
              <a:gd name="connsiteX63" fmla="*/ 322637 w 6572708"/>
              <a:gd name="connsiteY63" fmla="*/ 4727427 h 6858000"/>
              <a:gd name="connsiteX64" fmla="*/ 330798 w 6572708"/>
              <a:gd name="connsiteY64" fmla="*/ 4708193 h 6858000"/>
              <a:gd name="connsiteX65" fmla="*/ 332420 w 6572708"/>
              <a:gd name="connsiteY65" fmla="*/ 4704882 h 6858000"/>
              <a:gd name="connsiteX66" fmla="*/ 334216 w 6572708"/>
              <a:gd name="connsiteY66" fmla="*/ 4691500 h 6858000"/>
              <a:gd name="connsiteX67" fmla="*/ 340601 w 6572708"/>
              <a:gd name="connsiteY67" fmla="*/ 4687895 h 6858000"/>
              <a:gd name="connsiteX68" fmla="*/ 347516 w 6572708"/>
              <a:gd name="connsiteY68" fmla="*/ 4667873 h 6858000"/>
              <a:gd name="connsiteX69" fmla="*/ 349175 w 6572708"/>
              <a:gd name="connsiteY69" fmla="*/ 4643189 h 6858000"/>
              <a:gd name="connsiteX70" fmla="*/ 350492 w 6572708"/>
              <a:gd name="connsiteY70" fmla="*/ 4525833 h 6858000"/>
              <a:gd name="connsiteX71" fmla="*/ 355031 w 6572708"/>
              <a:gd name="connsiteY71" fmla="*/ 4455649 h 6858000"/>
              <a:gd name="connsiteX72" fmla="*/ 362651 w 6572708"/>
              <a:gd name="connsiteY72" fmla="*/ 4429036 h 6858000"/>
              <a:gd name="connsiteX73" fmla="*/ 369327 w 6572708"/>
              <a:gd name="connsiteY73" fmla="*/ 4391840 h 6858000"/>
              <a:gd name="connsiteX74" fmla="*/ 371272 w 6572708"/>
              <a:gd name="connsiteY74" fmla="*/ 4358845 h 6858000"/>
              <a:gd name="connsiteX75" fmla="*/ 382342 w 6572708"/>
              <a:gd name="connsiteY75" fmla="*/ 4333764 h 6858000"/>
              <a:gd name="connsiteX76" fmla="*/ 381365 w 6572708"/>
              <a:gd name="connsiteY76" fmla="*/ 4331730 h 6858000"/>
              <a:gd name="connsiteX77" fmla="*/ 364244 w 6572708"/>
              <a:gd name="connsiteY77" fmla="*/ 4309700 h 6858000"/>
              <a:gd name="connsiteX78" fmla="*/ 363377 w 6572708"/>
              <a:gd name="connsiteY78" fmla="*/ 4285388 h 6858000"/>
              <a:gd name="connsiteX79" fmla="*/ 357697 w 6572708"/>
              <a:gd name="connsiteY79" fmla="*/ 4266169 h 6858000"/>
              <a:gd name="connsiteX80" fmla="*/ 356998 w 6572708"/>
              <a:gd name="connsiteY80" fmla="*/ 4247672 h 6858000"/>
              <a:gd name="connsiteX81" fmla="*/ 357549 w 6572708"/>
              <a:gd name="connsiteY81" fmla="*/ 4237120 h 6858000"/>
              <a:gd name="connsiteX82" fmla="*/ 358116 w 6572708"/>
              <a:gd name="connsiteY82" fmla="*/ 4232936 h 6858000"/>
              <a:gd name="connsiteX83" fmla="*/ 366243 w 6572708"/>
              <a:gd name="connsiteY83" fmla="*/ 4224051 h 6858000"/>
              <a:gd name="connsiteX84" fmla="*/ 363841 w 6572708"/>
              <a:gd name="connsiteY84" fmla="*/ 4211782 h 6858000"/>
              <a:gd name="connsiteX85" fmla="*/ 372159 w 6572708"/>
              <a:gd name="connsiteY85" fmla="*/ 4198810 h 6858000"/>
              <a:gd name="connsiteX86" fmla="*/ 366211 w 6572708"/>
              <a:gd name="connsiteY86" fmla="*/ 4195262 h 6858000"/>
              <a:gd name="connsiteX87" fmla="*/ 360561 w 6572708"/>
              <a:gd name="connsiteY87" fmla="*/ 4184054 h 6858000"/>
              <a:gd name="connsiteX88" fmla="*/ 373972 w 6572708"/>
              <a:gd name="connsiteY88" fmla="*/ 4155792 h 6858000"/>
              <a:gd name="connsiteX89" fmla="*/ 373150 w 6572708"/>
              <a:gd name="connsiteY89" fmla="*/ 4150364 h 6858000"/>
              <a:gd name="connsiteX90" fmla="*/ 383773 w 6572708"/>
              <a:gd name="connsiteY90" fmla="*/ 4132084 h 6858000"/>
              <a:gd name="connsiteX91" fmla="*/ 389140 w 6572708"/>
              <a:gd name="connsiteY91" fmla="*/ 4115873 h 6858000"/>
              <a:gd name="connsiteX92" fmla="*/ 378846 w 6572708"/>
              <a:gd name="connsiteY92" fmla="*/ 4082551 h 6858000"/>
              <a:gd name="connsiteX93" fmla="*/ 368001 w 6572708"/>
              <a:gd name="connsiteY93" fmla="*/ 3968090 h 6858000"/>
              <a:gd name="connsiteX94" fmla="*/ 372661 w 6572708"/>
              <a:gd name="connsiteY94" fmla="*/ 3881355 h 6858000"/>
              <a:gd name="connsiteX95" fmla="*/ 379210 w 6572708"/>
              <a:gd name="connsiteY95" fmla="*/ 3850569 h 6858000"/>
              <a:gd name="connsiteX96" fmla="*/ 389880 w 6572708"/>
              <a:gd name="connsiteY96" fmla="*/ 3798988 h 6858000"/>
              <a:gd name="connsiteX97" fmla="*/ 409909 w 6572708"/>
              <a:gd name="connsiteY97" fmla="*/ 3760424 h 6858000"/>
              <a:gd name="connsiteX98" fmla="*/ 414051 w 6572708"/>
              <a:gd name="connsiteY98" fmla="*/ 3717298 h 6858000"/>
              <a:gd name="connsiteX99" fmla="*/ 399424 w 6572708"/>
              <a:gd name="connsiteY99" fmla="*/ 3707291 h 6858000"/>
              <a:gd name="connsiteX100" fmla="*/ 394460 w 6572708"/>
              <a:gd name="connsiteY100" fmla="*/ 3673415 h 6858000"/>
              <a:gd name="connsiteX101" fmla="*/ 408918 w 6572708"/>
              <a:gd name="connsiteY101" fmla="*/ 3661155 h 6858000"/>
              <a:gd name="connsiteX102" fmla="*/ 425028 w 6572708"/>
              <a:gd name="connsiteY102" fmla="*/ 3591166 h 6858000"/>
              <a:gd name="connsiteX103" fmla="*/ 430292 w 6572708"/>
              <a:gd name="connsiteY103" fmla="*/ 3550801 h 6858000"/>
              <a:gd name="connsiteX104" fmla="*/ 437149 w 6572708"/>
              <a:gd name="connsiteY104" fmla="*/ 3497399 h 6858000"/>
              <a:gd name="connsiteX105" fmla="*/ 442017 w 6572708"/>
              <a:gd name="connsiteY105" fmla="*/ 3474143 h 6858000"/>
              <a:gd name="connsiteX106" fmla="*/ 437175 w 6572708"/>
              <a:gd name="connsiteY106" fmla="*/ 3463057 h 6858000"/>
              <a:gd name="connsiteX107" fmla="*/ 438483 w 6572708"/>
              <a:gd name="connsiteY107" fmla="*/ 3457563 h 6858000"/>
              <a:gd name="connsiteX108" fmla="*/ 438642 w 6572708"/>
              <a:gd name="connsiteY108" fmla="*/ 3439053 h 6858000"/>
              <a:gd name="connsiteX109" fmla="*/ 439678 w 6572708"/>
              <a:gd name="connsiteY109" fmla="*/ 3428537 h 6858000"/>
              <a:gd name="connsiteX110" fmla="*/ 440437 w 6572708"/>
              <a:gd name="connsiteY110" fmla="*/ 3424381 h 6858000"/>
              <a:gd name="connsiteX111" fmla="*/ 448781 w 6572708"/>
              <a:gd name="connsiteY111" fmla="*/ 3416042 h 6858000"/>
              <a:gd name="connsiteX112" fmla="*/ 448765 w 6572708"/>
              <a:gd name="connsiteY112" fmla="*/ 3414504 h 6858000"/>
              <a:gd name="connsiteX113" fmla="*/ 447134 w 6572708"/>
              <a:gd name="connsiteY113" fmla="*/ 3403498 h 6858000"/>
              <a:gd name="connsiteX114" fmla="*/ 452387 w 6572708"/>
              <a:gd name="connsiteY114" fmla="*/ 3396070 h 6858000"/>
              <a:gd name="connsiteX115" fmla="*/ 453996 w 6572708"/>
              <a:gd name="connsiteY115" fmla="*/ 3389553 h 6858000"/>
              <a:gd name="connsiteX116" fmla="*/ 450265 w 6572708"/>
              <a:gd name="connsiteY116" fmla="*/ 3387098 h 6858000"/>
              <a:gd name="connsiteX117" fmla="*/ 445137 w 6572708"/>
              <a:gd name="connsiteY117" fmla="*/ 3375655 h 6858000"/>
              <a:gd name="connsiteX118" fmla="*/ 453359 w 6572708"/>
              <a:gd name="connsiteY118" fmla="*/ 3367050 h 6858000"/>
              <a:gd name="connsiteX119" fmla="*/ 459842 w 6572708"/>
              <a:gd name="connsiteY119" fmla="*/ 3348005 h 6858000"/>
              <a:gd name="connsiteX120" fmla="*/ 459268 w 6572708"/>
              <a:gd name="connsiteY120" fmla="*/ 3342546 h 6858000"/>
              <a:gd name="connsiteX121" fmla="*/ 470590 w 6572708"/>
              <a:gd name="connsiteY121" fmla="*/ 3324958 h 6858000"/>
              <a:gd name="connsiteX122" fmla="*/ 468579 w 6572708"/>
              <a:gd name="connsiteY122" fmla="*/ 3306990 h 6858000"/>
              <a:gd name="connsiteX123" fmla="*/ 480123 w 6572708"/>
              <a:gd name="connsiteY123" fmla="*/ 3295094 h 6858000"/>
              <a:gd name="connsiteX124" fmla="*/ 482298 w 6572708"/>
              <a:gd name="connsiteY124" fmla="*/ 3293541 h 6858000"/>
              <a:gd name="connsiteX125" fmla="*/ 489102 w 6572708"/>
              <a:gd name="connsiteY125" fmla="*/ 3262198 h 6858000"/>
              <a:gd name="connsiteX126" fmla="*/ 497561 w 6572708"/>
              <a:gd name="connsiteY126" fmla="*/ 3253284 h 6858000"/>
              <a:gd name="connsiteX127" fmla="*/ 522157 w 6572708"/>
              <a:gd name="connsiteY127" fmla="*/ 3192563 h 6858000"/>
              <a:gd name="connsiteX128" fmla="*/ 529302 w 6572708"/>
              <a:gd name="connsiteY128" fmla="*/ 3175520 h 6858000"/>
              <a:gd name="connsiteX129" fmla="*/ 528284 w 6572708"/>
              <a:gd name="connsiteY129" fmla="*/ 3160058 h 6858000"/>
              <a:gd name="connsiteX130" fmla="*/ 521806 w 6572708"/>
              <a:gd name="connsiteY130" fmla="*/ 3155764 h 6858000"/>
              <a:gd name="connsiteX131" fmla="*/ 524589 w 6572708"/>
              <a:gd name="connsiteY131" fmla="*/ 3146261 h 6858000"/>
              <a:gd name="connsiteX132" fmla="*/ 523832 w 6572708"/>
              <a:gd name="connsiteY132" fmla="*/ 3143561 h 6858000"/>
              <a:gd name="connsiteX133" fmla="*/ 520994 w 6572708"/>
              <a:gd name="connsiteY133" fmla="*/ 3128263 h 6858000"/>
              <a:gd name="connsiteX134" fmla="*/ 552091 w 6572708"/>
              <a:gd name="connsiteY134" fmla="*/ 3099818 h 6858000"/>
              <a:gd name="connsiteX135" fmla="*/ 618216 w 6572708"/>
              <a:gd name="connsiteY135" fmla="*/ 2895965 h 6858000"/>
              <a:gd name="connsiteX136" fmla="*/ 724973 w 6572708"/>
              <a:gd name="connsiteY136" fmla="*/ 2755713 h 6858000"/>
              <a:gd name="connsiteX137" fmla="*/ 765538 w 6572708"/>
              <a:gd name="connsiteY137" fmla="*/ 2648081 h 6858000"/>
              <a:gd name="connsiteX138" fmla="*/ 780267 w 6572708"/>
              <a:gd name="connsiteY138" fmla="*/ 2641879 h 6858000"/>
              <a:gd name="connsiteX139" fmla="*/ 790836 w 6572708"/>
              <a:gd name="connsiteY139" fmla="*/ 2632919 h 6858000"/>
              <a:gd name="connsiteX140" fmla="*/ 790328 w 6572708"/>
              <a:gd name="connsiteY140" fmla="*/ 2631229 h 6858000"/>
              <a:gd name="connsiteX141" fmla="*/ 797257 w 6572708"/>
              <a:gd name="connsiteY141" fmla="*/ 2619054 h 6858000"/>
              <a:gd name="connsiteX142" fmla="*/ 802383 w 6572708"/>
              <a:gd name="connsiteY142" fmla="*/ 2617568 h 6858000"/>
              <a:gd name="connsiteX143" fmla="*/ 808267 w 6572708"/>
              <a:gd name="connsiteY143" fmla="*/ 2609586 h 6858000"/>
              <a:gd name="connsiteX144" fmla="*/ 822908 w 6572708"/>
              <a:gd name="connsiteY144" fmla="*/ 2594856 h 6858000"/>
              <a:gd name="connsiteX145" fmla="*/ 822791 w 6572708"/>
              <a:gd name="connsiteY145" fmla="*/ 2591164 h 6858000"/>
              <a:gd name="connsiteX146" fmla="*/ 840423 w 6572708"/>
              <a:gd name="connsiteY146" fmla="*/ 2567492 h 6858000"/>
              <a:gd name="connsiteX147" fmla="*/ 839313 w 6572708"/>
              <a:gd name="connsiteY147" fmla="*/ 2566722 h 6858000"/>
              <a:gd name="connsiteX148" fmla="*/ 838361 w 6572708"/>
              <a:gd name="connsiteY148" fmla="*/ 2558109 h 6858000"/>
              <a:gd name="connsiteX149" fmla="*/ 839637 w 6572708"/>
              <a:gd name="connsiteY149" fmla="*/ 2542662 h 6858000"/>
              <a:gd name="connsiteX150" fmla="*/ 825800 w 6572708"/>
              <a:gd name="connsiteY150" fmla="*/ 2501548 h 6858000"/>
              <a:gd name="connsiteX151" fmla="*/ 844035 w 6572708"/>
              <a:gd name="connsiteY151" fmla="*/ 2476819 h 6858000"/>
              <a:gd name="connsiteX152" fmla="*/ 846972 w 6572708"/>
              <a:gd name="connsiteY152" fmla="*/ 2471590 h 6858000"/>
              <a:gd name="connsiteX153" fmla="*/ 846730 w 6572708"/>
              <a:gd name="connsiteY153" fmla="*/ 2471378 h 6858000"/>
              <a:gd name="connsiteX154" fmla="*/ 849228 w 6572708"/>
              <a:gd name="connsiteY154" fmla="*/ 2465654 h 6858000"/>
              <a:gd name="connsiteX155" fmla="*/ 852330 w 6572708"/>
              <a:gd name="connsiteY155" fmla="*/ 2462052 h 6858000"/>
              <a:gd name="connsiteX156" fmla="*/ 858029 w 6572708"/>
              <a:gd name="connsiteY156" fmla="*/ 2451906 h 6858000"/>
              <a:gd name="connsiteX157" fmla="*/ 857986 w 6572708"/>
              <a:gd name="connsiteY157" fmla="*/ 2447716 h 6858000"/>
              <a:gd name="connsiteX158" fmla="*/ 855075 w 6572708"/>
              <a:gd name="connsiteY158" fmla="*/ 2445047 h 6858000"/>
              <a:gd name="connsiteX159" fmla="*/ 856006 w 6572708"/>
              <a:gd name="connsiteY159" fmla="*/ 2444265 h 6858000"/>
              <a:gd name="connsiteX160" fmla="*/ 856444 w 6572708"/>
              <a:gd name="connsiteY160" fmla="*/ 2421759 h 6858000"/>
              <a:gd name="connsiteX161" fmla="*/ 868981 w 6572708"/>
              <a:gd name="connsiteY161" fmla="*/ 2375200 h 6858000"/>
              <a:gd name="connsiteX162" fmla="*/ 880811 w 6572708"/>
              <a:gd name="connsiteY162" fmla="*/ 2350147 h 6858000"/>
              <a:gd name="connsiteX163" fmla="*/ 908124 w 6572708"/>
              <a:gd name="connsiteY163" fmla="*/ 2279761 h 6858000"/>
              <a:gd name="connsiteX164" fmla="*/ 931678 w 6572708"/>
              <a:gd name="connsiteY164" fmla="*/ 2207772 h 6858000"/>
              <a:gd name="connsiteX165" fmla="*/ 921761 w 6572708"/>
              <a:gd name="connsiteY165" fmla="*/ 2164302 h 6858000"/>
              <a:gd name="connsiteX166" fmla="*/ 923058 w 6572708"/>
              <a:gd name="connsiteY166" fmla="*/ 2160162 h 6858000"/>
              <a:gd name="connsiteX167" fmla="*/ 931663 w 6572708"/>
              <a:gd name="connsiteY167" fmla="*/ 2151458 h 6858000"/>
              <a:gd name="connsiteX168" fmla="*/ 935730 w 6572708"/>
              <a:gd name="connsiteY168" fmla="*/ 2148616 h 6858000"/>
              <a:gd name="connsiteX169" fmla="*/ 939910 w 6572708"/>
              <a:gd name="connsiteY169" fmla="*/ 2143540 h 6858000"/>
              <a:gd name="connsiteX170" fmla="*/ 939746 w 6572708"/>
              <a:gd name="connsiteY170" fmla="*/ 2143278 h 6858000"/>
              <a:gd name="connsiteX171" fmla="*/ 944182 w 6572708"/>
              <a:gd name="connsiteY171" fmla="*/ 2138791 h 6858000"/>
              <a:gd name="connsiteX172" fmla="*/ 969240 w 6572708"/>
              <a:gd name="connsiteY172" fmla="*/ 2118565 h 6858000"/>
              <a:gd name="connsiteX173" fmla="*/ 969333 w 6572708"/>
              <a:gd name="connsiteY173" fmla="*/ 2074914 h 6858000"/>
              <a:gd name="connsiteX174" fmla="*/ 975462 w 6572708"/>
              <a:gd name="connsiteY174" fmla="*/ 2059981 h 6858000"/>
              <a:gd name="connsiteX175" fmla="*/ 977313 w 6572708"/>
              <a:gd name="connsiteY175" fmla="*/ 2051279 h 6858000"/>
              <a:gd name="connsiteX176" fmla="*/ 976512 w 6572708"/>
              <a:gd name="connsiteY176" fmla="*/ 2050269 h 6858000"/>
              <a:gd name="connsiteX177" fmla="*/ 1000665 w 6572708"/>
              <a:gd name="connsiteY177" fmla="*/ 2030946 h 6858000"/>
              <a:gd name="connsiteX178" fmla="*/ 1001735 w 6572708"/>
              <a:gd name="connsiteY178" fmla="*/ 2027284 h 6858000"/>
              <a:gd name="connsiteX179" fmla="*/ 1020214 w 6572708"/>
              <a:gd name="connsiteY179" fmla="*/ 2016095 h 6858000"/>
              <a:gd name="connsiteX180" fmla="*/ 1028302 w 6572708"/>
              <a:gd name="connsiteY180" fmla="*/ 2009567 h 6858000"/>
              <a:gd name="connsiteX181" fmla="*/ 1033598 w 6572708"/>
              <a:gd name="connsiteY181" fmla="*/ 2009267 h 6858000"/>
              <a:gd name="connsiteX182" fmla="*/ 1044008 w 6572708"/>
              <a:gd name="connsiteY182" fmla="*/ 1998844 h 6858000"/>
              <a:gd name="connsiteX183" fmla="*/ 1044069 w 6572708"/>
              <a:gd name="connsiteY183" fmla="*/ 1997063 h 6858000"/>
              <a:gd name="connsiteX184" fmla="*/ 1056878 w 6572708"/>
              <a:gd name="connsiteY184" fmla="*/ 1990634 h 6858000"/>
              <a:gd name="connsiteX185" fmla="*/ 1072722 w 6572708"/>
              <a:gd name="connsiteY185" fmla="*/ 1987868 h 6858000"/>
              <a:gd name="connsiteX186" fmla="*/ 1145252 w 6572708"/>
              <a:gd name="connsiteY186" fmla="*/ 1891028 h 6858000"/>
              <a:gd name="connsiteX187" fmla="*/ 1226890 w 6572708"/>
              <a:gd name="connsiteY187" fmla="*/ 1845992 h 6858000"/>
              <a:gd name="connsiteX188" fmla="*/ 1323685 w 6572708"/>
              <a:gd name="connsiteY188" fmla="*/ 1758717 h 6858000"/>
              <a:gd name="connsiteX189" fmla="*/ 1398273 w 6572708"/>
              <a:gd name="connsiteY189" fmla="*/ 1627389 h 6858000"/>
              <a:gd name="connsiteX190" fmla="*/ 1417786 w 6572708"/>
              <a:gd name="connsiteY190" fmla="*/ 1591233 h 6858000"/>
              <a:gd name="connsiteX191" fmla="*/ 1456144 w 6572708"/>
              <a:gd name="connsiteY191" fmla="*/ 1570271 h 6858000"/>
              <a:gd name="connsiteX192" fmla="*/ 1458351 w 6572708"/>
              <a:gd name="connsiteY192" fmla="*/ 1554550 h 6858000"/>
              <a:gd name="connsiteX193" fmla="*/ 1458500 w 6572708"/>
              <a:gd name="connsiteY193" fmla="*/ 1551719 h 6858000"/>
              <a:gd name="connsiteX194" fmla="*/ 1464150 w 6572708"/>
              <a:gd name="connsiteY194" fmla="*/ 1542986 h 6858000"/>
              <a:gd name="connsiteX195" fmla="*/ 1459426 w 6572708"/>
              <a:gd name="connsiteY195" fmla="*/ 1537283 h 6858000"/>
              <a:gd name="connsiteX196" fmla="*/ 1463401 w 6572708"/>
              <a:gd name="connsiteY196" fmla="*/ 1521818 h 6858000"/>
              <a:gd name="connsiteX197" fmla="*/ 1475565 w 6572708"/>
              <a:gd name="connsiteY197" fmla="*/ 1506648 h 6858000"/>
              <a:gd name="connsiteX198" fmla="*/ 1540362 w 6572708"/>
              <a:gd name="connsiteY198" fmla="*/ 1438265 h 6858000"/>
              <a:gd name="connsiteX199" fmla="*/ 1575141 w 6572708"/>
              <a:gd name="connsiteY199" fmla="*/ 1395238 h 6858000"/>
              <a:gd name="connsiteX200" fmla="*/ 1582090 w 6572708"/>
              <a:gd name="connsiteY200" fmla="*/ 1375575 h 6858000"/>
              <a:gd name="connsiteX201" fmla="*/ 1596005 w 6572708"/>
              <a:gd name="connsiteY201" fmla="*/ 1350347 h 6858000"/>
              <a:gd name="connsiteX202" fmla="*/ 1615711 w 6572708"/>
              <a:gd name="connsiteY202" fmla="*/ 1303251 h 6858000"/>
              <a:gd name="connsiteX203" fmla="*/ 1650622 w 6572708"/>
              <a:gd name="connsiteY203" fmla="*/ 1244447 h 6858000"/>
              <a:gd name="connsiteX204" fmla="*/ 1702792 w 6572708"/>
              <a:gd name="connsiteY204" fmla="*/ 1215797 h 6858000"/>
              <a:gd name="connsiteX205" fmla="*/ 1700885 w 6572708"/>
              <a:gd name="connsiteY205" fmla="*/ 1209814 h 6858000"/>
              <a:gd name="connsiteX206" fmla="*/ 1723848 w 6572708"/>
              <a:gd name="connsiteY206" fmla="*/ 1183123 h 6858000"/>
              <a:gd name="connsiteX207" fmla="*/ 1759968 w 6572708"/>
              <a:gd name="connsiteY207" fmla="*/ 1166871 h 6858000"/>
              <a:gd name="connsiteX208" fmla="*/ 1767742 w 6572708"/>
              <a:gd name="connsiteY208" fmla="*/ 1158484 h 6858000"/>
              <a:gd name="connsiteX209" fmla="*/ 1773870 w 6572708"/>
              <a:gd name="connsiteY209" fmla="*/ 1125979 h 6858000"/>
              <a:gd name="connsiteX210" fmla="*/ 1767392 w 6572708"/>
              <a:gd name="connsiteY210" fmla="*/ 1121685 h 6858000"/>
              <a:gd name="connsiteX211" fmla="*/ 1770175 w 6572708"/>
              <a:gd name="connsiteY211" fmla="*/ 1112182 h 6858000"/>
              <a:gd name="connsiteX212" fmla="*/ 1769418 w 6572708"/>
              <a:gd name="connsiteY212" fmla="*/ 1109483 h 6858000"/>
              <a:gd name="connsiteX213" fmla="*/ 1766580 w 6572708"/>
              <a:gd name="connsiteY213" fmla="*/ 1094184 h 6858000"/>
              <a:gd name="connsiteX214" fmla="*/ 1797677 w 6572708"/>
              <a:gd name="connsiteY214" fmla="*/ 1065740 h 6858000"/>
              <a:gd name="connsiteX215" fmla="*/ 1805371 w 6572708"/>
              <a:gd name="connsiteY215" fmla="*/ 1027273 h 6858000"/>
              <a:gd name="connsiteX216" fmla="*/ 1882128 w 6572708"/>
              <a:gd name="connsiteY216" fmla="*/ 887059 h 6858000"/>
              <a:gd name="connsiteX217" fmla="*/ 1922110 w 6572708"/>
              <a:gd name="connsiteY217" fmla="*/ 824781 h 6858000"/>
              <a:gd name="connsiteX218" fmla="*/ 1970558 w 6572708"/>
              <a:gd name="connsiteY218" fmla="*/ 721635 h 6858000"/>
              <a:gd name="connsiteX219" fmla="*/ 1974257 w 6572708"/>
              <a:gd name="connsiteY219" fmla="*/ 713733 h 6858000"/>
              <a:gd name="connsiteX220" fmla="*/ 1971701 w 6572708"/>
              <a:gd name="connsiteY220" fmla="*/ 704563 h 6858000"/>
              <a:gd name="connsiteX221" fmla="*/ 1966819 w 6572708"/>
              <a:gd name="connsiteY221" fmla="*/ 628924 h 6858000"/>
              <a:gd name="connsiteX222" fmla="*/ 1956004 w 6572708"/>
              <a:gd name="connsiteY222" fmla="*/ 621102 h 6858000"/>
              <a:gd name="connsiteX223" fmla="*/ 1948613 w 6572708"/>
              <a:gd name="connsiteY223" fmla="*/ 609156 h 6858000"/>
              <a:gd name="connsiteX224" fmla="*/ 1949145 w 6572708"/>
              <a:gd name="connsiteY224" fmla="*/ 606753 h 6858000"/>
              <a:gd name="connsiteX225" fmla="*/ 1944819 w 6572708"/>
              <a:gd name="connsiteY225" fmla="*/ 590072 h 6858000"/>
              <a:gd name="connsiteX226" fmla="*/ 1941001 w 6572708"/>
              <a:gd name="connsiteY226" fmla="*/ 588296 h 6858000"/>
              <a:gd name="connsiteX227" fmla="*/ 1937134 w 6572708"/>
              <a:gd name="connsiteY227" fmla="*/ 577443 h 6858000"/>
              <a:gd name="connsiteX228" fmla="*/ 1927092 w 6572708"/>
              <a:gd name="connsiteY228" fmla="*/ 557642 h 6858000"/>
              <a:gd name="connsiteX229" fmla="*/ 1927484 w 6572708"/>
              <a:gd name="connsiteY229" fmla="*/ 552451 h 6858000"/>
              <a:gd name="connsiteX230" fmla="*/ 1915874 w 6572708"/>
              <a:gd name="connsiteY230" fmla="*/ 520271 h 6858000"/>
              <a:gd name="connsiteX231" fmla="*/ 1916793 w 6572708"/>
              <a:gd name="connsiteY231" fmla="*/ 519123 h 6858000"/>
              <a:gd name="connsiteX232" fmla="*/ 1918236 w 6572708"/>
              <a:gd name="connsiteY232" fmla="*/ 506970 h 6858000"/>
              <a:gd name="connsiteX233" fmla="*/ 1918529 w 6572708"/>
              <a:gd name="connsiteY233" fmla="*/ 485354 h 6858000"/>
              <a:gd name="connsiteX234" fmla="*/ 1932556 w 6572708"/>
              <a:gd name="connsiteY234" fmla="*/ 426779 h 6858000"/>
              <a:gd name="connsiteX235" fmla="*/ 1920572 w 6572708"/>
              <a:gd name="connsiteY235" fmla="*/ 393150 h 6858000"/>
              <a:gd name="connsiteX236" fmla="*/ 1918744 w 6572708"/>
              <a:gd name="connsiteY236" fmla="*/ 385981 h 6858000"/>
              <a:gd name="connsiteX237" fmla="*/ 1918949 w 6572708"/>
              <a:gd name="connsiteY237" fmla="*/ 385674 h 6858000"/>
              <a:gd name="connsiteX238" fmla="*/ 1917499 w 6572708"/>
              <a:gd name="connsiteY238" fmla="*/ 377782 h 6858000"/>
              <a:gd name="connsiteX239" fmla="*/ 1915412 w 6572708"/>
              <a:gd name="connsiteY239" fmla="*/ 372914 h 6858000"/>
              <a:gd name="connsiteX240" fmla="*/ 1911865 w 6572708"/>
              <a:gd name="connsiteY240" fmla="*/ 359009 h 6858000"/>
              <a:gd name="connsiteX241" fmla="*/ 1912244 w 6572708"/>
              <a:gd name="connsiteY241" fmla="*/ 353121 h 6858000"/>
              <a:gd name="connsiteX242" fmla="*/ 1933610 w 6572708"/>
              <a:gd name="connsiteY242" fmla="*/ 297387 h 6858000"/>
              <a:gd name="connsiteX243" fmla="*/ 1939454 w 6572708"/>
              <a:gd name="connsiteY243" fmla="*/ 194719 h 6858000"/>
              <a:gd name="connsiteX244" fmla="*/ 1942001 w 6572708"/>
              <a:gd name="connsiteY244" fmla="*/ 93227 h 6858000"/>
              <a:gd name="connsiteX245" fmla="*/ 1941351 w 6572708"/>
              <a:gd name="connsiteY245" fmla="*/ 56555 h 6858000"/>
              <a:gd name="connsiteX246" fmla="*/ 1950955 w 6572708"/>
              <a:gd name="connsiteY246" fmla="*/ 5312 h 6858000"/>
              <a:gd name="connsiteX247" fmla="*/ 1949546 w 6572708"/>
              <a:gd name="connsiteY247"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275 w 6572708"/>
              <a:gd name="connsiteY56" fmla="*/ 5230130 h 6858000"/>
              <a:gd name="connsiteX57" fmla="*/ 329641 w 6572708"/>
              <a:gd name="connsiteY57" fmla="*/ 5216534 h 6858000"/>
              <a:gd name="connsiteX58" fmla="*/ 329088 w 6572708"/>
              <a:gd name="connsiteY58" fmla="*/ 5211732 h 6858000"/>
              <a:gd name="connsiteX59" fmla="*/ 299864 w 6572708"/>
              <a:gd name="connsiteY59" fmla="*/ 5063838 h 6858000"/>
              <a:gd name="connsiteX60" fmla="*/ 323855 w 6572708"/>
              <a:gd name="connsiteY60" fmla="*/ 4827737 h 6858000"/>
              <a:gd name="connsiteX61" fmla="*/ 333687 w 6572708"/>
              <a:gd name="connsiteY61" fmla="*/ 4774692 h 6858000"/>
              <a:gd name="connsiteX62" fmla="*/ 322637 w 6572708"/>
              <a:gd name="connsiteY62" fmla="*/ 4727427 h 6858000"/>
              <a:gd name="connsiteX63" fmla="*/ 330798 w 6572708"/>
              <a:gd name="connsiteY63" fmla="*/ 4708193 h 6858000"/>
              <a:gd name="connsiteX64" fmla="*/ 332420 w 6572708"/>
              <a:gd name="connsiteY64" fmla="*/ 4704882 h 6858000"/>
              <a:gd name="connsiteX65" fmla="*/ 334216 w 6572708"/>
              <a:gd name="connsiteY65" fmla="*/ 4691500 h 6858000"/>
              <a:gd name="connsiteX66" fmla="*/ 340601 w 6572708"/>
              <a:gd name="connsiteY66" fmla="*/ 4687895 h 6858000"/>
              <a:gd name="connsiteX67" fmla="*/ 347516 w 6572708"/>
              <a:gd name="connsiteY67" fmla="*/ 4667873 h 6858000"/>
              <a:gd name="connsiteX68" fmla="*/ 349175 w 6572708"/>
              <a:gd name="connsiteY68" fmla="*/ 4643189 h 6858000"/>
              <a:gd name="connsiteX69" fmla="*/ 350492 w 6572708"/>
              <a:gd name="connsiteY69" fmla="*/ 4525833 h 6858000"/>
              <a:gd name="connsiteX70" fmla="*/ 355031 w 6572708"/>
              <a:gd name="connsiteY70" fmla="*/ 4455649 h 6858000"/>
              <a:gd name="connsiteX71" fmla="*/ 362651 w 6572708"/>
              <a:gd name="connsiteY71" fmla="*/ 4429036 h 6858000"/>
              <a:gd name="connsiteX72" fmla="*/ 369327 w 6572708"/>
              <a:gd name="connsiteY72" fmla="*/ 4391840 h 6858000"/>
              <a:gd name="connsiteX73" fmla="*/ 371272 w 6572708"/>
              <a:gd name="connsiteY73" fmla="*/ 4358845 h 6858000"/>
              <a:gd name="connsiteX74" fmla="*/ 382342 w 6572708"/>
              <a:gd name="connsiteY74" fmla="*/ 4333764 h 6858000"/>
              <a:gd name="connsiteX75" fmla="*/ 381365 w 6572708"/>
              <a:gd name="connsiteY75" fmla="*/ 4331730 h 6858000"/>
              <a:gd name="connsiteX76" fmla="*/ 364244 w 6572708"/>
              <a:gd name="connsiteY76" fmla="*/ 4309700 h 6858000"/>
              <a:gd name="connsiteX77" fmla="*/ 363377 w 6572708"/>
              <a:gd name="connsiteY77" fmla="*/ 4285388 h 6858000"/>
              <a:gd name="connsiteX78" fmla="*/ 357697 w 6572708"/>
              <a:gd name="connsiteY78" fmla="*/ 4266169 h 6858000"/>
              <a:gd name="connsiteX79" fmla="*/ 356998 w 6572708"/>
              <a:gd name="connsiteY79" fmla="*/ 4247672 h 6858000"/>
              <a:gd name="connsiteX80" fmla="*/ 357549 w 6572708"/>
              <a:gd name="connsiteY80" fmla="*/ 4237120 h 6858000"/>
              <a:gd name="connsiteX81" fmla="*/ 358116 w 6572708"/>
              <a:gd name="connsiteY81" fmla="*/ 4232936 h 6858000"/>
              <a:gd name="connsiteX82" fmla="*/ 366243 w 6572708"/>
              <a:gd name="connsiteY82" fmla="*/ 4224051 h 6858000"/>
              <a:gd name="connsiteX83" fmla="*/ 363841 w 6572708"/>
              <a:gd name="connsiteY83" fmla="*/ 4211782 h 6858000"/>
              <a:gd name="connsiteX84" fmla="*/ 372159 w 6572708"/>
              <a:gd name="connsiteY84" fmla="*/ 4198810 h 6858000"/>
              <a:gd name="connsiteX85" fmla="*/ 366211 w 6572708"/>
              <a:gd name="connsiteY85" fmla="*/ 4195262 h 6858000"/>
              <a:gd name="connsiteX86" fmla="*/ 360561 w 6572708"/>
              <a:gd name="connsiteY86" fmla="*/ 4184054 h 6858000"/>
              <a:gd name="connsiteX87" fmla="*/ 373972 w 6572708"/>
              <a:gd name="connsiteY87" fmla="*/ 4155792 h 6858000"/>
              <a:gd name="connsiteX88" fmla="*/ 373150 w 6572708"/>
              <a:gd name="connsiteY88" fmla="*/ 4150364 h 6858000"/>
              <a:gd name="connsiteX89" fmla="*/ 383773 w 6572708"/>
              <a:gd name="connsiteY89" fmla="*/ 4132084 h 6858000"/>
              <a:gd name="connsiteX90" fmla="*/ 389140 w 6572708"/>
              <a:gd name="connsiteY90" fmla="*/ 4115873 h 6858000"/>
              <a:gd name="connsiteX91" fmla="*/ 378846 w 6572708"/>
              <a:gd name="connsiteY91" fmla="*/ 4082551 h 6858000"/>
              <a:gd name="connsiteX92" fmla="*/ 368001 w 6572708"/>
              <a:gd name="connsiteY92" fmla="*/ 3968090 h 6858000"/>
              <a:gd name="connsiteX93" fmla="*/ 372661 w 6572708"/>
              <a:gd name="connsiteY93" fmla="*/ 3881355 h 6858000"/>
              <a:gd name="connsiteX94" fmla="*/ 379210 w 6572708"/>
              <a:gd name="connsiteY94" fmla="*/ 3850569 h 6858000"/>
              <a:gd name="connsiteX95" fmla="*/ 389880 w 6572708"/>
              <a:gd name="connsiteY95" fmla="*/ 3798988 h 6858000"/>
              <a:gd name="connsiteX96" fmla="*/ 409909 w 6572708"/>
              <a:gd name="connsiteY96" fmla="*/ 3760424 h 6858000"/>
              <a:gd name="connsiteX97" fmla="*/ 414051 w 6572708"/>
              <a:gd name="connsiteY97" fmla="*/ 3717298 h 6858000"/>
              <a:gd name="connsiteX98" fmla="*/ 399424 w 6572708"/>
              <a:gd name="connsiteY98" fmla="*/ 3707291 h 6858000"/>
              <a:gd name="connsiteX99" fmla="*/ 394460 w 6572708"/>
              <a:gd name="connsiteY99" fmla="*/ 3673415 h 6858000"/>
              <a:gd name="connsiteX100" fmla="*/ 408918 w 6572708"/>
              <a:gd name="connsiteY100" fmla="*/ 3661155 h 6858000"/>
              <a:gd name="connsiteX101" fmla="*/ 425028 w 6572708"/>
              <a:gd name="connsiteY101" fmla="*/ 3591166 h 6858000"/>
              <a:gd name="connsiteX102" fmla="*/ 430292 w 6572708"/>
              <a:gd name="connsiteY102" fmla="*/ 3550801 h 6858000"/>
              <a:gd name="connsiteX103" fmla="*/ 437149 w 6572708"/>
              <a:gd name="connsiteY103" fmla="*/ 3497399 h 6858000"/>
              <a:gd name="connsiteX104" fmla="*/ 442017 w 6572708"/>
              <a:gd name="connsiteY104" fmla="*/ 3474143 h 6858000"/>
              <a:gd name="connsiteX105" fmla="*/ 437175 w 6572708"/>
              <a:gd name="connsiteY105" fmla="*/ 3463057 h 6858000"/>
              <a:gd name="connsiteX106" fmla="*/ 438483 w 6572708"/>
              <a:gd name="connsiteY106" fmla="*/ 3457563 h 6858000"/>
              <a:gd name="connsiteX107" fmla="*/ 438642 w 6572708"/>
              <a:gd name="connsiteY107" fmla="*/ 3439053 h 6858000"/>
              <a:gd name="connsiteX108" fmla="*/ 439678 w 6572708"/>
              <a:gd name="connsiteY108" fmla="*/ 3428537 h 6858000"/>
              <a:gd name="connsiteX109" fmla="*/ 440437 w 6572708"/>
              <a:gd name="connsiteY109" fmla="*/ 3424381 h 6858000"/>
              <a:gd name="connsiteX110" fmla="*/ 448781 w 6572708"/>
              <a:gd name="connsiteY110" fmla="*/ 3416042 h 6858000"/>
              <a:gd name="connsiteX111" fmla="*/ 448765 w 6572708"/>
              <a:gd name="connsiteY111" fmla="*/ 3414504 h 6858000"/>
              <a:gd name="connsiteX112" fmla="*/ 447134 w 6572708"/>
              <a:gd name="connsiteY112" fmla="*/ 3403498 h 6858000"/>
              <a:gd name="connsiteX113" fmla="*/ 452387 w 6572708"/>
              <a:gd name="connsiteY113" fmla="*/ 3396070 h 6858000"/>
              <a:gd name="connsiteX114" fmla="*/ 453996 w 6572708"/>
              <a:gd name="connsiteY114" fmla="*/ 3389553 h 6858000"/>
              <a:gd name="connsiteX115" fmla="*/ 450265 w 6572708"/>
              <a:gd name="connsiteY115" fmla="*/ 3387098 h 6858000"/>
              <a:gd name="connsiteX116" fmla="*/ 445137 w 6572708"/>
              <a:gd name="connsiteY116" fmla="*/ 3375655 h 6858000"/>
              <a:gd name="connsiteX117" fmla="*/ 453359 w 6572708"/>
              <a:gd name="connsiteY117" fmla="*/ 3367050 h 6858000"/>
              <a:gd name="connsiteX118" fmla="*/ 459842 w 6572708"/>
              <a:gd name="connsiteY118" fmla="*/ 3348005 h 6858000"/>
              <a:gd name="connsiteX119" fmla="*/ 459268 w 6572708"/>
              <a:gd name="connsiteY119" fmla="*/ 3342546 h 6858000"/>
              <a:gd name="connsiteX120" fmla="*/ 470590 w 6572708"/>
              <a:gd name="connsiteY120" fmla="*/ 3324958 h 6858000"/>
              <a:gd name="connsiteX121" fmla="*/ 468579 w 6572708"/>
              <a:gd name="connsiteY121" fmla="*/ 3306990 h 6858000"/>
              <a:gd name="connsiteX122" fmla="*/ 480123 w 6572708"/>
              <a:gd name="connsiteY122" fmla="*/ 3295094 h 6858000"/>
              <a:gd name="connsiteX123" fmla="*/ 482298 w 6572708"/>
              <a:gd name="connsiteY123" fmla="*/ 3293541 h 6858000"/>
              <a:gd name="connsiteX124" fmla="*/ 489102 w 6572708"/>
              <a:gd name="connsiteY124" fmla="*/ 3262198 h 6858000"/>
              <a:gd name="connsiteX125" fmla="*/ 497561 w 6572708"/>
              <a:gd name="connsiteY125" fmla="*/ 3253284 h 6858000"/>
              <a:gd name="connsiteX126" fmla="*/ 522157 w 6572708"/>
              <a:gd name="connsiteY126" fmla="*/ 3192563 h 6858000"/>
              <a:gd name="connsiteX127" fmla="*/ 529302 w 6572708"/>
              <a:gd name="connsiteY127" fmla="*/ 3175520 h 6858000"/>
              <a:gd name="connsiteX128" fmla="*/ 528284 w 6572708"/>
              <a:gd name="connsiteY128" fmla="*/ 3160058 h 6858000"/>
              <a:gd name="connsiteX129" fmla="*/ 521806 w 6572708"/>
              <a:gd name="connsiteY129" fmla="*/ 3155764 h 6858000"/>
              <a:gd name="connsiteX130" fmla="*/ 524589 w 6572708"/>
              <a:gd name="connsiteY130" fmla="*/ 3146261 h 6858000"/>
              <a:gd name="connsiteX131" fmla="*/ 523832 w 6572708"/>
              <a:gd name="connsiteY131" fmla="*/ 3143561 h 6858000"/>
              <a:gd name="connsiteX132" fmla="*/ 520994 w 6572708"/>
              <a:gd name="connsiteY132" fmla="*/ 3128263 h 6858000"/>
              <a:gd name="connsiteX133" fmla="*/ 552091 w 6572708"/>
              <a:gd name="connsiteY133" fmla="*/ 3099818 h 6858000"/>
              <a:gd name="connsiteX134" fmla="*/ 618216 w 6572708"/>
              <a:gd name="connsiteY134" fmla="*/ 2895965 h 6858000"/>
              <a:gd name="connsiteX135" fmla="*/ 724973 w 6572708"/>
              <a:gd name="connsiteY135" fmla="*/ 2755713 h 6858000"/>
              <a:gd name="connsiteX136" fmla="*/ 765538 w 6572708"/>
              <a:gd name="connsiteY136" fmla="*/ 2648081 h 6858000"/>
              <a:gd name="connsiteX137" fmla="*/ 780267 w 6572708"/>
              <a:gd name="connsiteY137" fmla="*/ 2641879 h 6858000"/>
              <a:gd name="connsiteX138" fmla="*/ 790836 w 6572708"/>
              <a:gd name="connsiteY138" fmla="*/ 2632919 h 6858000"/>
              <a:gd name="connsiteX139" fmla="*/ 790328 w 6572708"/>
              <a:gd name="connsiteY139" fmla="*/ 2631229 h 6858000"/>
              <a:gd name="connsiteX140" fmla="*/ 797257 w 6572708"/>
              <a:gd name="connsiteY140" fmla="*/ 2619054 h 6858000"/>
              <a:gd name="connsiteX141" fmla="*/ 802383 w 6572708"/>
              <a:gd name="connsiteY141" fmla="*/ 2617568 h 6858000"/>
              <a:gd name="connsiteX142" fmla="*/ 808267 w 6572708"/>
              <a:gd name="connsiteY142" fmla="*/ 2609586 h 6858000"/>
              <a:gd name="connsiteX143" fmla="*/ 822908 w 6572708"/>
              <a:gd name="connsiteY143" fmla="*/ 2594856 h 6858000"/>
              <a:gd name="connsiteX144" fmla="*/ 822791 w 6572708"/>
              <a:gd name="connsiteY144" fmla="*/ 2591164 h 6858000"/>
              <a:gd name="connsiteX145" fmla="*/ 840423 w 6572708"/>
              <a:gd name="connsiteY145" fmla="*/ 2567492 h 6858000"/>
              <a:gd name="connsiteX146" fmla="*/ 839313 w 6572708"/>
              <a:gd name="connsiteY146" fmla="*/ 2566722 h 6858000"/>
              <a:gd name="connsiteX147" fmla="*/ 838361 w 6572708"/>
              <a:gd name="connsiteY147" fmla="*/ 2558109 h 6858000"/>
              <a:gd name="connsiteX148" fmla="*/ 839637 w 6572708"/>
              <a:gd name="connsiteY148" fmla="*/ 2542662 h 6858000"/>
              <a:gd name="connsiteX149" fmla="*/ 825800 w 6572708"/>
              <a:gd name="connsiteY149" fmla="*/ 2501548 h 6858000"/>
              <a:gd name="connsiteX150" fmla="*/ 844035 w 6572708"/>
              <a:gd name="connsiteY150" fmla="*/ 2476819 h 6858000"/>
              <a:gd name="connsiteX151" fmla="*/ 846972 w 6572708"/>
              <a:gd name="connsiteY151" fmla="*/ 2471590 h 6858000"/>
              <a:gd name="connsiteX152" fmla="*/ 846730 w 6572708"/>
              <a:gd name="connsiteY152" fmla="*/ 2471378 h 6858000"/>
              <a:gd name="connsiteX153" fmla="*/ 849228 w 6572708"/>
              <a:gd name="connsiteY153" fmla="*/ 2465654 h 6858000"/>
              <a:gd name="connsiteX154" fmla="*/ 852330 w 6572708"/>
              <a:gd name="connsiteY154" fmla="*/ 2462052 h 6858000"/>
              <a:gd name="connsiteX155" fmla="*/ 858029 w 6572708"/>
              <a:gd name="connsiteY155" fmla="*/ 2451906 h 6858000"/>
              <a:gd name="connsiteX156" fmla="*/ 857986 w 6572708"/>
              <a:gd name="connsiteY156" fmla="*/ 2447716 h 6858000"/>
              <a:gd name="connsiteX157" fmla="*/ 855075 w 6572708"/>
              <a:gd name="connsiteY157" fmla="*/ 2445047 h 6858000"/>
              <a:gd name="connsiteX158" fmla="*/ 856006 w 6572708"/>
              <a:gd name="connsiteY158" fmla="*/ 2444265 h 6858000"/>
              <a:gd name="connsiteX159" fmla="*/ 856444 w 6572708"/>
              <a:gd name="connsiteY159" fmla="*/ 2421759 h 6858000"/>
              <a:gd name="connsiteX160" fmla="*/ 868981 w 6572708"/>
              <a:gd name="connsiteY160" fmla="*/ 2375200 h 6858000"/>
              <a:gd name="connsiteX161" fmla="*/ 880811 w 6572708"/>
              <a:gd name="connsiteY161" fmla="*/ 2350147 h 6858000"/>
              <a:gd name="connsiteX162" fmla="*/ 908124 w 6572708"/>
              <a:gd name="connsiteY162" fmla="*/ 2279761 h 6858000"/>
              <a:gd name="connsiteX163" fmla="*/ 931678 w 6572708"/>
              <a:gd name="connsiteY163" fmla="*/ 2207772 h 6858000"/>
              <a:gd name="connsiteX164" fmla="*/ 921761 w 6572708"/>
              <a:gd name="connsiteY164" fmla="*/ 2164302 h 6858000"/>
              <a:gd name="connsiteX165" fmla="*/ 923058 w 6572708"/>
              <a:gd name="connsiteY165" fmla="*/ 2160162 h 6858000"/>
              <a:gd name="connsiteX166" fmla="*/ 931663 w 6572708"/>
              <a:gd name="connsiteY166" fmla="*/ 2151458 h 6858000"/>
              <a:gd name="connsiteX167" fmla="*/ 935730 w 6572708"/>
              <a:gd name="connsiteY167" fmla="*/ 2148616 h 6858000"/>
              <a:gd name="connsiteX168" fmla="*/ 939910 w 6572708"/>
              <a:gd name="connsiteY168" fmla="*/ 2143540 h 6858000"/>
              <a:gd name="connsiteX169" fmla="*/ 939746 w 6572708"/>
              <a:gd name="connsiteY169" fmla="*/ 2143278 h 6858000"/>
              <a:gd name="connsiteX170" fmla="*/ 944182 w 6572708"/>
              <a:gd name="connsiteY170" fmla="*/ 2138791 h 6858000"/>
              <a:gd name="connsiteX171" fmla="*/ 969240 w 6572708"/>
              <a:gd name="connsiteY171" fmla="*/ 2118565 h 6858000"/>
              <a:gd name="connsiteX172" fmla="*/ 969333 w 6572708"/>
              <a:gd name="connsiteY172" fmla="*/ 2074914 h 6858000"/>
              <a:gd name="connsiteX173" fmla="*/ 975462 w 6572708"/>
              <a:gd name="connsiteY173" fmla="*/ 2059981 h 6858000"/>
              <a:gd name="connsiteX174" fmla="*/ 977313 w 6572708"/>
              <a:gd name="connsiteY174" fmla="*/ 2051279 h 6858000"/>
              <a:gd name="connsiteX175" fmla="*/ 976512 w 6572708"/>
              <a:gd name="connsiteY175" fmla="*/ 2050269 h 6858000"/>
              <a:gd name="connsiteX176" fmla="*/ 1000665 w 6572708"/>
              <a:gd name="connsiteY176" fmla="*/ 2030946 h 6858000"/>
              <a:gd name="connsiteX177" fmla="*/ 1001735 w 6572708"/>
              <a:gd name="connsiteY177" fmla="*/ 2027284 h 6858000"/>
              <a:gd name="connsiteX178" fmla="*/ 1020214 w 6572708"/>
              <a:gd name="connsiteY178" fmla="*/ 2016095 h 6858000"/>
              <a:gd name="connsiteX179" fmla="*/ 1028302 w 6572708"/>
              <a:gd name="connsiteY179" fmla="*/ 2009567 h 6858000"/>
              <a:gd name="connsiteX180" fmla="*/ 1033598 w 6572708"/>
              <a:gd name="connsiteY180" fmla="*/ 2009267 h 6858000"/>
              <a:gd name="connsiteX181" fmla="*/ 1044008 w 6572708"/>
              <a:gd name="connsiteY181" fmla="*/ 1998844 h 6858000"/>
              <a:gd name="connsiteX182" fmla="*/ 1044069 w 6572708"/>
              <a:gd name="connsiteY182" fmla="*/ 1997063 h 6858000"/>
              <a:gd name="connsiteX183" fmla="*/ 1056878 w 6572708"/>
              <a:gd name="connsiteY183" fmla="*/ 1990634 h 6858000"/>
              <a:gd name="connsiteX184" fmla="*/ 1072722 w 6572708"/>
              <a:gd name="connsiteY184" fmla="*/ 1987868 h 6858000"/>
              <a:gd name="connsiteX185" fmla="*/ 1145252 w 6572708"/>
              <a:gd name="connsiteY185" fmla="*/ 1891028 h 6858000"/>
              <a:gd name="connsiteX186" fmla="*/ 1226890 w 6572708"/>
              <a:gd name="connsiteY186" fmla="*/ 1845992 h 6858000"/>
              <a:gd name="connsiteX187" fmla="*/ 1323685 w 6572708"/>
              <a:gd name="connsiteY187" fmla="*/ 1758717 h 6858000"/>
              <a:gd name="connsiteX188" fmla="*/ 1398273 w 6572708"/>
              <a:gd name="connsiteY188" fmla="*/ 1627389 h 6858000"/>
              <a:gd name="connsiteX189" fmla="*/ 1417786 w 6572708"/>
              <a:gd name="connsiteY189" fmla="*/ 1591233 h 6858000"/>
              <a:gd name="connsiteX190" fmla="*/ 1456144 w 6572708"/>
              <a:gd name="connsiteY190" fmla="*/ 1570271 h 6858000"/>
              <a:gd name="connsiteX191" fmla="*/ 1458351 w 6572708"/>
              <a:gd name="connsiteY191" fmla="*/ 1554550 h 6858000"/>
              <a:gd name="connsiteX192" fmla="*/ 1458500 w 6572708"/>
              <a:gd name="connsiteY192" fmla="*/ 1551719 h 6858000"/>
              <a:gd name="connsiteX193" fmla="*/ 1464150 w 6572708"/>
              <a:gd name="connsiteY193" fmla="*/ 1542986 h 6858000"/>
              <a:gd name="connsiteX194" fmla="*/ 1459426 w 6572708"/>
              <a:gd name="connsiteY194" fmla="*/ 1537283 h 6858000"/>
              <a:gd name="connsiteX195" fmla="*/ 1463401 w 6572708"/>
              <a:gd name="connsiteY195" fmla="*/ 1521818 h 6858000"/>
              <a:gd name="connsiteX196" fmla="*/ 1475565 w 6572708"/>
              <a:gd name="connsiteY196" fmla="*/ 1506648 h 6858000"/>
              <a:gd name="connsiteX197" fmla="*/ 1540362 w 6572708"/>
              <a:gd name="connsiteY197" fmla="*/ 1438265 h 6858000"/>
              <a:gd name="connsiteX198" fmla="*/ 1575141 w 6572708"/>
              <a:gd name="connsiteY198" fmla="*/ 1395238 h 6858000"/>
              <a:gd name="connsiteX199" fmla="*/ 1582090 w 6572708"/>
              <a:gd name="connsiteY199" fmla="*/ 1375575 h 6858000"/>
              <a:gd name="connsiteX200" fmla="*/ 1596005 w 6572708"/>
              <a:gd name="connsiteY200" fmla="*/ 1350347 h 6858000"/>
              <a:gd name="connsiteX201" fmla="*/ 1615711 w 6572708"/>
              <a:gd name="connsiteY201" fmla="*/ 1303251 h 6858000"/>
              <a:gd name="connsiteX202" fmla="*/ 1650622 w 6572708"/>
              <a:gd name="connsiteY202" fmla="*/ 1244447 h 6858000"/>
              <a:gd name="connsiteX203" fmla="*/ 1702792 w 6572708"/>
              <a:gd name="connsiteY203" fmla="*/ 1215797 h 6858000"/>
              <a:gd name="connsiteX204" fmla="*/ 1700885 w 6572708"/>
              <a:gd name="connsiteY204" fmla="*/ 1209814 h 6858000"/>
              <a:gd name="connsiteX205" fmla="*/ 1723848 w 6572708"/>
              <a:gd name="connsiteY205" fmla="*/ 1183123 h 6858000"/>
              <a:gd name="connsiteX206" fmla="*/ 1759968 w 6572708"/>
              <a:gd name="connsiteY206" fmla="*/ 1166871 h 6858000"/>
              <a:gd name="connsiteX207" fmla="*/ 1767742 w 6572708"/>
              <a:gd name="connsiteY207" fmla="*/ 1158484 h 6858000"/>
              <a:gd name="connsiteX208" fmla="*/ 1773870 w 6572708"/>
              <a:gd name="connsiteY208" fmla="*/ 1125979 h 6858000"/>
              <a:gd name="connsiteX209" fmla="*/ 1767392 w 6572708"/>
              <a:gd name="connsiteY209" fmla="*/ 1121685 h 6858000"/>
              <a:gd name="connsiteX210" fmla="*/ 1770175 w 6572708"/>
              <a:gd name="connsiteY210" fmla="*/ 1112182 h 6858000"/>
              <a:gd name="connsiteX211" fmla="*/ 1769418 w 6572708"/>
              <a:gd name="connsiteY211" fmla="*/ 1109483 h 6858000"/>
              <a:gd name="connsiteX212" fmla="*/ 1766580 w 6572708"/>
              <a:gd name="connsiteY212" fmla="*/ 1094184 h 6858000"/>
              <a:gd name="connsiteX213" fmla="*/ 1797677 w 6572708"/>
              <a:gd name="connsiteY213" fmla="*/ 1065740 h 6858000"/>
              <a:gd name="connsiteX214" fmla="*/ 1805371 w 6572708"/>
              <a:gd name="connsiteY214" fmla="*/ 1027273 h 6858000"/>
              <a:gd name="connsiteX215" fmla="*/ 1882128 w 6572708"/>
              <a:gd name="connsiteY215" fmla="*/ 887059 h 6858000"/>
              <a:gd name="connsiteX216" fmla="*/ 1922110 w 6572708"/>
              <a:gd name="connsiteY216" fmla="*/ 824781 h 6858000"/>
              <a:gd name="connsiteX217" fmla="*/ 1970558 w 6572708"/>
              <a:gd name="connsiteY217" fmla="*/ 721635 h 6858000"/>
              <a:gd name="connsiteX218" fmla="*/ 1974257 w 6572708"/>
              <a:gd name="connsiteY218" fmla="*/ 713733 h 6858000"/>
              <a:gd name="connsiteX219" fmla="*/ 1971701 w 6572708"/>
              <a:gd name="connsiteY219" fmla="*/ 704563 h 6858000"/>
              <a:gd name="connsiteX220" fmla="*/ 1966819 w 6572708"/>
              <a:gd name="connsiteY220" fmla="*/ 628924 h 6858000"/>
              <a:gd name="connsiteX221" fmla="*/ 1956004 w 6572708"/>
              <a:gd name="connsiteY221" fmla="*/ 621102 h 6858000"/>
              <a:gd name="connsiteX222" fmla="*/ 1948613 w 6572708"/>
              <a:gd name="connsiteY222" fmla="*/ 609156 h 6858000"/>
              <a:gd name="connsiteX223" fmla="*/ 1949145 w 6572708"/>
              <a:gd name="connsiteY223" fmla="*/ 606753 h 6858000"/>
              <a:gd name="connsiteX224" fmla="*/ 1944819 w 6572708"/>
              <a:gd name="connsiteY224" fmla="*/ 590072 h 6858000"/>
              <a:gd name="connsiteX225" fmla="*/ 1941001 w 6572708"/>
              <a:gd name="connsiteY225" fmla="*/ 588296 h 6858000"/>
              <a:gd name="connsiteX226" fmla="*/ 1937134 w 6572708"/>
              <a:gd name="connsiteY226" fmla="*/ 577443 h 6858000"/>
              <a:gd name="connsiteX227" fmla="*/ 1927092 w 6572708"/>
              <a:gd name="connsiteY227" fmla="*/ 557642 h 6858000"/>
              <a:gd name="connsiteX228" fmla="*/ 1927484 w 6572708"/>
              <a:gd name="connsiteY228" fmla="*/ 552451 h 6858000"/>
              <a:gd name="connsiteX229" fmla="*/ 1915874 w 6572708"/>
              <a:gd name="connsiteY229" fmla="*/ 520271 h 6858000"/>
              <a:gd name="connsiteX230" fmla="*/ 1916793 w 6572708"/>
              <a:gd name="connsiteY230" fmla="*/ 519123 h 6858000"/>
              <a:gd name="connsiteX231" fmla="*/ 1918236 w 6572708"/>
              <a:gd name="connsiteY231" fmla="*/ 506970 h 6858000"/>
              <a:gd name="connsiteX232" fmla="*/ 1918529 w 6572708"/>
              <a:gd name="connsiteY232" fmla="*/ 485354 h 6858000"/>
              <a:gd name="connsiteX233" fmla="*/ 1932556 w 6572708"/>
              <a:gd name="connsiteY233" fmla="*/ 426779 h 6858000"/>
              <a:gd name="connsiteX234" fmla="*/ 1920572 w 6572708"/>
              <a:gd name="connsiteY234" fmla="*/ 393150 h 6858000"/>
              <a:gd name="connsiteX235" fmla="*/ 1918744 w 6572708"/>
              <a:gd name="connsiteY235" fmla="*/ 385981 h 6858000"/>
              <a:gd name="connsiteX236" fmla="*/ 1918949 w 6572708"/>
              <a:gd name="connsiteY236" fmla="*/ 385674 h 6858000"/>
              <a:gd name="connsiteX237" fmla="*/ 1917499 w 6572708"/>
              <a:gd name="connsiteY237" fmla="*/ 377782 h 6858000"/>
              <a:gd name="connsiteX238" fmla="*/ 1915412 w 6572708"/>
              <a:gd name="connsiteY238" fmla="*/ 372914 h 6858000"/>
              <a:gd name="connsiteX239" fmla="*/ 1911865 w 6572708"/>
              <a:gd name="connsiteY239" fmla="*/ 359009 h 6858000"/>
              <a:gd name="connsiteX240" fmla="*/ 1912244 w 6572708"/>
              <a:gd name="connsiteY240" fmla="*/ 353121 h 6858000"/>
              <a:gd name="connsiteX241" fmla="*/ 1933610 w 6572708"/>
              <a:gd name="connsiteY241" fmla="*/ 297387 h 6858000"/>
              <a:gd name="connsiteX242" fmla="*/ 1939454 w 6572708"/>
              <a:gd name="connsiteY242" fmla="*/ 194719 h 6858000"/>
              <a:gd name="connsiteX243" fmla="*/ 1942001 w 6572708"/>
              <a:gd name="connsiteY243" fmla="*/ 93227 h 6858000"/>
              <a:gd name="connsiteX244" fmla="*/ 1941351 w 6572708"/>
              <a:gd name="connsiteY244" fmla="*/ 56555 h 6858000"/>
              <a:gd name="connsiteX245" fmla="*/ 1950955 w 6572708"/>
              <a:gd name="connsiteY245" fmla="*/ 5312 h 6858000"/>
              <a:gd name="connsiteX246" fmla="*/ 1949546 w 6572708"/>
              <a:gd name="connsiteY246"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275 w 6572708"/>
              <a:gd name="connsiteY56" fmla="*/ 5230130 h 6858000"/>
              <a:gd name="connsiteX57" fmla="*/ 329641 w 6572708"/>
              <a:gd name="connsiteY57" fmla="*/ 5216534 h 6858000"/>
              <a:gd name="connsiteX58" fmla="*/ 329088 w 6572708"/>
              <a:gd name="connsiteY58" fmla="*/ 5211732 h 6858000"/>
              <a:gd name="connsiteX59" fmla="*/ 331669 w 6572708"/>
              <a:gd name="connsiteY59" fmla="*/ 5058537 h 6858000"/>
              <a:gd name="connsiteX60" fmla="*/ 323855 w 6572708"/>
              <a:gd name="connsiteY60" fmla="*/ 4827737 h 6858000"/>
              <a:gd name="connsiteX61" fmla="*/ 333687 w 6572708"/>
              <a:gd name="connsiteY61" fmla="*/ 4774692 h 6858000"/>
              <a:gd name="connsiteX62" fmla="*/ 322637 w 6572708"/>
              <a:gd name="connsiteY62" fmla="*/ 4727427 h 6858000"/>
              <a:gd name="connsiteX63" fmla="*/ 330798 w 6572708"/>
              <a:gd name="connsiteY63" fmla="*/ 4708193 h 6858000"/>
              <a:gd name="connsiteX64" fmla="*/ 332420 w 6572708"/>
              <a:gd name="connsiteY64" fmla="*/ 4704882 h 6858000"/>
              <a:gd name="connsiteX65" fmla="*/ 334216 w 6572708"/>
              <a:gd name="connsiteY65" fmla="*/ 4691500 h 6858000"/>
              <a:gd name="connsiteX66" fmla="*/ 340601 w 6572708"/>
              <a:gd name="connsiteY66" fmla="*/ 4687895 h 6858000"/>
              <a:gd name="connsiteX67" fmla="*/ 347516 w 6572708"/>
              <a:gd name="connsiteY67" fmla="*/ 4667873 h 6858000"/>
              <a:gd name="connsiteX68" fmla="*/ 349175 w 6572708"/>
              <a:gd name="connsiteY68" fmla="*/ 4643189 h 6858000"/>
              <a:gd name="connsiteX69" fmla="*/ 350492 w 6572708"/>
              <a:gd name="connsiteY69" fmla="*/ 4525833 h 6858000"/>
              <a:gd name="connsiteX70" fmla="*/ 355031 w 6572708"/>
              <a:gd name="connsiteY70" fmla="*/ 4455649 h 6858000"/>
              <a:gd name="connsiteX71" fmla="*/ 362651 w 6572708"/>
              <a:gd name="connsiteY71" fmla="*/ 4429036 h 6858000"/>
              <a:gd name="connsiteX72" fmla="*/ 369327 w 6572708"/>
              <a:gd name="connsiteY72" fmla="*/ 4391840 h 6858000"/>
              <a:gd name="connsiteX73" fmla="*/ 371272 w 6572708"/>
              <a:gd name="connsiteY73" fmla="*/ 4358845 h 6858000"/>
              <a:gd name="connsiteX74" fmla="*/ 382342 w 6572708"/>
              <a:gd name="connsiteY74" fmla="*/ 4333764 h 6858000"/>
              <a:gd name="connsiteX75" fmla="*/ 381365 w 6572708"/>
              <a:gd name="connsiteY75" fmla="*/ 4331730 h 6858000"/>
              <a:gd name="connsiteX76" fmla="*/ 364244 w 6572708"/>
              <a:gd name="connsiteY76" fmla="*/ 4309700 h 6858000"/>
              <a:gd name="connsiteX77" fmla="*/ 363377 w 6572708"/>
              <a:gd name="connsiteY77" fmla="*/ 4285388 h 6858000"/>
              <a:gd name="connsiteX78" fmla="*/ 357697 w 6572708"/>
              <a:gd name="connsiteY78" fmla="*/ 4266169 h 6858000"/>
              <a:gd name="connsiteX79" fmla="*/ 356998 w 6572708"/>
              <a:gd name="connsiteY79" fmla="*/ 4247672 h 6858000"/>
              <a:gd name="connsiteX80" fmla="*/ 357549 w 6572708"/>
              <a:gd name="connsiteY80" fmla="*/ 4237120 h 6858000"/>
              <a:gd name="connsiteX81" fmla="*/ 358116 w 6572708"/>
              <a:gd name="connsiteY81" fmla="*/ 4232936 h 6858000"/>
              <a:gd name="connsiteX82" fmla="*/ 366243 w 6572708"/>
              <a:gd name="connsiteY82" fmla="*/ 4224051 h 6858000"/>
              <a:gd name="connsiteX83" fmla="*/ 363841 w 6572708"/>
              <a:gd name="connsiteY83" fmla="*/ 4211782 h 6858000"/>
              <a:gd name="connsiteX84" fmla="*/ 372159 w 6572708"/>
              <a:gd name="connsiteY84" fmla="*/ 4198810 h 6858000"/>
              <a:gd name="connsiteX85" fmla="*/ 366211 w 6572708"/>
              <a:gd name="connsiteY85" fmla="*/ 4195262 h 6858000"/>
              <a:gd name="connsiteX86" fmla="*/ 360561 w 6572708"/>
              <a:gd name="connsiteY86" fmla="*/ 4184054 h 6858000"/>
              <a:gd name="connsiteX87" fmla="*/ 373972 w 6572708"/>
              <a:gd name="connsiteY87" fmla="*/ 4155792 h 6858000"/>
              <a:gd name="connsiteX88" fmla="*/ 373150 w 6572708"/>
              <a:gd name="connsiteY88" fmla="*/ 4150364 h 6858000"/>
              <a:gd name="connsiteX89" fmla="*/ 383773 w 6572708"/>
              <a:gd name="connsiteY89" fmla="*/ 4132084 h 6858000"/>
              <a:gd name="connsiteX90" fmla="*/ 389140 w 6572708"/>
              <a:gd name="connsiteY90" fmla="*/ 4115873 h 6858000"/>
              <a:gd name="connsiteX91" fmla="*/ 378846 w 6572708"/>
              <a:gd name="connsiteY91" fmla="*/ 4082551 h 6858000"/>
              <a:gd name="connsiteX92" fmla="*/ 368001 w 6572708"/>
              <a:gd name="connsiteY92" fmla="*/ 3968090 h 6858000"/>
              <a:gd name="connsiteX93" fmla="*/ 372661 w 6572708"/>
              <a:gd name="connsiteY93" fmla="*/ 3881355 h 6858000"/>
              <a:gd name="connsiteX94" fmla="*/ 379210 w 6572708"/>
              <a:gd name="connsiteY94" fmla="*/ 3850569 h 6858000"/>
              <a:gd name="connsiteX95" fmla="*/ 389880 w 6572708"/>
              <a:gd name="connsiteY95" fmla="*/ 3798988 h 6858000"/>
              <a:gd name="connsiteX96" fmla="*/ 409909 w 6572708"/>
              <a:gd name="connsiteY96" fmla="*/ 3760424 h 6858000"/>
              <a:gd name="connsiteX97" fmla="*/ 414051 w 6572708"/>
              <a:gd name="connsiteY97" fmla="*/ 3717298 h 6858000"/>
              <a:gd name="connsiteX98" fmla="*/ 399424 w 6572708"/>
              <a:gd name="connsiteY98" fmla="*/ 3707291 h 6858000"/>
              <a:gd name="connsiteX99" fmla="*/ 394460 w 6572708"/>
              <a:gd name="connsiteY99" fmla="*/ 3673415 h 6858000"/>
              <a:gd name="connsiteX100" fmla="*/ 408918 w 6572708"/>
              <a:gd name="connsiteY100" fmla="*/ 3661155 h 6858000"/>
              <a:gd name="connsiteX101" fmla="*/ 425028 w 6572708"/>
              <a:gd name="connsiteY101" fmla="*/ 3591166 h 6858000"/>
              <a:gd name="connsiteX102" fmla="*/ 430292 w 6572708"/>
              <a:gd name="connsiteY102" fmla="*/ 3550801 h 6858000"/>
              <a:gd name="connsiteX103" fmla="*/ 437149 w 6572708"/>
              <a:gd name="connsiteY103" fmla="*/ 3497399 h 6858000"/>
              <a:gd name="connsiteX104" fmla="*/ 442017 w 6572708"/>
              <a:gd name="connsiteY104" fmla="*/ 3474143 h 6858000"/>
              <a:gd name="connsiteX105" fmla="*/ 437175 w 6572708"/>
              <a:gd name="connsiteY105" fmla="*/ 3463057 h 6858000"/>
              <a:gd name="connsiteX106" fmla="*/ 438483 w 6572708"/>
              <a:gd name="connsiteY106" fmla="*/ 3457563 h 6858000"/>
              <a:gd name="connsiteX107" fmla="*/ 438642 w 6572708"/>
              <a:gd name="connsiteY107" fmla="*/ 3439053 h 6858000"/>
              <a:gd name="connsiteX108" fmla="*/ 439678 w 6572708"/>
              <a:gd name="connsiteY108" fmla="*/ 3428537 h 6858000"/>
              <a:gd name="connsiteX109" fmla="*/ 440437 w 6572708"/>
              <a:gd name="connsiteY109" fmla="*/ 3424381 h 6858000"/>
              <a:gd name="connsiteX110" fmla="*/ 448781 w 6572708"/>
              <a:gd name="connsiteY110" fmla="*/ 3416042 h 6858000"/>
              <a:gd name="connsiteX111" fmla="*/ 448765 w 6572708"/>
              <a:gd name="connsiteY111" fmla="*/ 3414504 h 6858000"/>
              <a:gd name="connsiteX112" fmla="*/ 447134 w 6572708"/>
              <a:gd name="connsiteY112" fmla="*/ 3403498 h 6858000"/>
              <a:gd name="connsiteX113" fmla="*/ 452387 w 6572708"/>
              <a:gd name="connsiteY113" fmla="*/ 3396070 h 6858000"/>
              <a:gd name="connsiteX114" fmla="*/ 453996 w 6572708"/>
              <a:gd name="connsiteY114" fmla="*/ 3389553 h 6858000"/>
              <a:gd name="connsiteX115" fmla="*/ 450265 w 6572708"/>
              <a:gd name="connsiteY115" fmla="*/ 3387098 h 6858000"/>
              <a:gd name="connsiteX116" fmla="*/ 445137 w 6572708"/>
              <a:gd name="connsiteY116" fmla="*/ 3375655 h 6858000"/>
              <a:gd name="connsiteX117" fmla="*/ 453359 w 6572708"/>
              <a:gd name="connsiteY117" fmla="*/ 3367050 h 6858000"/>
              <a:gd name="connsiteX118" fmla="*/ 459842 w 6572708"/>
              <a:gd name="connsiteY118" fmla="*/ 3348005 h 6858000"/>
              <a:gd name="connsiteX119" fmla="*/ 459268 w 6572708"/>
              <a:gd name="connsiteY119" fmla="*/ 3342546 h 6858000"/>
              <a:gd name="connsiteX120" fmla="*/ 470590 w 6572708"/>
              <a:gd name="connsiteY120" fmla="*/ 3324958 h 6858000"/>
              <a:gd name="connsiteX121" fmla="*/ 468579 w 6572708"/>
              <a:gd name="connsiteY121" fmla="*/ 3306990 h 6858000"/>
              <a:gd name="connsiteX122" fmla="*/ 480123 w 6572708"/>
              <a:gd name="connsiteY122" fmla="*/ 3295094 h 6858000"/>
              <a:gd name="connsiteX123" fmla="*/ 482298 w 6572708"/>
              <a:gd name="connsiteY123" fmla="*/ 3293541 h 6858000"/>
              <a:gd name="connsiteX124" fmla="*/ 489102 w 6572708"/>
              <a:gd name="connsiteY124" fmla="*/ 3262198 h 6858000"/>
              <a:gd name="connsiteX125" fmla="*/ 497561 w 6572708"/>
              <a:gd name="connsiteY125" fmla="*/ 3253284 h 6858000"/>
              <a:gd name="connsiteX126" fmla="*/ 522157 w 6572708"/>
              <a:gd name="connsiteY126" fmla="*/ 3192563 h 6858000"/>
              <a:gd name="connsiteX127" fmla="*/ 529302 w 6572708"/>
              <a:gd name="connsiteY127" fmla="*/ 3175520 h 6858000"/>
              <a:gd name="connsiteX128" fmla="*/ 528284 w 6572708"/>
              <a:gd name="connsiteY128" fmla="*/ 3160058 h 6858000"/>
              <a:gd name="connsiteX129" fmla="*/ 521806 w 6572708"/>
              <a:gd name="connsiteY129" fmla="*/ 3155764 h 6858000"/>
              <a:gd name="connsiteX130" fmla="*/ 524589 w 6572708"/>
              <a:gd name="connsiteY130" fmla="*/ 3146261 h 6858000"/>
              <a:gd name="connsiteX131" fmla="*/ 523832 w 6572708"/>
              <a:gd name="connsiteY131" fmla="*/ 3143561 h 6858000"/>
              <a:gd name="connsiteX132" fmla="*/ 520994 w 6572708"/>
              <a:gd name="connsiteY132" fmla="*/ 3128263 h 6858000"/>
              <a:gd name="connsiteX133" fmla="*/ 552091 w 6572708"/>
              <a:gd name="connsiteY133" fmla="*/ 3099818 h 6858000"/>
              <a:gd name="connsiteX134" fmla="*/ 618216 w 6572708"/>
              <a:gd name="connsiteY134" fmla="*/ 2895965 h 6858000"/>
              <a:gd name="connsiteX135" fmla="*/ 724973 w 6572708"/>
              <a:gd name="connsiteY135" fmla="*/ 2755713 h 6858000"/>
              <a:gd name="connsiteX136" fmla="*/ 765538 w 6572708"/>
              <a:gd name="connsiteY136" fmla="*/ 2648081 h 6858000"/>
              <a:gd name="connsiteX137" fmla="*/ 780267 w 6572708"/>
              <a:gd name="connsiteY137" fmla="*/ 2641879 h 6858000"/>
              <a:gd name="connsiteX138" fmla="*/ 790836 w 6572708"/>
              <a:gd name="connsiteY138" fmla="*/ 2632919 h 6858000"/>
              <a:gd name="connsiteX139" fmla="*/ 790328 w 6572708"/>
              <a:gd name="connsiteY139" fmla="*/ 2631229 h 6858000"/>
              <a:gd name="connsiteX140" fmla="*/ 797257 w 6572708"/>
              <a:gd name="connsiteY140" fmla="*/ 2619054 h 6858000"/>
              <a:gd name="connsiteX141" fmla="*/ 802383 w 6572708"/>
              <a:gd name="connsiteY141" fmla="*/ 2617568 h 6858000"/>
              <a:gd name="connsiteX142" fmla="*/ 808267 w 6572708"/>
              <a:gd name="connsiteY142" fmla="*/ 2609586 h 6858000"/>
              <a:gd name="connsiteX143" fmla="*/ 822908 w 6572708"/>
              <a:gd name="connsiteY143" fmla="*/ 2594856 h 6858000"/>
              <a:gd name="connsiteX144" fmla="*/ 822791 w 6572708"/>
              <a:gd name="connsiteY144" fmla="*/ 2591164 h 6858000"/>
              <a:gd name="connsiteX145" fmla="*/ 840423 w 6572708"/>
              <a:gd name="connsiteY145" fmla="*/ 2567492 h 6858000"/>
              <a:gd name="connsiteX146" fmla="*/ 839313 w 6572708"/>
              <a:gd name="connsiteY146" fmla="*/ 2566722 h 6858000"/>
              <a:gd name="connsiteX147" fmla="*/ 838361 w 6572708"/>
              <a:gd name="connsiteY147" fmla="*/ 2558109 h 6858000"/>
              <a:gd name="connsiteX148" fmla="*/ 839637 w 6572708"/>
              <a:gd name="connsiteY148" fmla="*/ 2542662 h 6858000"/>
              <a:gd name="connsiteX149" fmla="*/ 825800 w 6572708"/>
              <a:gd name="connsiteY149" fmla="*/ 2501548 h 6858000"/>
              <a:gd name="connsiteX150" fmla="*/ 844035 w 6572708"/>
              <a:gd name="connsiteY150" fmla="*/ 2476819 h 6858000"/>
              <a:gd name="connsiteX151" fmla="*/ 846972 w 6572708"/>
              <a:gd name="connsiteY151" fmla="*/ 2471590 h 6858000"/>
              <a:gd name="connsiteX152" fmla="*/ 846730 w 6572708"/>
              <a:gd name="connsiteY152" fmla="*/ 2471378 h 6858000"/>
              <a:gd name="connsiteX153" fmla="*/ 849228 w 6572708"/>
              <a:gd name="connsiteY153" fmla="*/ 2465654 h 6858000"/>
              <a:gd name="connsiteX154" fmla="*/ 852330 w 6572708"/>
              <a:gd name="connsiteY154" fmla="*/ 2462052 h 6858000"/>
              <a:gd name="connsiteX155" fmla="*/ 858029 w 6572708"/>
              <a:gd name="connsiteY155" fmla="*/ 2451906 h 6858000"/>
              <a:gd name="connsiteX156" fmla="*/ 857986 w 6572708"/>
              <a:gd name="connsiteY156" fmla="*/ 2447716 h 6858000"/>
              <a:gd name="connsiteX157" fmla="*/ 855075 w 6572708"/>
              <a:gd name="connsiteY157" fmla="*/ 2445047 h 6858000"/>
              <a:gd name="connsiteX158" fmla="*/ 856006 w 6572708"/>
              <a:gd name="connsiteY158" fmla="*/ 2444265 h 6858000"/>
              <a:gd name="connsiteX159" fmla="*/ 856444 w 6572708"/>
              <a:gd name="connsiteY159" fmla="*/ 2421759 h 6858000"/>
              <a:gd name="connsiteX160" fmla="*/ 868981 w 6572708"/>
              <a:gd name="connsiteY160" fmla="*/ 2375200 h 6858000"/>
              <a:gd name="connsiteX161" fmla="*/ 880811 w 6572708"/>
              <a:gd name="connsiteY161" fmla="*/ 2350147 h 6858000"/>
              <a:gd name="connsiteX162" fmla="*/ 908124 w 6572708"/>
              <a:gd name="connsiteY162" fmla="*/ 2279761 h 6858000"/>
              <a:gd name="connsiteX163" fmla="*/ 931678 w 6572708"/>
              <a:gd name="connsiteY163" fmla="*/ 2207772 h 6858000"/>
              <a:gd name="connsiteX164" fmla="*/ 921761 w 6572708"/>
              <a:gd name="connsiteY164" fmla="*/ 2164302 h 6858000"/>
              <a:gd name="connsiteX165" fmla="*/ 923058 w 6572708"/>
              <a:gd name="connsiteY165" fmla="*/ 2160162 h 6858000"/>
              <a:gd name="connsiteX166" fmla="*/ 931663 w 6572708"/>
              <a:gd name="connsiteY166" fmla="*/ 2151458 h 6858000"/>
              <a:gd name="connsiteX167" fmla="*/ 935730 w 6572708"/>
              <a:gd name="connsiteY167" fmla="*/ 2148616 h 6858000"/>
              <a:gd name="connsiteX168" fmla="*/ 939910 w 6572708"/>
              <a:gd name="connsiteY168" fmla="*/ 2143540 h 6858000"/>
              <a:gd name="connsiteX169" fmla="*/ 939746 w 6572708"/>
              <a:gd name="connsiteY169" fmla="*/ 2143278 h 6858000"/>
              <a:gd name="connsiteX170" fmla="*/ 944182 w 6572708"/>
              <a:gd name="connsiteY170" fmla="*/ 2138791 h 6858000"/>
              <a:gd name="connsiteX171" fmla="*/ 969240 w 6572708"/>
              <a:gd name="connsiteY171" fmla="*/ 2118565 h 6858000"/>
              <a:gd name="connsiteX172" fmla="*/ 969333 w 6572708"/>
              <a:gd name="connsiteY172" fmla="*/ 2074914 h 6858000"/>
              <a:gd name="connsiteX173" fmla="*/ 975462 w 6572708"/>
              <a:gd name="connsiteY173" fmla="*/ 2059981 h 6858000"/>
              <a:gd name="connsiteX174" fmla="*/ 977313 w 6572708"/>
              <a:gd name="connsiteY174" fmla="*/ 2051279 h 6858000"/>
              <a:gd name="connsiteX175" fmla="*/ 976512 w 6572708"/>
              <a:gd name="connsiteY175" fmla="*/ 2050269 h 6858000"/>
              <a:gd name="connsiteX176" fmla="*/ 1000665 w 6572708"/>
              <a:gd name="connsiteY176" fmla="*/ 2030946 h 6858000"/>
              <a:gd name="connsiteX177" fmla="*/ 1001735 w 6572708"/>
              <a:gd name="connsiteY177" fmla="*/ 2027284 h 6858000"/>
              <a:gd name="connsiteX178" fmla="*/ 1020214 w 6572708"/>
              <a:gd name="connsiteY178" fmla="*/ 2016095 h 6858000"/>
              <a:gd name="connsiteX179" fmla="*/ 1028302 w 6572708"/>
              <a:gd name="connsiteY179" fmla="*/ 2009567 h 6858000"/>
              <a:gd name="connsiteX180" fmla="*/ 1033598 w 6572708"/>
              <a:gd name="connsiteY180" fmla="*/ 2009267 h 6858000"/>
              <a:gd name="connsiteX181" fmla="*/ 1044008 w 6572708"/>
              <a:gd name="connsiteY181" fmla="*/ 1998844 h 6858000"/>
              <a:gd name="connsiteX182" fmla="*/ 1044069 w 6572708"/>
              <a:gd name="connsiteY182" fmla="*/ 1997063 h 6858000"/>
              <a:gd name="connsiteX183" fmla="*/ 1056878 w 6572708"/>
              <a:gd name="connsiteY183" fmla="*/ 1990634 h 6858000"/>
              <a:gd name="connsiteX184" fmla="*/ 1072722 w 6572708"/>
              <a:gd name="connsiteY184" fmla="*/ 1987868 h 6858000"/>
              <a:gd name="connsiteX185" fmla="*/ 1145252 w 6572708"/>
              <a:gd name="connsiteY185" fmla="*/ 1891028 h 6858000"/>
              <a:gd name="connsiteX186" fmla="*/ 1226890 w 6572708"/>
              <a:gd name="connsiteY186" fmla="*/ 1845992 h 6858000"/>
              <a:gd name="connsiteX187" fmla="*/ 1323685 w 6572708"/>
              <a:gd name="connsiteY187" fmla="*/ 1758717 h 6858000"/>
              <a:gd name="connsiteX188" fmla="*/ 1398273 w 6572708"/>
              <a:gd name="connsiteY188" fmla="*/ 1627389 h 6858000"/>
              <a:gd name="connsiteX189" fmla="*/ 1417786 w 6572708"/>
              <a:gd name="connsiteY189" fmla="*/ 1591233 h 6858000"/>
              <a:gd name="connsiteX190" fmla="*/ 1456144 w 6572708"/>
              <a:gd name="connsiteY190" fmla="*/ 1570271 h 6858000"/>
              <a:gd name="connsiteX191" fmla="*/ 1458351 w 6572708"/>
              <a:gd name="connsiteY191" fmla="*/ 1554550 h 6858000"/>
              <a:gd name="connsiteX192" fmla="*/ 1458500 w 6572708"/>
              <a:gd name="connsiteY192" fmla="*/ 1551719 h 6858000"/>
              <a:gd name="connsiteX193" fmla="*/ 1464150 w 6572708"/>
              <a:gd name="connsiteY193" fmla="*/ 1542986 h 6858000"/>
              <a:gd name="connsiteX194" fmla="*/ 1459426 w 6572708"/>
              <a:gd name="connsiteY194" fmla="*/ 1537283 h 6858000"/>
              <a:gd name="connsiteX195" fmla="*/ 1463401 w 6572708"/>
              <a:gd name="connsiteY195" fmla="*/ 1521818 h 6858000"/>
              <a:gd name="connsiteX196" fmla="*/ 1475565 w 6572708"/>
              <a:gd name="connsiteY196" fmla="*/ 1506648 h 6858000"/>
              <a:gd name="connsiteX197" fmla="*/ 1540362 w 6572708"/>
              <a:gd name="connsiteY197" fmla="*/ 1438265 h 6858000"/>
              <a:gd name="connsiteX198" fmla="*/ 1575141 w 6572708"/>
              <a:gd name="connsiteY198" fmla="*/ 1395238 h 6858000"/>
              <a:gd name="connsiteX199" fmla="*/ 1582090 w 6572708"/>
              <a:gd name="connsiteY199" fmla="*/ 1375575 h 6858000"/>
              <a:gd name="connsiteX200" fmla="*/ 1596005 w 6572708"/>
              <a:gd name="connsiteY200" fmla="*/ 1350347 h 6858000"/>
              <a:gd name="connsiteX201" fmla="*/ 1615711 w 6572708"/>
              <a:gd name="connsiteY201" fmla="*/ 1303251 h 6858000"/>
              <a:gd name="connsiteX202" fmla="*/ 1650622 w 6572708"/>
              <a:gd name="connsiteY202" fmla="*/ 1244447 h 6858000"/>
              <a:gd name="connsiteX203" fmla="*/ 1702792 w 6572708"/>
              <a:gd name="connsiteY203" fmla="*/ 1215797 h 6858000"/>
              <a:gd name="connsiteX204" fmla="*/ 1700885 w 6572708"/>
              <a:gd name="connsiteY204" fmla="*/ 1209814 h 6858000"/>
              <a:gd name="connsiteX205" fmla="*/ 1723848 w 6572708"/>
              <a:gd name="connsiteY205" fmla="*/ 1183123 h 6858000"/>
              <a:gd name="connsiteX206" fmla="*/ 1759968 w 6572708"/>
              <a:gd name="connsiteY206" fmla="*/ 1166871 h 6858000"/>
              <a:gd name="connsiteX207" fmla="*/ 1767742 w 6572708"/>
              <a:gd name="connsiteY207" fmla="*/ 1158484 h 6858000"/>
              <a:gd name="connsiteX208" fmla="*/ 1773870 w 6572708"/>
              <a:gd name="connsiteY208" fmla="*/ 1125979 h 6858000"/>
              <a:gd name="connsiteX209" fmla="*/ 1767392 w 6572708"/>
              <a:gd name="connsiteY209" fmla="*/ 1121685 h 6858000"/>
              <a:gd name="connsiteX210" fmla="*/ 1770175 w 6572708"/>
              <a:gd name="connsiteY210" fmla="*/ 1112182 h 6858000"/>
              <a:gd name="connsiteX211" fmla="*/ 1769418 w 6572708"/>
              <a:gd name="connsiteY211" fmla="*/ 1109483 h 6858000"/>
              <a:gd name="connsiteX212" fmla="*/ 1766580 w 6572708"/>
              <a:gd name="connsiteY212" fmla="*/ 1094184 h 6858000"/>
              <a:gd name="connsiteX213" fmla="*/ 1797677 w 6572708"/>
              <a:gd name="connsiteY213" fmla="*/ 1065740 h 6858000"/>
              <a:gd name="connsiteX214" fmla="*/ 1805371 w 6572708"/>
              <a:gd name="connsiteY214" fmla="*/ 1027273 h 6858000"/>
              <a:gd name="connsiteX215" fmla="*/ 1882128 w 6572708"/>
              <a:gd name="connsiteY215" fmla="*/ 887059 h 6858000"/>
              <a:gd name="connsiteX216" fmla="*/ 1922110 w 6572708"/>
              <a:gd name="connsiteY216" fmla="*/ 824781 h 6858000"/>
              <a:gd name="connsiteX217" fmla="*/ 1970558 w 6572708"/>
              <a:gd name="connsiteY217" fmla="*/ 721635 h 6858000"/>
              <a:gd name="connsiteX218" fmla="*/ 1974257 w 6572708"/>
              <a:gd name="connsiteY218" fmla="*/ 713733 h 6858000"/>
              <a:gd name="connsiteX219" fmla="*/ 1971701 w 6572708"/>
              <a:gd name="connsiteY219" fmla="*/ 704563 h 6858000"/>
              <a:gd name="connsiteX220" fmla="*/ 1966819 w 6572708"/>
              <a:gd name="connsiteY220" fmla="*/ 628924 h 6858000"/>
              <a:gd name="connsiteX221" fmla="*/ 1956004 w 6572708"/>
              <a:gd name="connsiteY221" fmla="*/ 621102 h 6858000"/>
              <a:gd name="connsiteX222" fmla="*/ 1948613 w 6572708"/>
              <a:gd name="connsiteY222" fmla="*/ 609156 h 6858000"/>
              <a:gd name="connsiteX223" fmla="*/ 1949145 w 6572708"/>
              <a:gd name="connsiteY223" fmla="*/ 606753 h 6858000"/>
              <a:gd name="connsiteX224" fmla="*/ 1944819 w 6572708"/>
              <a:gd name="connsiteY224" fmla="*/ 590072 h 6858000"/>
              <a:gd name="connsiteX225" fmla="*/ 1941001 w 6572708"/>
              <a:gd name="connsiteY225" fmla="*/ 588296 h 6858000"/>
              <a:gd name="connsiteX226" fmla="*/ 1937134 w 6572708"/>
              <a:gd name="connsiteY226" fmla="*/ 577443 h 6858000"/>
              <a:gd name="connsiteX227" fmla="*/ 1927092 w 6572708"/>
              <a:gd name="connsiteY227" fmla="*/ 557642 h 6858000"/>
              <a:gd name="connsiteX228" fmla="*/ 1927484 w 6572708"/>
              <a:gd name="connsiteY228" fmla="*/ 552451 h 6858000"/>
              <a:gd name="connsiteX229" fmla="*/ 1915874 w 6572708"/>
              <a:gd name="connsiteY229" fmla="*/ 520271 h 6858000"/>
              <a:gd name="connsiteX230" fmla="*/ 1916793 w 6572708"/>
              <a:gd name="connsiteY230" fmla="*/ 519123 h 6858000"/>
              <a:gd name="connsiteX231" fmla="*/ 1918236 w 6572708"/>
              <a:gd name="connsiteY231" fmla="*/ 506970 h 6858000"/>
              <a:gd name="connsiteX232" fmla="*/ 1918529 w 6572708"/>
              <a:gd name="connsiteY232" fmla="*/ 485354 h 6858000"/>
              <a:gd name="connsiteX233" fmla="*/ 1932556 w 6572708"/>
              <a:gd name="connsiteY233" fmla="*/ 426779 h 6858000"/>
              <a:gd name="connsiteX234" fmla="*/ 1920572 w 6572708"/>
              <a:gd name="connsiteY234" fmla="*/ 393150 h 6858000"/>
              <a:gd name="connsiteX235" fmla="*/ 1918744 w 6572708"/>
              <a:gd name="connsiteY235" fmla="*/ 385981 h 6858000"/>
              <a:gd name="connsiteX236" fmla="*/ 1918949 w 6572708"/>
              <a:gd name="connsiteY236" fmla="*/ 385674 h 6858000"/>
              <a:gd name="connsiteX237" fmla="*/ 1917499 w 6572708"/>
              <a:gd name="connsiteY237" fmla="*/ 377782 h 6858000"/>
              <a:gd name="connsiteX238" fmla="*/ 1915412 w 6572708"/>
              <a:gd name="connsiteY238" fmla="*/ 372914 h 6858000"/>
              <a:gd name="connsiteX239" fmla="*/ 1911865 w 6572708"/>
              <a:gd name="connsiteY239" fmla="*/ 359009 h 6858000"/>
              <a:gd name="connsiteX240" fmla="*/ 1912244 w 6572708"/>
              <a:gd name="connsiteY240" fmla="*/ 353121 h 6858000"/>
              <a:gd name="connsiteX241" fmla="*/ 1933610 w 6572708"/>
              <a:gd name="connsiteY241" fmla="*/ 297387 h 6858000"/>
              <a:gd name="connsiteX242" fmla="*/ 1939454 w 6572708"/>
              <a:gd name="connsiteY242" fmla="*/ 194719 h 6858000"/>
              <a:gd name="connsiteX243" fmla="*/ 1942001 w 6572708"/>
              <a:gd name="connsiteY243" fmla="*/ 93227 h 6858000"/>
              <a:gd name="connsiteX244" fmla="*/ 1941351 w 6572708"/>
              <a:gd name="connsiteY244" fmla="*/ 56555 h 6858000"/>
              <a:gd name="connsiteX245" fmla="*/ 1950955 w 6572708"/>
              <a:gd name="connsiteY245" fmla="*/ 5312 h 6858000"/>
              <a:gd name="connsiteX246" fmla="*/ 1949546 w 6572708"/>
              <a:gd name="connsiteY246"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149610 w 6572708"/>
              <a:gd name="connsiteY32" fmla="*/ 5918672 h 6858000"/>
              <a:gd name="connsiteX33" fmla="*/ 160505 w 6572708"/>
              <a:gd name="connsiteY33" fmla="*/ 5887690 h 6858000"/>
              <a:gd name="connsiteX34" fmla="*/ 156200 w 6572708"/>
              <a:gd name="connsiteY34" fmla="*/ 5882649 h 6858000"/>
              <a:gd name="connsiteX35" fmla="*/ 194213 w 6572708"/>
              <a:gd name="connsiteY35" fmla="*/ 5841953 h 6858000"/>
              <a:gd name="connsiteX36" fmla="*/ 203216 w 6572708"/>
              <a:gd name="connsiteY36" fmla="*/ 5777927 h 6858000"/>
              <a:gd name="connsiteX37" fmla="*/ 202536 w 6572708"/>
              <a:gd name="connsiteY37" fmla="*/ 5728879 h 6858000"/>
              <a:gd name="connsiteX38" fmla="*/ 205380 w 6572708"/>
              <a:gd name="connsiteY38" fmla="*/ 5701696 h 6858000"/>
              <a:gd name="connsiteX39" fmla="*/ 203870 w 6572708"/>
              <a:gd name="connsiteY39" fmla="*/ 5681563 h 6858000"/>
              <a:gd name="connsiteX40" fmla="*/ 219294 w 6572708"/>
              <a:gd name="connsiteY40" fmla="*/ 5632219 h 6858000"/>
              <a:gd name="connsiteX41" fmla="*/ 252910 w 6572708"/>
              <a:gd name="connsiteY41" fmla="*/ 5551224 h 6858000"/>
              <a:gd name="connsiteX42" fmla="*/ 258253 w 6572708"/>
              <a:gd name="connsiteY42" fmla="*/ 5533854 h 6858000"/>
              <a:gd name="connsiteX43" fmla="*/ 255640 w 6572708"/>
              <a:gd name="connsiteY43" fmla="*/ 5518422 h 6858000"/>
              <a:gd name="connsiteX44" fmla="*/ 248756 w 6572708"/>
              <a:gd name="connsiteY44" fmla="*/ 5514403 h 6858000"/>
              <a:gd name="connsiteX45" fmla="*/ 250538 w 6572708"/>
              <a:gd name="connsiteY45" fmla="*/ 5504771 h 6858000"/>
              <a:gd name="connsiteX46" fmla="*/ 249507 w 6572708"/>
              <a:gd name="connsiteY46" fmla="*/ 5502102 h 6858000"/>
              <a:gd name="connsiteX47" fmla="*/ 245101 w 6572708"/>
              <a:gd name="connsiteY47" fmla="*/ 5486913 h 6858000"/>
              <a:gd name="connsiteX48" fmla="*/ 273088 w 6572708"/>
              <a:gd name="connsiteY48" fmla="*/ 5457083 h 6858000"/>
              <a:gd name="connsiteX49" fmla="*/ 276759 w 6572708"/>
              <a:gd name="connsiteY49" fmla="*/ 5418245 h 6858000"/>
              <a:gd name="connsiteX50" fmla="*/ 314712 w 6572708"/>
              <a:gd name="connsiteY50" fmla="*/ 5305770 h 6858000"/>
              <a:gd name="connsiteX51" fmla="*/ 320056 w 6572708"/>
              <a:gd name="connsiteY51" fmla="*/ 5298784 h 6858000"/>
              <a:gd name="connsiteX52" fmla="*/ 320763 w 6572708"/>
              <a:gd name="connsiteY52" fmla="*/ 5282149 h 6858000"/>
              <a:gd name="connsiteX53" fmla="*/ 325879 w 6572708"/>
              <a:gd name="connsiteY53" fmla="*/ 5270957 h 6858000"/>
              <a:gd name="connsiteX54" fmla="*/ 318913 w 6572708"/>
              <a:gd name="connsiteY54" fmla="*/ 5268991 h 6858000"/>
              <a:gd name="connsiteX55" fmla="*/ 317275 w 6572708"/>
              <a:gd name="connsiteY55" fmla="*/ 5230130 h 6858000"/>
              <a:gd name="connsiteX56" fmla="*/ 329641 w 6572708"/>
              <a:gd name="connsiteY56" fmla="*/ 5216534 h 6858000"/>
              <a:gd name="connsiteX57" fmla="*/ 329088 w 6572708"/>
              <a:gd name="connsiteY57" fmla="*/ 5211732 h 6858000"/>
              <a:gd name="connsiteX58" fmla="*/ 331669 w 6572708"/>
              <a:gd name="connsiteY58" fmla="*/ 5058537 h 6858000"/>
              <a:gd name="connsiteX59" fmla="*/ 323855 w 6572708"/>
              <a:gd name="connsiteY59" fmla="*/ 4827737 h 6858000"/>
              <a:gd name="connsiteX60" fmla="*/ 333687 w 6572708"/>
              <a:gd name="connsiteY60" fmla="*/ 4774692 h 6858000"/>
              <a:gd name="connsiteX61" fmla="*/ 322637 w 6572708"/>
              <a:gd name="connsiteY61" fmla="*/ 4727427 h 6858000"/>
              <a:gd name="connsiteX62" fmla="*/ 330798 w 6572708"/>
              <a:gd name="connsiteY62" fmla="*/ 4708193 h 6858000"/>
              <a:gd name="connsiteX63" fmla="*/ 332420 w 6572708"/>
              <a:gd name="connsiteY63" fmla="*/ 4704882 h 6858000"/>
              <a:gd name="connsiteX64" fmla="*/ 334216 w 6572708"/>
              <a:gd name="connsiteY64" fmla="*/ 4691500 h 6858000"/>
              <a:gd name="connsiteX65" fmla="*/ 340601 w 6572708"/>
              <a:gd name="connsiteY65" fmla="*/ 4687895 h 6858000"/>
              <a:gd name="connsiteX66" fmla="*/ 347516 w 6572708"/>
              <a:gd name="connsiteY66" fmla="*/ 4667873 h 6858000"/>
              <a:gd name="connsiteX67" fmla="*/ 349175 w 6572708"/>
              <a:gd name="connsiteY67" fmla="*/ 4643189 h 6858000"/>
              <a:gd name="connsiteX68" fmla="*/ 350492 w 6572708"/>
              <a:gd name="connsiteY68" fmla="*/ 4525833 h 6858000"/>
              <a:gd name="connsiteX69" fmla="*/ 355031 w 6572708"/>
              <a:gd name="connsiteY69" fmla="*/ 4455649 h 6858000"/>
              <a:gd name="connsiteX70" fmla="*/ 362651 w 6572708"/>
              <a:gd name="connsiteY70" fmla="*/ 4429036 h 6858000"/>
              <a:gd name="connsiteX71" fmla="*/ 369327 w 6572708"/>
              <a:gd name="connsiteY71" fmla="*/ 4391840 h 6858000"/>
              <a:gd name="connsiteX72" fmla="*/ 371272 w 6572708"/>
              <a:gd name="connsiteY72" fmla="*/ 4358845 h 6858000"/>
              <a:gd name="connsiteX73" fmla="*/ 382342 w 6572708"/>
              <a:gd name="connsiteY73" fmla="*/ 4333764 h 6858000"/>
              <a:gd name="connsiteX74" fmla="*/ 381365 w 6572708"/>
              <a:gd name="connsiteY74" fmla="*/ 4331730 h 6858000"/>
              <a:gd name="connsiteX75" fmla="*/ 364244 w 6572708"/>
              <a:gd name="connsiteY75" fmla="*/ 4309700 h 6858000"/>
              <a:gd name="connsiteX76" fmla="*/ 363377 w 6572708"/>
              <a:gd name="connsiteY76" fmla="*/ 4285388 h 6858000"/>
              <a:gd name="connsiteX77" fmla="*/ 357697 w 6572708"/>
              <a:gd name="connsiteY77" fmla="*/ 4266169 h 6858000"/>
              <a:gd name="connsiteX78" fmla="*/ 356998 w 6572708"/>
              <a:gd name="connsiteY78" fmla="*/ 4247672 h 6858000"/>
              <a:gd name="connsiteX79" fmla="*/ 357549 w 6572708"/>
              <a:gd name="connsiteY79" fmla="*/ 4237120 h 6858000"/>
              <a:gd name="connsiteX80" fmla="*/ 358116 w 6572708"/>
              <a:gd name="connsiteY80" fmla="*/ 4232936 h 6858000"/>
              <a:gd name="connsiteX81" fmla="*/ 366243 w 6572708"/>
              <a:gd name="connsiteY81" fmla="*/ 4224051 h 6858000"/>
              <a:gd name="connsiteX82" fmla="*/ 363841 w 6572708"/>
              <a:gd name="connsiteY82" fmla="*/ 4211782 h 6858000"/>
              <a:gd name="connsiteX83" fmla="*/ 372159 w 6572708"/>
              <a:gd name="connsiteY83" fmla="*/ 4198810 h 6858000"/>
              <a:gd name="connsiteX84" fmla="*/ 366211 w 6572708"/>
              <a:gd name="connsiteY84" fmla="*/ 4195262 h 6858000"/>
              <a:gd name="connsiteX85" fmla="*/ 360561 w 6572708"/>
              <a:gd name="connsiteY85" fmla="*/ 4184054 h 6858000"/>
              <a:gd name="connsiteX86" fmla="*/ 373972 w 6572708"/>
              <a:gd name="connsiteY86" fmla="*/ 4155792 h 6858000"/>
              <a:gd name="connsiteX87" fmla="*/ 373150 w 6572708"/>
              <a:gd name="connsiteY87" fmla="*/ 4150364 h 6858000"/>
              <a:gd name="connsiteX88" fmla="*/ 383773 w 6572708"/>
              <a:gd name="connsiteY88" fmla="*/ 4132084 h 6858000"/>
              <a:gd name="connsiteX89" fmla="*/ 389140 w 6572708"/>
              <a:gd name="connsiteY89" fmla="*/ 4115873 h 6858000"/>
              <a:gd name="connsiteX90" fmla="*/ 378846 w 6572708"/>
              <a:gd name="connsiteY90" fmla="*/ 4082551 h 6858000"/>
              <a:gd name="connsiteX91" fmla="*/ 368001 w 6572708"/>
              <a:gd name="connsiteY91" fmla="*/ 3968090 h 6858000"/>
              <a:gd name="connsiteX92" fmla="*/ 372661 w 6572708"/>
              <a:gd name="connsiteY92" fmla="*/ 3881355 h 6858000"/>
              <a:gd name="connsiteX93" fmla="*/ 379210 w 6572708"/>
              <a:gd name="connsiteY93" fmla="*/ 3850569 h 6858000"/>
              <a:gd name="connsiteX94" fmla="*/ 389880 w 6572708"/>
              <a:gd name="connsiteY94" fmla="*/ 3798988 h 6858000"/>
              <a:gd name="connsiteX95" fmla="*/ 409909 w 6572708"/>
              <a:gd name="connsiteY95" fmla="*/ 3760424 h 6858000"/>
              <a:gd name="connsiteX96" fmla="*/ 414051 w 6572708"/>
              <a:gd name="connsiteY96" fmla="*/ 3717298 h 6858000"/>
              <a:gd name="connsiteX97" fmla="*/ 399424 w 6572708"/>
              <a:gd name="connsiteY97" fmla="*/ 3707291 h 6858000"/>
              <a:gd name="connsiteX98" fmla="*/ 394460 w 6572708"/>
              <a:gd name="connsiteY98" fmla="*/ 3673415 h 6858000"/>
              <a:gd name="connsiteX99" fmla="*/ 408918 w 6572708"/>
              <a:gd name="connsiteY99" fmla="*/ 3661155 h 6858000"/>
              <a:gd name="connsiteX100" fmla="*/ 425028 w 6572708"/>
              <a:gd name="connsiteY100" fmla="*/ 3591166 h 6858000"/>
              <a:gd name="connsiteX101" fmla="*/ 430292 w 6572708"/>
              <a:gd name="connsiteY101" fmla="*/ 3550801 h 6858000"/>
              <a:gd name="connsiteX102" fmla="*/ 437149 w 6572708"/>
              <a:gd name="connsiteY102" fmla="*/ 3497399 h 6858000"/>
              <a:gd name="connsiteX103" fmla="*/ 442017 w 6572708"/>
              <a:gd name="connsiteY103" fmla="*/ 3474143 h 6858000"/>
              <a:gd name="connsiteX104" fmla="*/ 437175 w 6572708"/>
              <a:gd name="connsiteY104" fmla="*/ 3463057 h 6858000"/>
              <a:gd name="connsiteX105" fmla="*/ 438483 w 6572708"/>
              <a:gd name="connsiteY105" fmla="*/ 3457563 h 6858000"/>
              <a:gd name="connsiteX106" fmla="*/ 438642 w 6572708"/>
              <a:gd name="connsiteY106" fmla="*/ 3439053 h 6858000"/>
              <a:gd name="connsiteX107" fmla="*/ 439678 w 6572708"/>
              <a:gd name="connsiteY107" fmla="*/ 3428537 h 6858000"/>
              <a:gd name="connsiteX108" fmla="*/ 440437 w 6572708"/>
              <a:gd name="connsiteY108" fmla="*/ 3424381 h 6858000"/>
              <a:gd name="connsiteX109" fmla="*/ 448781 w 6572708"/>
              <a:gd name="connsiteY109" fmla="*/ 3416042 h 6858000"/>
              <a:gd name="connsiteX110" fmla="*/ 448765 w 6572708"/>
              <a:gd name="connsiteY110" fmla="*/ 3414504 h 6858000"/>
              <a:gd name="connsiteX111" fmla="*/ 447134 w 6572708"/>
              <a:gd name="connsiteY111" fmla="*/ 3403498 h 6858000"/>
              <a:gd name="connsiteX112" fmla="*/ 452387 w 6572708"/>
              <a:gd name="connsiteY112" fmla="*/ 3396070 h 6858000"/>
              <a:gd name="connsiteX113" fmla="*/ 453996 w 6572708"/>
              <a:gd name="connsiteY113" fmla="*/ 3389553 h 6858000"/>
              <a:gd name="connsiteX114" fmla="*/ 450265 w 6572708"/>
              <a:gd name="connsiteY114" fmla="*/ 3387098 h 6858000"/>
              <a:gd name="connsiteX115" fmla="*/ 445137 w 6572708"/>
              <a:gd name="connsiteY115" fmla="*/ 3375655 h 6858000"/>
              <a:gd name="connsiteX116" fmla="*/ 453359 w 6572708"/>
              <a:gd name="connsiteY116" fmla="*/ 3367050 h 6858000"/>
              <a:gd name="connsiteX117" fmla="*/ 459842 w 6572708"/>
              <a:gd name="connsiteY117" fmla="*/ 3348005 h 6858000"/>
              <a:gd name="connsiteX118" fmla="*/ 459268 w 6572708"/>
              <a:gd name="connsiteY118" fmla="*/ 3342546 h 6858000"/>
              <a:gd name="connsiteX119" fmla="*/ 470590 w 6572708"/>
              <a:gd name="connsiteY119" fmla="*/ 3324958 h 6858000"/>
              <a:gd name="connsiteX120" fmla="*/ 468579 w 6572708"/>
              <a:gd name="connsiteY120" fmla="*/ 3306990 h 6858000"/>
              <a:gd name="connsiteX121" fmla="*/ 480123 w 6572708"/>
              <a:gd name="connsiteY121" fmla="*/ 3295094 h 6858000"/>
              <a:gd name="connsiteX122" fmla="*/ 482298 w 6572708"/>
              <a:gd name="connsiteY122" fmla="*/ 3293541 h 6858000"/>
              <a:gd name="connsiteX123" fmla="*/ 489102 w 6572708"/>
              <a:gd name="connsiteY123" fmla="*/ 3262198 h 6858000"/>
              <a:gd name="connsiteX124" fmla="*/ 497561 w 6572708"/>
              <a:gd name="connsiteY124" fmla="*/ 3253284 h 6858000"/>
              <a:gd name="connsiteX125" fmla="*/ 522157 w 6572708"/>
              <a:gd name="connsiteY125" fmla="*/ 3192563 h 6858000"/>
              <a:gd name="connsiteX126" fmla="*/ 529302 w 6572708"/>
              <a:gd name="connsiteY126" fmla="*/ 3175520 h 6858000"/>
              <a:gd name="connsiteX127" fmla="*/ 528284 w 6572708"/>
              <a:gd name="connsiteY127" fmla="*/ 3160058 h 6858000"/>
              <a:gd name="connsiteX128" fmla="*/ 521806 w 6572708"/>
              <a:gd name="connsiteY128" fmla="*/ 3155764 h 6858000"/>
              <a:gd name="connsiteX129" fmla="*/ 524589 w 6572708"/>
              <a:gd name="connsiteY129" fmla="*/ 3146261 h 6858000"/>
              <a:gd name="connsiteX130" fmla="*/ 523832 w 6572708"/>
              <a:gd name="connsiteY130" fmla="*/ 3143561 h 6858000"/>
              <a:gd name="connsiteX131" fmla="*/ 520994 w 6572708"/>
              <a:gd name="connsiteY131" fmla="*/ 3128263 h 6858000"/>
              <a:gd name="connsiteX132" fmla="*/ 552091 w 6572708"/>
              <a:gd name="connsiteY132" fmla="*/ 3099818 h 6858000"/>
              <a:gd name="connsiteX133" fmla="*/ 618216 w 6572708"/>
              <a:gd name="connsiteY133" fmla="*/ 2895965 h 6858000"/>
              <a:gd name="connsiteX134" fmla="*/ 724973 w 6572708"/>
              <a:gd name="connsiteY134" fmla="*/ 2755713 h 6858000"/>
              <a:gd name="connsiteX135" fmla="*/ 765538 w 6572708"/>
              <a:gd name="connsiteY135" fmla="*/ 2648081 h 6858000"/>
              <a:gd name="connsiteX136" fmla="*/ 780267 w 6572708"/>
              <a:gd name="connsiteY136" fmla="*/ 2641879 h 6858000"/>
              <a:gd name="connsiteX137" fmla="*/ 790836 w 6572708"/>
              <a:gd name="connsiteY137" fmla="*/ 2632919 h 6858000"/>
              <a:gd name="connsiteX138" fmla="*/ 790328 w 6572708"/>
              <a:gd name="connsiteY138" fmla="*/ 2631229 h 6858000"/>
              <a:gd name="connsiteX139" fmla="*/ 797257 w 6572708"/>
              <a:gd name="connsiteY139" fmla="*/ 2619054 h 6858000"/>
              <a:gd name="connsiteX140" fmla="*/ 802383 w 6572708"/>
              <a:gd name="connsiteY140" fmla="*/ 2617568 h 6858000"/>
              <a:gd name="connsiteX141" fmla="*/ 808267 w 6572708"/>
              <a:gd name="connsiteY141" fmla="*/ 2609586 h 6858000"/>
              <a:gd name="connsiteX142" fmla="*/ 822908 w 6572708"/>
              <a:gd name="connsiteY142" fmla="*/ 2594856 h 6858000"/>
              <a:gd name="connsiteX143" fmla="*/ 822791 w 6572708"/>
              <a:gd name="connsiteY143" fmla="*/ 2591164 h 6858000"/>
              <a:gd name="connsiteX144" fmla="*/ 840423 w 6572708"/>
              <a:gd name="connsiteY144" fmla="*/ 2567492 h 6858000"/>
              <a:gd name="connsiteX145" fmla="*/ 839313 w 6572708"/>
              <a:gd name="connsiteY145" fmla="*/ 2566722 h 6858000"/>
              <a:gd name="connsiteX146" fmla="*/ 838361 w 6572708"/>
              <a:gd name="connsiteY146" fmla="*/ 2558109 h 6858000"/>
              <a:gd name="connsiteX147" fmla="*/ 839637 w 6572708"/>
              <a:gd name="connsiteY147" fmla="*/ 2542662 h 6858000"/>
              <a:gd name="connsiteX148" fmla="*/ 825800 w 6572708"/>
              <a:gd name="connsiteY148" fmla="*/ 2501548 h 6858000"/>
              <a:gd name="connsiteX149" fmla="*/ 844035 w 6572708"/>
              <a:gd name="connsiteY149" fmla="*/ 2476819 h 6858000"/>
              <a:gd name="connsiteX150" fmla="*/ 846972 w 6572708"/>
              <a:gd name="connsiteY150" fmla="*/ 2471590 h 6858000"/>
              <a:gd name="connsiteX151" fmla="*/ 846730 w 6572708"/>
              <a:gd name="connsiteY151" fmla="*/ 2471378 h 6858000"/>
              <a:gd name="connsiteX152" fmla="*/ 849228 w 6572708"/>
              <a:gd name="connsiteY152" fmla="*/ 2465654 h 6858000"/>
              <a:gd name="connsiteX153" fmla="*/ 852330 w 6572708"/>
              <a:gd name="connsiteY153" fmla="*/ 2462052 h 6858000"/>
              <a:gd name="connsiteX154" fmla="*/ 858029 w 6572708"/>
              <a:gd name="connsiteY154" fmla="*/ 2451906 h 6858000"/>
              <a:gd name="connsiteX155" fmla="*/ 857986 w 6572708"/>
              <a:gd name="connsiteY155" fmla="*/ 2447716 h 6858000"/>
              <a:gd name="connsiteX156" fmla="*/ 855075 w 6572708"/>
              <a:gd name="connsiteY156" fmla="*/ 2445047 h 6858000"/>
              <a:gd name="connsiteX157" fmla="*/ 856006 w 6572708"/>
              <a:gd name="connsiteY157" fmla="*/ 2444265 h 6858000"/>
              <a:gd name="connsiteX158" fmla="*/ 856444 w 6572708"/>
              <a:gd name="connsiteY158" fmla="*/ 2421759 h 6858000"/>
              <a:gd name="connsiteX159" fmla="*/ 868981 w 6572708"/>
              <a:gd name="connsiteY159" fmla="*/ 2375200 h 6858000"/>
              <a:gd name="connsiteX160" fmla="*/ 880811 w 6572708"/>
              <a:gd name="connsiteY160" fmla="*/ 2350147 h 6858000"/>
              <a:gd name="connsiteX161" fmla="*/ 908124 w 6572708"/>
              <a:gd name="connsiteY161" fmla="*/ 2279761 h 6858000"/>
              <a:gd name="connsiteX162" fmla="*/ 931678 w 6572708"/>
              <a:gd name="connsiteY162" fmla="*/ 2207772 h 6858000"/>
              <a:gd name="connsiteX163" fmla="*/ 921761 w 6572708"/>
              <a:gd name="connsiteY163" fmla="*/ 2164302 h 6858000"/>
              <a:gd name="connsiteX164" fmla="*/ 923058 w 6572708"/>
              <a:gd name="connsiteY164" fmla="*/ 2160162 h 6858000"/>
              <a:gd name="connsiteX165" fmla="*/ 931663 w 6572708"/>
              <a:gd name="connsiteY165" fmla="*/ 2151458 h 6858000"/>
              <a:gd name="connsiteX166" fmla="*/ 935730 w 6572708"/>
              <a:gd name="connsiteY166" fmla="*/ 2148616 h 6858000"/>
              <a:gd name="connsiteX167" fmla="*/ 939910 w 6572708"/>
              <a:gd name="connsiteY167" fmla="*/ 2143540 h 6858000"/>
              <a:gd name="connsiteX168" fmla="*/ 939746 w 6572708"/>
              <a:gd name="connsiteY168" fmla="*/ 2143278 h 6858000"/>
              <a:gd name="connsiteX169" fmla="*/ 944182 w 6572708"/>
              <a:gd name="connsiteY169" fmla="*/ 2138791 h 6858000"/>
              <a:gd name="connsiteX170" fmla="*/ 969240 w 6572708"/>
              <a:gd name="connsiteY170" fmla="*/ 2118565 h 6858000"/>
              <a:gd name="connsiteX171" fmla="*/ 969333 w 6572708"/>
              <a:gd name="connsiteY171" fmla="*/ 2074914 h 6858000"/>
              <a:gd name="connsiteX172" fmla="*/ 975462 w 6572708"/>
              <a:gd name="connsiteY172" fmla="*/ 2059981 h 6858000"/>
              <a:gd name="connsiteX173" fmla="*/ 977313 w 6572708"/>
              <a:gd name="connsiteY173" fmla="*/ 2051279 h 6858000"/>
              <a:gd name="connsiteX174" fmla="*/ 976512 w 6572708"/>
              <a:gd name="connsiteY174" fmla="*/ 2050269 h 6858000"/>
              <a:gd name="connsiteX175" fmla="*/ 1000665 w 6572708"/>
              <a:gd name="connsiteY175" fmla="*/ 2030946 h 6858000"/>
              <a:gd name="connsiteX176" fmla="*/ 1001735 w 6572708"/>
              <a:gd name="connsiteY176" fmla="*/ 2027284 h 6858000"/>
              <a:gd name="connsiteX177" fmla="*/ 1020214 w 6572708"/>
              <a:gd name="connsiteY177" fmla="*/ 2016095 h 6858000"/>
              <a:gd name="connsiteX178" fmla="*/ 1028302 w 6572708"/>
              <a:gd name="connsiteY178" fmla="*/ 2009567 h 6858000"/>
              <a:gd name="connsiteX179" fmla="*/ 1033598 w 6572708"/>
              <a:gd name="connsiteY179" fmla="*/ 2009267 h 6858000"/>
              <a:gd name="connsiteX180" fmla="*/ 1044008 w 6572708"/>
              <a:gd name="connsiteY180" fmla="*/ 1998844 h 6858000"/>
              <a:gd name="connsiteX181" fmla="*/ 1044069 w 6572708"/>
              <a:gd name="connsiteY181" fmla="*/ 1997063 h 6858000"/>
              <a:gd name="connsiteX182" fmla="*/ 1056878 w 6572708"/>
              <a:gd name="connsiteY182" fmla="*/ 1990634 h 6858000"/>
              <a:gd name="connsiteX183" fmla="*/ 1072722 w 6572708"/>
              <a:gd name="connsiteY183" fmla="*/ 1987868 h 6858000"/>
              <a:gd name="connsiteX184" fmla="*/ 1145252 w 6572708"/>
              <a:gd name="connsiteY184" fmla="*/ 1891028 h 6858000"/>
              <a:gd name="connsiteX185" fmla="*/ 1226890 w 6572708"/>
              <a:gd name="connsiteY185" fmla="*/ 1845992 h 6858000"/>
              <a:gd name="connsiteX186" fmla="*/ 1323685 w 6572708"/>
              <a:gd name="connsiteY186" fmla="*/ 1758717 h 6858000"/>
              <a:gd name="connsiteX187" fmla="*/ 1398273 w 6572708"/>
              <a:gd name="connsiteY187" fmla="*/ 1627389 h 6858000"/>
              <a:gd name="connsiteX188" fmla="*/ 1417786 w 6572708"/>
              <a:gd name="connsiteY188" fmla="*/ 1591233 h 6858000"/>
              <a:gd name="connsiteX189" fmla="*/ 1456144 w 6572708"/>
              <a:gd name="connsiteY189" fmla="*/ 1570271 h 6858000"/>
              <a:gd name="connsiteX190" fmla="*/ 1458351 w 6572708"/>
              <a:gd name="connsiteY190" fmla="*/ 1554550 h 6858000"/>
              <a:gd name="connsiteX191" fmla="*/ 1458500 w 6572708"/>
              <a:gd name="connsiteY191" fmla="*/ 1551719 h 6858000"/>
              <a:gd name="connsiteX192" fmla="*/ 1464150 w 6572708"/>
              <a:gd name="connsiteY192" fmla="*/ 1542986 h 6858000"/>
              <a:gd name="connsiteX193" fmla="*/ 1459426 w 6572708"/>
              <a:gd name="connsiteY193" fmla="*/ 1537283 h 6858000"/>
              <a:gd name="connsiteX194" fmla="*/ 1463401 w 6572708"/>
              <a:gd name="connsiteY194" fmla="*/ 1521818 h 6858000"/>
              <a:gd name="connsiteX195" fmla="*/ 1475565 w 6572708"/>
              <a:gd name="connsiteY195" fmla="*/ 1506648 h 6858000"/>
              <a:gd name="connsiteX196" fmla="*/ 1540362 w 6572708"/>
              <a:gd name="connsiteY196" fmla="*/ 1438265 h 6858000"/>
              <a:gd name="connsiteX197" fmla="*/ 1575141 w 6572708"/>
              <a:gd name="connsiteY197" fmla="*/ 1395238 h 6858000"/>
              <a:gd name="connsiteX198" fmla="*/ 1582090 w 6572708"/>
              <a:gd name="connsiteY198" fmla="*/ 1375575 h 6858000"/>
              <a:gd name="connsiteX199" fmla="*/ 1596005 w 6572708"/>
              <a:gd name="connsiteY199" fmla="*/ 1350347 h 6858000"/>
              <a:gd name="connsiteX200" fmla="*/ 1615711 w 6572708"/>
              <a:gd name="connsiteY200" fmla="*/ 1303251 h 6858000"/>
              <a:gd name="connsiteX201" fmla="*/ 1650622 w 6572708"/>
              <a:gd name="connsiteY201" fmla="*/ 1244447 h 6858000"/>
              <a:gd name="connsiteX202" fmla="*/ 1702792 w 6572708"/>
              <a:gd name="connsiteY202" fmla="*/ 1215797 h 6858000"/>
              <a:gd name="connsiteX203" fmla="*/ 1700885 w 6572708"/>
              <a:gd name="connsiteY203" fmla="*/ 1209814 h 6858000"/>
              <a:gd name="connsiteX204" fmla="*/ 1723848 w 6572708"/>
              <a:gd name="connsiteY204" fmla="*/ 1183123 h 6858000"/>
              <a:gd name="connsiteX205" fmla="*/ 1759968 w 6572708"/>
              <a:gd name="connsiteY205" fmla="*/ 1166871 h 6858000"/>
              <a:gd name="connsiteX206" fmla="*/ 1767742 w 6572708"/>
              <a:gd name="connsiteY206" fmla="*/ 1158484 h 6858000"/>
              <a:gd name="connsiteX207" fmla="*/ 1773870 w 6572708"/>
              <a:gd name="connsiteY207" fmla="*/ 1125979 h 6858000"/>
              <a:gd name="connsiteX208" fmla="*/ 1767392 w 6572708"/>
              <a:gd name="connsiteY208" fmla="*/ 1121685 h 6858000"/>
              <a:gd name="connsiteX209" fmla="*/ 1770175 w 6572708"/>
              <a:gd name="connsiteY209" fmla="*/ 1112182 h 6858000"/>
              <a:gd name="connsiteX210" fmla="*/ 1769418 w 6572708"/>
              <a:gd name="connsiteY210" fmla="*/ 1109483 h 6858000"/>
              <a:gd name="connsiteX211" fmla="*/ 1766580 w 6572708"/>
              <a:gd name="connsiteY211" fmla="*/ 1094184 h 6858000"/>
              <a:gd name="connsiteX212" fmla="*/ 1797677 w 6572708"/>
              <a:gd name="connsiteY212" fmla="*/ 1065740 h 6858000"/>
              <a:gd name="connsiteX213" fmla="*/ 1805371 w 6572708"/>
              <a:gd name="connsiteY213" fmla="*/ 1027273 h 6858000"/>
              <a:gd name="connsiteX214" fmla="*/ 1882128 w 6572708"/>
              <a:gd name="connsiteY214" fmla="*/ 887059 h 6858000"/>
              <a:gd name="connsiteX215" fmla="*/ 1922110 w 6572708"/>
              <a:gd name="connsiteY215" fmla="*/ 824781 h 6858000"/>
              <a:gd name="connsiteX216" fmla="*/ 1970558 w 6572708"/>
              <a:gd name="connsiteY216" fmla="*/ 721635 h 6858000"/>
              <a:gd name="connsiteX217" fmla="*/ 1974257 w 6572708"/>
              <a:gd name="connsiteY217" fmla="*/ 713733 h 6858000"/>
              <a:gd name="connsiteX218" fmla="*/ 1971701 w 6572708"/>
              <a:gd name="connsiteY218" fmla="*/ 704563 h 6858000"/>
              <a:gd name="connsiteX219" fmla="*/ 1966819 w 6572708"/>
              <a:gd name="connsiteY219" fmla="*/ 628924 h 6858000"/>
              <a:gd name="connsiteX220" fmla="*/ 1956004 w 6572708"/>
              <a:gd name="connsiteY220" fmla="*/ 621102 h 6858000"/>
              <a:gd name="connsiteX221" fmla="*/ 1948613 w 6572708"/>
              <a:gd name="connsiteY221" fmla="*/ 609156 h 6858000"/>
              <a:gd name="connsiteX222" fmla="*/ 1949145 w 6572708"/>
              <a:gd name="connsiteY222" fmla="*/ 606753 h 6858000"/>
              <a:gd name="connsiteX223" fmla="*/ 1944819 w 6572708"/>
              <a:gd name="connsiteY223" fmla="*/ 590072 h 6858000"/>
              <a:gd name="connsiteX224" fmla="*/ 1941001 w 6572708"/>
              <a:gd name="connsiteY224" fmla="*/ 588296 h 6858000"/>
              <a:gd name="connsiteX225" fmla="*/ 1937134 w 6572708"/>
              <a:gd name="connsiteY225" fmla="*/ 577443 h 6858000"/>
              <a:gd name="connsiteX226" fmla="*/ 1927092 w 6572708"/>
              <a:gd name="connsiteY226" fmla="*/ 557642 h 6858000"/>
              <a:gd name="connsiteX227" fmla="*/ 1927484 w 6572708"/>
              <a:gd name="connsiteY227" fmla="*/ 552451 h 6858000"/>
              <a:gd name="connsiteX228" fmla="*/ 1915874 w 6572708"/>
              <a:gd name="connsiteY228" fmla="*/ 520271 h 6858000"/>
              <a:gd name="connsiteX229" fmla="*/ 1916793 w 6572708"/>
              <a:gd name="connsiteY229" fmla="*/ 519123 h 6858000"/>
              <a:gd name="connsiteX230" fmla="*/ 1918236 w 6572708"/>
              <a:gd name="connsiteY230" fmla="*/ 506970 h 6858000"/>
              <a:gd name="connsiteX231" fmla="*/ 1918529 w 6572708"/>
              <a:gd name="connsiteY231" fmla="*/ 485354 h 6858000"/>
              <a:gd name="connsiteX232" fmla="*/ 1932556 w 6572708"/>
              <a:gd name="connsiteY232" fmla="*/ 426779 h 6858000"/>
              <a:gd name="connsiteX233" fmla="*/ 1920572 w 6572708"/>
              <a:gd name="connsiteY233" fmla="*/ 393150 h 6858000"/>
              <a:gd name="connsiteX234" fmla="*/ 1918744 w 6572708"/>
              <a:gd name="connsiteY234" fmla="*/ 385981 h 6858000"/>
              <a:gd name="connsiteX235" fmla="*/ 1918949 w 6572708"/>
              <a:gd name="connsiteY235" fmla="*/ 385674 h 6858000"/>
              <a:gd name="connsiteX236" fmla="*/ 1917499 w 6572708"/>
              <a:gd name="connsiteY236" fmla="*/ 377782 h 6858000"/>
              <a:gd name="connsiteX237" fmla="*/ 1915412 w 6572708"/>
              <a:gd name="connsiteY237" fmla="*/ 372914 h 6858000"/>
              <a:gd name="connsiteX238" fmla="*/ 1911865 w 6572708"/>
              <a:gd name="connsiteY238" fmla="*/ 359009 h 6858000"/>
              <a:gd name="connsiteX239" fmla="*/ 1912244 w 6572708"/>
              <a:gd name="connsiteY239" fmla="*/ 353121 h 6858000"/>
              <a:gd name="connsiteX240" fmla="*/ 1933610 w 6572708"/>
              <a:gd name="connsiteY240" fmla="*/ 297387 h 6858000"/>
              <a:gd name="connsiteX241" fmla="*/ 1939454 w 6572708"/>
              <a:gd name="connsiteY241" fmla="*/ 194719 h 6858000"/>
              <a:gd name="connsiteX242" fmla="*/ 1942001 w 6572708"/>
              <a:gd name="connsiteY242" fmla="*/ 93227 h 6858000"/>
              <a:gd name="connsiteX243" fmla="*/ 1941351 w 6572708"/>
              <a:gd name="connsiteY243" fmla="*/ 56555 h 6858000"/>
              <a:gd name="connsiteX244" fmla="*/ 1950955 w 6572708"/>
              <a:gd name="connsiteY244" fmla="*/ 5312 h 6858000"/>
              <a:gd name="connsiteX245" fmla="*/ 1949546 w 6572708"/>
              <a:gd name="connsiteY245"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60759 w 6572708"/>
              <a:gd name="connsiteY14" fmla="*/ 6667761 h 6858000"/>
              <a:gd name="connsiteX15" fmla="*/ 44882 w 6572708"/>
              <a:gd name="connsiteY15" fmla="*/ 6635203 h 6858000"/>
              <a:gd name="connsiteX16" fmla="*/ 38884 w 6572708"/>
              <a:gd name="connsiteY16" fmla="*/ 6601215 h 6858000"/>
              <a:gd name="connsiteX17" fmla="*/ 24537 w 6572708"/>
              <a:gd name="connsiteY17" fmla="*/ 6599857 h 6858000"/>
              <a:gd name="connsiteX18" fmla="*/ 30487 w 6572708"/>
              <a:gd name="connsiteY18" fmla="*/ 6582849 h 6858000"/>
              <a:gd name="connsiteX19" fmla="*/ 30797 w 6572708"/>
              <a:gd name="connsiteY19" fmla="*/ 6536021 h 6858000"/>
              <a:gd name="connsiteX20" fmla="*/ 10629 w 6572708"/>
              <a:gd name="connsiteY20" fmla="*/ 6483343 h 6858000"/>
              <a:gd name="connsiteX21" fmla="*/ 16211 w 6572708"/>
              <a:gd name="connsiteY21" fmla="*/ 6402087 h 6858000"/>
              <a:gd name="connsiteX22" fmla="*/ 25932 w 6572708"/>
              <a:gd name="connsiteY22" fmla="*/ 6321765 h 6858000"/>
              <a:gd name="connsiteX23" fmla="*/ 31488 w 6572708"/>
              <a:gd name="connsiteY23" fmla="*/ 6292746 h 6858000"/>
              <a:gd name="connsiteX24" fmla="*/ 32413 w 6572708"/>
              <a:gd name="connsiteY24" fmla="*/ 6240744 h 6858000"/>
              <a:gd name="connsiteX25" fmla="*/ 34430 w 6572708"/>
              <a:gd name="connsiteY25" fmla="*/ 6206738 h 6858000"/>
              <a:gd name="connsiteX26" fmla="*/ 55689 w 6572708"/>
              <a:gd name="connsiteY26" fmla="*/ 6203389 h 6858000"/>
              <a:gd name="connsiteX27" fmla="*/ 63475 w 6572708"/>
              <a:gd name="connsiteY27" fmla="*/ 6172740 h 6858000"/>
              <a:gd name="connsiteX28" fmla="*/ 50070 w 6572708"/>
              <a:gd name="connsiteY28" fmla="*/ 6141398 h 6858000"/>
              <a:gd name="connsiteX29" fmla="*/ 52252 w 6572708"/>
              <a:gd name="connsiteY29" fmla="*/ 6103364 h 6858000"/>
              <a:gd name="connsiteX30" fmla="*/ 53329 w 6572708"/>
              <a:gd name="connsiteY30" fmla="*/ 6080619 h 6858000"/>
              <a:gd name="connsiteX31" fmla="*/ 149610 w 6572708"/>
              <a:gd name="connsiteY31" fmla="*/ 5918672 h 6858000"/>
              <a:gd name="connsiteX32" fmla="*/ 160505 w 6572708"/>
              <a:gd name="connsiteY32" fmla="*/ 5887690 h 6858000"/>
              <a:gd name="connsiteX33" fmla="*/ 156200 w 6572708"/>
              <a:gd name="connsiteY33" fmla="*/ 5882649 h 6858000"/>
              <a:gd name="connsiteX34" fmla="*/ 194213 w 6572708"/>
              <a:gd name="connsiteY34" fmla="*/ 5841953 h 6858000"/>
              <a:gd name="connsiteX35" fmla="*/ 203216 w 6572708"/>
              <a:gd name="connsiteY35" fmla="*/ 5777927 h 6858000"/>
              <a:gd name="connsiteX36" fmla="*/ 202536 w 6572708"/>
              <a:gd name="connsiteY36" fmla="*/ 5728879 h 6858000"/>
              <a:gd name="connsiteX37" fmla="*/ 205380 w 6572708"/>
              <a:gd name="connsiteY37" fmla="*/ 5701696 h 6858000"/>
              <a:gd name="connsiteX38" fmla="*/ 203870 w 6572708"/>
              <a:gd name="connsiteY38" fmla="*/ 5681563 h 6858000"/>
              <a:gd name="connsiteX39" fmla="*/ 219294 w 6572708"/>
              <a:gd name="connsiteY39" fmla="*/ 5632219 h 6858000"/>
              <a:gd name="connsiteX40" fmla="*/ 252910 w 6572708"/>
              <a:gd name="connsiteY40" fmla="*/ 5551224 h 6858000"/>
              <a:gd name="connsiteX41" fmla="*/ 258253 w 6572708"/>
              <a:gd name="connsiteY41" fmla="*/ 5533854 h 6858000"/>
              <a:gd name="connsiteX42" fmla="*/ 255640 w 6572708"/>
              <a:gd name="connsiteY42" fmla="*/ 5518422 h 6858000"/>
              <a:gd name="connsiteX43" fmla="*/ 248756 w 6572708"/>
              <a:gd name="connsiteY43" fmla="*/ 5514403 h 6858000"/>
              <a:gd name="connsiteX44" fmla="*/ 250538 w 6572708"/>
              <a:gd name="connsiteY44" fmla="*/ 5504771 h 6858000"/>
              <a:gd name="connsiteX45" fmla="*/ 249507 w 6572708"/>
              <a:gd name="connsiteY45" fmla="*/ 5502102 h 6858000"/>
              <a:gd name="connsiteX46" fmla="*/ 245101 w 6572708"/>
              <a:gd name="connsiteY46" fmla="*/ 5486913 h 6858000"/>
              <a:gd name="connsiteX47" fmla="*/ 273088 w 6572708"/>
              <a:gd name="connsiteY47" fmla="*/ 5457083 h 6858000"/>
              <a:gd name="connsiteX48" fmla="*/ 276759 w 6572708"/>
              <a:gd name="connsiteY48" fmla="*/ 5418245 h 6858000"/>
              <a:gd name="connsiteX49" fmla="*/ 314712 w 6572708"/>
              <a:gd name="connsiteY49" fmla="*/ 5305770 h 6858000"/>
              <a:gd name="connsiteX50" fmla="*/ 320056 w 6572708"/>
              <a:gd name="connsiteY50" fmla="*/ 5298784 h 6858000"/>
              <a:gd name="connsiteX51" fmla="*/ 320763 w 6572708"/>
              <a:gd name="connsiteY51" fmla="*/ 5282149 h 6858000"/>
              <a:gd name="connsiteX52" fmla="*/ 325879 w 6572708"/>
              <a:gd name="connsiteY52" fmla="*/ 5270957 h 6858000"/>
              <a:gd name="connsiteX53" fmla="*/ 318913 w 6572708"/>
              <a:gd name="connsiteY53" fmla="*/ 5268991 h 6858000"/>
              <a:gd name="connsiteX54" fmla="*/ 317275 w 6572708"/>
              <a:gd name="connsiteY54" fmla="*/ 5230130 h 6858000"/>
              <a:gd name="connsiteX55" fmla="*/ 329641 w 6572708"/>
              <a:gd name="connsiteY55" fmla="*/ 5216534 h 6858000"/>
              <a:gd name="connsiteX56" fmla="*/ 329088 w 6572708"/>
              <a:gd name="connsiteY56" fmla="*/ 5211732 h 6858000"/>
              <a:gd name="connsiteX57" fmla="*/ 331669 w 6572708"/>
              <a:gd name="connsiteY57" fmla="*/ 5058537 h 6858000"/>
              <a:gd name="connsiteX58" fmla="*/ 323855 w 6572708"/>
              <a:gd name="connsiteY58" fmla="*/ 4827737 h 6858000"/>
              <a:gd name="connsiteX59" fmla="*/ 333687 w 6572708"/>
              <a:gd name="connsiteY59" fmla="*/ 4774692 h 6858000"/>
              <a:gd name="connsiteX60" fmla="*/ 322637 w 6572708"/>
              <a:gd name="connsiteY60" fmla="*/ 4727427 h 6858000"/>
              <a:gd name="connsiteX61" fmla="*/ 330798 w 6572708"/>
              <a:gd name="connsiteY61" fmla="*/ 4708193 h 6858000"/>
              <a:gd name="connsiteX62" fmla="*/ 332420 w 6572708"/>
              <a:gd name="connsiteY62" fmla="*/ 4704882 h 6858000"/>
              <a:gd name="connsiteX63" fmla="*/ 334216 w 6572708"/>
              <a:gd name="connsiteY63" fmla="*/ 4691500 h 6858000"/>
              <a:gd name="connsiteX64" fmla="*/ 340601 w 6572708"/>
              <a:gd name="connsiteY64" fmla="*/ 4687895 h 6858000"/>
              <a:gd name="connsiteX65" fmla="*/ 347516 w 6572708"/>
              <a:gd name="connsiteY65" fmla="*/ 4667873 h 6858000"/>
              <a:gd name="connsiteX66" fmla="*/ 349175 w 6572708"/>
              <a:gd name="connsiteY66" fmla="*/ 4643189 h 6858000"/>
              <a:gd name="connsiteX67" fmla="*/ 350492 w 6572708"/>
              <a:gd name="connsiteY67" fmla="*/ 4525833 h 6858000"/>
              <a:gd name="connsiteX68" fmla="*/ 355031 w 6572708"/>
              <a:gd name="connsiteY68" fmla="*/ 4455649 h 6858000"/>
              <a:gd name="connsiteX69" fmla="*/ 362651 w 6572708"/>
              <a:gd name="connsiteY69" fmla="*/ 4429036 h 6858000"/>
              <a:gd name="connsiteX70" fmla="*/ 369327 w 6572708"/>
              <a:gd name="connsiteY70" fmla="*/ 4391840 h 6858000"/>
              <a:gd name="connsiteX71" fmla="*/ 371272 w 6572708"/>
              <a:gd name="connsiteY71" fmla="*/ 4358845 h 6858000"/>
              <a:gd name="connsiteX72" fmla="*/ 382342 w 6572708"/>
              <a:gd name="connsiteY72" fmla="*/ 4333764 h 6858000"/>
              <a:gd name="connsiteX73" fmla="*/ 381365 w 6572708"/>
              <a:gd name="connsiteY73" fmla="*/ 4331730 h 6858000"/>
              <a:gd name="connsiteX74" fmla="*/ 364244 w 6572708"/>
              <a:gd name="connsiteY74" fmla="*/ 4309700 h 6858000"/>
              <a:gd name="connsiteX75" fmla="*/ 363377 w 6572708"/>
              <a:gd name="connsiteY75" fmla="*/ 4285388 h 6858000"/>
              <a:gd name="connsiteX76" fmla="*/ 357697 w 6572708"/>
              <a:gd name="connsiteY76" fmla="*/ 4266169 h 6858000"/>
              <a:gd name="connsiteX77" fmla="*/ 356998 w 6572708"/>
              <a:gd name="connsiteY77" fmla="*/ 4247672 h 6858000"/>
              <a:gd name="connsiteX78" fmla="*/ 357549 w 6572708"/>
              <a:gd name="connsiteY78" fmla="*/ 4237120 h 6858000"/>
              <a:gd name="connsiteX79" fmla="*/ 358116 w 6572708"/>
              <a:gd name="connsiteY79" fmla="*/ 4232936 h 6858000"/>
              <a:gd name="connsiteX80" fmla="*/ 366243 w 6572708"/>
              <a:gd name="connsiteY80" fmla="*/ 4224051 h 6858000"/>
              <a:gd name="connsiteX81" fmla="*/ 363841 w 6572708"/>
              <a:gd name="connsiteY81" fmla="*/ 4211782 h 6858000"/>
              <a:gd name="connsiteX82" fmla="*/ 372159 w 6572708"/>
              <a:gd name="connsiteY82" fmla="*/ 4198810 h 6858000"/>
              <a:gd name="connsiteX83" fmla="*/ 366211 w 6572708"/>
              <a:gd name="connsiteY83" fmla="*/ 4195262 h 6858000"/>
              <a:gd name="connsiteX84" fmla="*/ 360561 w 6572708"/>
              <a:gd name="connsiteY84" fmla="*/ 4184054 h 6858000"/>
              <a:gd name="connsiteX85" fmla="*/ 373972 w 6572708"/>
              <a:gd name="connsiteY85" fmla="*/ 4155792 h 6858000"/>
              <a:gd name="connsiteX86" fmla="*/ 373150 w 6572708"/>
              <a:gd name="connsiteY86" fmla="*/ 4150364 h 6858000"/>
              <a:gd name="connsiteX87" fmla="*/ 383773 w 6572708"/>
              <a:gd name="connsiteY87" fmla="*/ 4132084 h 6858000"/>
              <a:gd name="connsiteX88" fmla="*/ 389140 w 6572708"/>
              <a:gd name="connsiteY88" fmla="*/ 4115873 h 6858000"/>
              <a:gd name="connsiteX89" fmla="*/ 378846 w 6572708"/>
              <a:gd name="connsiteY89" fmla="*/ 4082551 h 6858000"/>
              <a:gd name="connsiteX90" fmla="*/ 368001 w 6572708"/>
              <a:gd name="connsiteY90" fmla="*/ 3968090 h 6858000"/>
              <a:gd name="connsiteX91" fmla="*/ 372661 w 6572708"/>
              <a:gd name="connsiteY91" fmla="*/ 3881355 h 6858000"/>
              <a:gd name="connsiteX92" fmla="*/ 379210 w 6572708"/>
              <a:gd name="connsiteY92" fmla="*/ 3850569 h 6858000"/>
              <a:gd name="connsiteX93" fmla="*/ 389880 w 6572708"/>
              <a:gd name="connsiteY93" fmla="*/ 3798988 h 6858000"/>
              <a:gd name="connsiteX94" fmla="*/ 409909 w 6572708"/>
              <a:gd name="connsiteY94" fmla="*/ 3760424 h 6858000"/>
              <a:gd name="connsiteX95" fmla="*/ 414051 w 6572708"/>
              <a:gd name="connsiteY95" fmla="*/ 3717298 h 6858000"/>
              <a:gd name="connsiteX96" fmla="*/ 399424 w 6572708"/>
              <a:gd name="connsiteY96" fmla="*/ 3707291 h 6858000"/>
              <a:gd name="connsiteX97" fmla="*/ 394460 w 6572708"/>
              <a:gd name="connsiteY97" fmla="*/ 3673415 h 6858000"/>
              <a:gd name="connsiteX98" fmla="*/ 408918 w 6572708"/>
              <a:gd name="connsiteY98" fmla="*/ 3661155 h 6858000"/>
              <a:gd name="connsiteX99" fmla="*/ 425028 w 6572708"/>
              <a:gd name="connsiteY99" fmla="*/ 3591166 h 6858000"/>
              <a:gd name="connsiteX100" fmla="*/ 430292 w 6572708"/>
              <a:gd name="connsiteY100" fmla="*/ 3550801 h 6858000"/>
              <a:gd name="connsiteX101" fmla="*/ 437149 w 6572708"/>
              <a:gd name="connsiteY101" fmla="*/ 3497399 h 6858000"/>
              <a:gd name="connsiteX102" fmla="*/ 442017 w 6572708"/>
              <a:gd name="connsiteY102" fmla="*/ 3474143 h 6858000"/>
              <a:gd name="connsiteX103" fmla="*/ 437175 w 6572708"/>
              <a:gd name="connsiteY103" fmla="*/ 3463057 h 6858000"/>
              <a:gd name="connsiteX104" fmla="*/ 438483 w 6572708"/>
              <a:gd name="connsiteY104" fmla="*/ 3457563 h 6858000"/>
              <a:gd name="connsiteX105" fmla="*/ 438642 w 6572708"/>
              <a:gd name="connsiteY105" fmla="*/ 3439053 h 6858000"/>
              <a:gd name="connsiteX106" fmla="*/ 439678 w 6572708"/>
              <a:gd name="connsiteY106" fmla="*/ 3428537 h 6858000"/>
              <a:gd name="connsiteX107" fmla="*/ 440437 w 6572708"/>
              <a:gd name="connsiteY107" fmla="*/ 3424381 h 6858000"/>
              <a:gd name="connsiteX108" fmla="*/ 448781 w 6572708"/>
              <a:gd name="connsiteY108" fmla="*/ 3416042 h 6858000"/>
              <a:gd name="connsiteX109" fmla="*/ 448765 w 6572708"/>
              <a:gd name="connsiteY109" fmla="*/ 3414504 h 6858000"/>
              <a:gd name="connsiteX110" fmla="*/ 447134 w 6572708"/>
              <a:gd name="connsiteY110" fmla="*/ 3403498 h 6858000"/>
              <a:gd name="connsiteX111" fmla="*/ 452387 w 6572708"/>
              <a:gd name="connsiteY111" fmla="*/ 3396070 h 6858000"/>
              <a:gd name="connsiteX112" fmla="*/ 453996 w 6572708"/>
              <a:gd name="connsiteY112" fmla="*/ 3389553 h 6858000"/>
              <a:gd name="connsiteX113" fmla="*/ 450265 w 6572708"/>
              <a:gd name="connsiteY113" fmla="*/ 3387098 h 6858000"/>
              <a:gd name="connsiteX114" fmla="*/ 445137 w 6572708"/>
              <a:gd name="connsiteY114" fmla="*/ 3375655 h 6858000"/>
              <a:gd name="connsiteX115" fmla="*/ 453359 w 6572708"/>
              <a:gd name="connsiteY115" fmla="*/ 3367050 h 6858000"/>
              <a:gd name="connsiteX116" fmla="*/ 459842 w 6572708"/>
              <a:gd name="connsiteY116" fmla="*/ 3348005 h 6858000"/>
              <a:gd name="connsiteX117" fmla="*/ 459268 w 6572708"/>
              <a:gd name="connsiteY117" fmla="*/ 3342546 h 6858000"/>
              <a:gd name="connsiteX118" fmla="*/ 470590 w 6572708"/>
              <a:gd name="connsiteY118" fmla="*/ 3324958 h 6858000"/>
              <a:gd name="connsiteX119" fmla="*/ 468579 w 6572708"/>
              <a:gd name="connsiteY119" fmla="*/ 3306990 h 6858000"/>
              <a:gd name="connsiteX120" fmla="*/ 480123 w 6572708"/>
              <a:gd name="connsiteY120" fmla="*/ 3295094 h 6858000"/>
              <a:gd name="connsiteX121" fmla="*/ 482298 w 6572708"/>
              <a:gd name="connsiteY121" fmla="*/ 3293541 h 6858000"/>
              <a:gd name="connsiteX122" fmla="*/ 489102 w 6572708"/>
              <a:gd name="connsiteY122" fmla="*/ 3262198 h 6858000"/>
              <a:gd name="connsiteX123" fmla="*/ 497561 w 6572708"/>
              <a:gd name="connsiteY123" fmla="*/ 3253284 h 6858000"/>
              <a:gd name="connsiteX124" fmla="*/ 522157 w 6572708"/>
              <a:gd name="connsiteY124" fmla="*/ 3192563 h 6858000"/>
              <a:gd name="connsiteX125" fmla="*/ 529302 w 6572708"/>
              <a:gd name="connsiteY125" fmla="*/ 3175520 h 6858000"/>
              <a:gd name="connsiteX126" fmla="*/ 528284 w 6572708"/>
              <a:gd name="connsiteY126" fmla="*/ 3160058 h 6858000"/>
              <a:gd name="connsiteX127" fmla="*/ 521806 w 6572708"/>
              <a:gd name="connsiteY127" fmla="*/ 3155764 h 6858000"/>
              <a:gd name="connsiteX128" fmla="*/ 524589 w 6572708"/>
              <a:gd name="connsiteY128" fmla="*/ 3146261 h 6858000"/>
              <a:gd name="connsiteX129" fmla="*/ 523832 w 6572708"/>
              <a:gd name="connsiteY129" fmla="*/ 3143561 h 6858000"/>
              <a:gd name="connsiteX130" fmla="*/ 520994 w 6572708"/>
              <a:gd name="connsiteY130" fmla="*/ 3128263 h 6858000"/>
              <a:gd name="connsiteX131" fmla="*/ 552091 w 6572708"/>
              <a:gd name="connsiteY131" fmla="*/ 3099818 h 6858000"/>
              <a:gd name="connsiteX132" fmla="*/ 618216 w 6572708"/>
              <a:gd name="connsiteY132" fmla="*/ 2895965 h 6858000"/>
              <a:gd name="connsiteX133" fmla="*/ 724973 w 6572708"/>
              <a:gd name="connsiteY133" fmla="*/ 2755713 h 6858000"/>
              <a:gd name="connsiteX134" fmla="*/ 765538 w 6572708"/>
              <a:gd name="connsiteY134" fmla="*/ 2648081 h 6858000"/>
              <a:gd name="connsiteX135" fmla="*/ 780267 w 6572708"/>
              <a:gd name="connsiteY135" fmla="*/ 2641879 h 6858000"/>
              <a:gd name="connsiteX136" fmla="*/ 790836 w 6572708"/>
              <a:gd name="connsiteY136" fmla="*/ 2632919 h 6858000"/>
              <a:gd name="connsiteX137" fmla="*/ 790328 w 6572708"/>
              <a:gd name="connsiteY137" fmla="*/ 2631229 h 6858000"/>
              <a:gd name="connsiteX138" fmla="*/ 797257 w 6572708"/>
              <a:gd name="connsiteY138" fmla="*/ 2619054 h 6858000"/>
              <a:gd name="connsiteX139" fmla="*/ 802383 w 6572708"/>
              <a:gd name="connsiteY139" fmla="*/ 2617568 h 6858000"/>
              <a:gd name="connsiteX140" fmla="*/ 808267 w 6572708"/>
              <a:gd name="connsiteY140" fmla="*/ 2609586 h 6858000"/>
              <a:gd name="connsiteX141" fmla="*/ 822908 w 6572708"/>
              <a:gd name="connsiteY141" fmla="*/ 2594856 h 6858000"/>
              <a:gd name="connsiteX142" fmla="*/ 822791 w 6572708"/>
              <a:gd name="connsiteY142" fmla="*/ 2591164 h 6858000"/>
              <a:gd name="connsiteX143" fmla="*/ 840423 w 6572708"/>
              <a:gd name="connsiteY143" fmla="*/ 2567492 h 6858000"/>
              <a:gd name="connsiteX144" fmla="*/ 839313 w 6572708"/>
              <a:gd name="connsiteY144" fmla="*/ 2566722 h 6858000"/>
              <a:gd name="connsiteX145" fmla="*/ 838361 w 6572708"/>
              <a:gd name="connsiteY145" fmla="*/ 2558109 h 6858000"/>
              <a:gd name="connsiteX146" fmla="*/ 839637 w 6572708"/>
              <a:gd name="connsiteY146" fmla="*/ 2542662 h 6858000"/>
              <a:gd name="connsiteX147" fmla="*/ 825800 w 6572708"/>
              <a:gd name="connsiteY147" fmla="*/ 2501548 h 6858000"/>
              <a:gd name="connsiteX148" fmla="*/ 844035 w 6572708"/>
              <a:gd name="connsiteY148" fmla="*/ 2476819 h 6858000"/>
              <a:gd name="connsiteX149" fmla="*/ 846972 w 6572708"/>
              <a:gd name="connsiteY149" fmla="*/ 2471590 h 6858000"/>
              <a:gd name="connsiteX150" fmla="*/ 846730 w 6572708"/>
              <a:gd name="connsiteY150" fmla="*/ 2471378 h 6858000"/>
              <a:gd name="connsiteX151" fmla="*/ 849228 w 6572708"/>
              <a:gd name="connsiteY151" fmla="*/ 2465654 h 6858000"/>
              <a:gd name="connsiteX152" fmla="*/ 852330 w 6572708"/>
              <a:gd name="connsiteY152" fmla="*/ 2462052 h 6858000"/>
              <a:gd name="connsiteX153" fmla="*/ 858029 w 6572708"/>
              <a:gd name="connsiteY153" fmla="*/ 2451906 h 6858000"/>
              <a:gd name="connsiteX154" fmla="*/ 857986 w 6572708"/>
              <a:gd name="connsiteY154" fmla="*/ 2447716 h 6858000"/>
              <a:gd name="connsiteX155" fmla="*/ 855075 w 6572708"/>
              <a:gd name="connsiteY155" fmla="*/ 2445047 h 6858000"/>
              <a:gd name="connsiteX156" fmla="*/ 856006 w 6572708"/>
              <a:gd name="connsiteY156" fmla="*/ 2444265 h 6858000"/>
              <a:gd name="connsiteX157" fmla="*/ 856444 w 6572708"/>
              <a:gd name="connsiteY157" fmla="*/ 2421759 h 6858000"/>
              <a:gd name="connsiteX158" fmla="*/ 868981 w 6572708"/>
              <a:gd name="connsiteY158" fmla="*/ 2375200 h 6858000"/>
              <a:gd name="connsiteX159" fmla="*/ 880811 w 6572708"/>
              <a:gd name="connsiteY159" fmla="*/ 2350147 h 6858000"/>
              <a:gd name="connsiteX160" fmla="*/ 908124 w 6572708"/>
              <a:gd name="connsiteY160" fmla="*/ 2279761 h 6858000"/>
              <a:gd name="connsiteX161" fmla="*/ 931678 w 6572708"/>
              <a:gd name="connsiteY161" fmla="*/ 2207772 h 6858000"/>
              <a:gd name="connsiteX162" fmla="*/ 921761 w 6572708"/>
              <a:gd name="connsiteY162" fmla="*/ 2164302 h 6858000"/>
              <a:gd name="connsiteX163" fmla="*/ 923058 w 6572708"/>
              <a:gd name="connsiteY163" fmla="*/ 2160162 h 6858000"/>
              <a:gd name="connsiteX164" fmla="*/ 931663 w 6572708"/>
              <a:gd name="connsiteY164" fmla="*/ 2151458 h 6858000"/>
              <a:gd name="connsiteX165" fmla="*/ 935730 w 6572708"/>
              <a:gd name="connsiteY165" fmla="*/ 2148616 h 6858000"/>
              <a:gd name="connsiteX166" fmla="*/ 939910 w 6572708"/>
              <a:gd name="connsiteY166" fmla="*/ 2143540 h 6858000"/>
              <a:gd name="connsiteX167" fmla="*/ 939746 w 6572708"/>
              <a:gd name="connsiteY167" fmla="*/ 2143278 h 6858000"/>
              <a:gd name="connsiteX168" fmla="*/ 944182 w 6572708"/>
              <a:gd name="connsiteY168" fmla="*/ 2138791 h 6858000"/>
              <a:gd name="connsiteX169" fmla="*/ 969240 w 6572708"/>
              <a:gd name="connsiteY169" fmla="*/ 2118565 h 6858000"/>
              <a:gd name="connsiteX170" fmla="*/ 969333 w 6572708"/>
              <a:gd name="connsiteY170" fmla="*/ 2074914 h 6858000"/>
              <a:gd name="connsiteX171" fmla="*/ 975462 w 6572708"/>
              <a:gd name="connsiteY171" fmla="*/ 2059981 h 6858000"/>
              <a:gd name="connsiteX172" fmla="*/ 977313 w 6572708"/>
              <a:gd name="connsiteY172" fmla="*/ 2051279 h 6858000"/>
              <a:gd name="connsiteX173" fmla="*/ 976512 w 6572708"/>
              <a:gd name="connsiteY173" fmla="*/ 2050269 h 6858000"/>
              <a:gd name="connsiteX174" fmla="*/ 1000665 w 6572708"/>
              <a:gd name="connsiteY174" fmla="*/ 2030946 h 6858000"/>
              <a:gd name="connsiteX175" fmla="*/ 1001735 w 6572708"/>
              <a:gd name="connsiteY175" fmla="*/ 2027284 h 6858000"/>
              <a:gd name="connsiteX176" fmla="*/ 1020214 w 6572708"/>
              <a:gd name="connsiteY176" fmla="*/ 2016095 h 6858000"/>
              <a:gd name="connsiteX177" fmla="*/ 1028302 w 6572708"/>
              <a:gd name="connsiteY177" fmla="*/ 2009567 h 6858000"/>
              <a:gd name="connsiteX178" fmla="*/ 1033598 w 6572708"/>
              <a:gd name="connsiteY178" fmla="*/ 2009267 h 6858000"/>
              <a:gd name="connsiteX179" fmla="*/ 1044008 w 6572708"/>
              <a:gd name="connsiteY179" fmla="*/ 1998844 h 6858000"/>
              <a:gd name="connsiteX180" fmla="*/ 1044069 w 6572708"/>
              <a:gd name="connsiteY180" fmla="*/ 1997063 h 6858000"/>
              <a:gd name="connsiteX181" fmla="*/ 1056878 w 6572708"/>
              <a:gd name="connsiteY181" fmla="*/ 1990634 h 6858000"/>
              <a:gd name="connsiteX182" fmla="*/ 1072722 w 6572708"/>
              <a:gd name="connsiteY182" fmla="*/ 1987868 h 6858000"/>
              <a:gd name="connsiteX183" fmla="*/ 1145252 w 6572708"/>
              <a:gd name="connsiteY183" fmla="*/ 1891028 h 6858000"/>
              <a:gd name="connsiteX184" fmla="*/ 1226890 w 6572708"/>
              <a:gd name="connsiteY184" fmla="*/ 1845992 h 6858000"/>
              <a:gd name="connsiteX185" fmla="*/ 1323685 w 6572708"/>
              <a:gd name="connsiteY185" fmla="*/ 1758717 h 6858000"/>
              <a:gd name="connsiteX186" fmla="*/ 1398273 w 6572708"/>
              <a:gd name="connsiteY186" fmla="*/ 1627389 h 6858000"/>
              <a:gd name="connsiteX187" fmla="*/ 1417786 w 6572708"/>
              <a:gd name="connsiteY187" fmla="*/ 1591233 h 6858000"/>
              <a:gd name="connsiteX188" fmla="*/ 1456144 w 6572708"/>
              <a:gd name="connsiteY188" fmla="*/ 1570271 h 6858000"/>
              <a:gd name="connsiteX189" fmla="*/ 1458351 w 6572708"/>
              <a:gd name="connsiteY189" fmla="*/ 1554550 h 6858000"/>
              <a:gd name="connsiteX190" fmla="*/ 1458500 w 6572708"/>
              <a:gd name="connsiteY190" fmla="*/ 1551719 h 6858000"/>
              <a:gd name="connsiteX191" fmla="*/ 1464150 w 6572708"/>
              <a:gd name="connsiteY191" fmla="*/ 1542986 h 6858000"/>
              <a:gd name="connsiteX192" fmla="*/ 1459426 w 6572708"/>
              <a:gd name="connsiteY192" fmla="*/ 1537283 h 6858000"/>
              <a:gd name="connsiteX193" fmla="*/ 1463401 w 6572708"/>
              <a:gd name="connsiteY193" fmla="*/ 1521818 h 6858000"/>
              <a:gd name="connsiteX194" fmla="*/ 1475565 w 6572708"/>
              <a:gd name="connsiteY194" fmla="*/ 1506648 h 6858000"/>
              <a:gd name="connsiteX195" fmla="*/ 1540362 w 6572708"/>
              <a:gd name="connsiteY195" fmla="*/ 1438265 h 6858000"/>
              <a:gd name="connsiteX196" fmla="*/ 1575141 w 6572708"/>
              <a:gd name="connsiteY196" fmla="*/ 1395238 h 6858000"/>
              <a:gd name="connsiteX197" fmla="*/ 1582090 w 6572708"/>
              <a:gd name="connsiteY197" fmla="*/ 1375575 h 6858000"/>
              <a:gd name="connsiteX198" fmla="*/ 1596005 w 6572708"/>
              <a:gd name="connsiteY198" fmla="*/ 1350347 h 6858000"/>
              <a:gd name="connsiteX199" fmla="*/ 1615711 w 6572708"/>
              <a:gd name="connsiteY199" fmla="*/ 1303251 h 6858000"/>
              <a:gd name="connsiteX200" fmla="*/ 1650622 w 6572708"/>
              <a:gd name="connsiteY200" fmla="*/ 1244447 h 6858000"/>
              <a:gd name="connsiteX201" fmla="*/ 1702792 w 6572708"/>
              <a:gd name="connsiteY201" fmla="*/ 1215797 h 6858000"/>
              <a:gd name="connsiteX202" fmla="*/ 1700885 w 6572708"/>
              <a:gd name="connsiteY202" fmla="*/ 1209814 h 6858000"/>
              <a:gd name="connsiteX203" fmla="*/ 1723848 w 6572708"/>
              <a:gd name="connsiteY203" fmla="*/ 1183123 h 6858000"/>
              <a:gd name="connsiteX204" fmla="*/ 1759968 w 6572708"/>
              <a:gd name="connsiteY204" fmla="*/ 1166871 h 6858000"/>
              <a:gd name="connsiteX205" fmla="*/ 1767742 w 6572708"/>
              <a:gd name="connsiteY205" fmla="*/ 1158484 h 6858000"/>
              <a:gd name="connsiteX206" fmla="*/ 1773870 w 6572708"/>
              <a:gd name="connsiteY206" fmla="*/ 1125979 h 6858000"/>
              <a:gd name="connsiteX207" fmla="*/ 1767392 w 6572708"/>
              <a:gd name="connsiteY207" fmla="*/ 1121685 h 6858000"/>
              <a:gd name="connsiteX208" fmla="*/ 1770175 w 6572708"/>
              <a:gd name="connsiteY208" fmla="*/ 1112182 h 6858000"/>
              <a:gd name="connsiteX209" fmla="*/ 1769418 w 6572708"/>
              <a:gd name="connsiteY209" fmla="*/ 1109483 h 6858000"/>
              <a:gd name="connsiteX210" fmla="*/ 1766580 w 6572708"/>
              <a:gd name="connsiteY210" fmla="*/ 1094184 h 6858000"/>
              <a:gd name="connsiteX211" fmla="*/ 1797677 w 6572708"/>
              <a:gd name="connsiteY211" fmla="*/ 1065740 h 6858000"/>
              <a:gd name="connsiteX212" fmla="*/ 1805371 w 6572708"/>
              <a:gd name="connsiteY212" fmla="*/ 1027273 h 6858000"/>
              <a:gd name="connsiteX213" fmla="*/ 1882128 w 6572708"/>
              <a:gd name="connsiteY213" fmla="*/ 887059 h 6858000"/>
              <a:gd name="connsiteX214" fmla="*/ 1922110 w 6572708"/>
              <a:gd name="connsiteY214" fmla="*/ 824781 h 6858000"/>
              <a:gd name="connsiteX215" fmla="*/ 1970558 w 6572708"/>
              <a:gd name="connsiteY215" fmla="*/ 721635 h 6858000"/>
              <a:gd name="connsiteX216" fmla="*/ 1974257 w 6572708"/>
              <a:gd name="connsiteY216" fmla="*/ 713733 h 6858000"/>
              <a:gd name="connsiteX217" fmla="*/ 1971701 w 6572708"/>
              <a:gd name="connsiteY217" fmla="*/ 704563 h 6858000"/>
              <a:gd name="connsiteX218" fmla="*/ 1966819 w 6572708"/>
              <a:gd name="connsiteY218" fmla="*/ 628924 h 6858000"/>
              <a:gd name="connsiteX219" fmla="*/ 1956004 w 6572708"/>
              <a:gd name="connsiteY219" fmla="*/ 621102 h 6858000"/>
              <a:gd name="connsiteX220" fmla="*/ 1948613 w 6572708"/>
              <a:gd name="connsiteY220" fmla="*/ 609156 h 6858000"/>
              <a:gd name="connsiteX221" fmla="*/ 1949145 w 6572708"/>
              <a:gd name="connsiteY221" fmla="*/ 606753 h 6858000"/>
              <a:gd name="connsiteX222" fmla="*/ 1944819 w 6572708"/>
              <a:gd name="connsiteY222" fmla="*/ 590072 h 6858000"/>
              <a:gd name="connsiteX223" fmla="*/ 1941001 w 6572708"/>
              <a:gd name="connsiteY223" fmla="*/ 588296 h 6858000"/>
              <a:gd name="connsiteX224" fmla="*/ 1937134 w 6572708"/>
              <a:gd name="connsiteY224" fmla="*/ 577443 h 6858000"/>
              <a:gd name="connsiteX225" fmla="*/ 1927092 w 6572708"/>
              <a:gd name="connsiteY225" fmla="*/ 557642 h 6858000"/>
              <a:gd name="connsiteX226" fmla="*/ 1927484 w 6572708"/>
              <a:gd name="connsiteY226" fmla="*/ 552451 h 6858000"/>
              <a:gd name="connsiteX227" fmla="*/ 1915874 w 6572708"/>
              <a:gd name="connsiteY227" fmla="*/ 520271 h 6858000"/>
              <a:gd name="connsiteX228" fmla="*/ 1916793 w 6572708"/>
              <a:gd name="connsiteY228" fmla="*/ 519123 h 6858000"/>
              <a:gd name="connsiteX229" fmla="*/ 1918236 w 6572708"/>
              <a:gd name="connsiteY229" fmla="*/ 506970 h 6858000"/>
              <a:gd name="connsiteX230" fmla="*/ 1918529 w 6572708"/>
              <a:gd name="connsiteY230" fmla="*/ 485354 h 6858000"/>
              <a:gd name="connsiteX231" fmla="*/ 1932556 w 6572708"/>
              <a:gd name="connsiteY231" fmla="*/ 426779 h 6858000"/>
              <a:gd name="connsiteX232" fmla="*/ 1920572 w 6572708"/>
              <a:gd name="connsiteY232" fmla="*/ 393150 h 6858000"/>
              <a:gd name="connsiteX233" fmla="*/ 1918744 w 6572708"/>
              <a:gd name="connsiteY233" fmla="*/ 385981 h 6858000"/>
              <a:gd name="connsiteX234" fmla="*/ 1918949 w 6572708"/>
              <a:gd name="connsiteY234" fmla="*/ 385674 h 6858000"/>
              <a:gd name="connsiteX235" fmla="*/ 1917499 w 6572708"/>
              <a:gd name="connsiteY235" fmla="*/ 377782 h 6858000"/>
              <a:gd name="connsiteX236" fmla="*/ 1915412 w 6572708"/>
              <a:gd name="connsiteY236" fmla="*/ 372914 h 6858000"/>
              <a:gd name="connsiteX237" fmla="*/ 1911865 w 6572708"/>
              <a:gd name="connsiteY237" fmla="*/ 359009 h 6858000"/>
              <a:gd name="connsiteX238" fmla="*/ 1912244 w 6572708"/>
              <a:gd name="connsiteY238" fmla="*/ 353121 h 6858000"/>
              <a:gd name="connsiteX239" fmla="*/ 1933610 w 6572708"/>
              <a:gd name="connsiteY239" fmla="*/ 297387 h 6858000"/>
              <a:gd name="connsiteX240" fmla="*/ 1939454 w 6572708"/>
              <a:gd name="connsiteY240" fmla="*/ 194719 h 6858000"/>
              <a:gd name="connsiteX241" fmla="*/ 1942001 w 6572708"/>
              <a:gd name="connsiteY241" fmla="*/ 93227 h 6858000"/>
              <a:gd name="connsiteX242" fmla="*/ 1941351 w 6572708"/>
              <a:gd name="connsiteY242" fmla="*/ 56555 h 6858000"/>
              <a:gd name="connsiteX243" fmla="*/ 1950955 w 6572708"/>
              <a:gd name="connsiteY243" fmla="*/ 5312 h 6858000"/>
              <a:gd name="connsiteX244" fmla="*/ 1949546 w 6572708"/>
              <a:gd name="connsiteY24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60759 w 6572708"/>
              <a:gd name="connsiteY13" fmla="*/ 6667761 h 6858000"/>
              <a:gd name="connsiteX14" fmla="*/ 44882 w 6572708"/>
              <a:gd name="connsiteY14" fmla="*/ 6635203 h 6858000"/>
              <a:gd name="connsiteX15" fmla="*/ 38884 w 6572708"/>
              <a:gd name="connsiteY15" fmla="*/ 6601215 h 6858000"/>
              <a:gd name="connsiteX16" fmla="*/ 24537 w 6572708"/>
              <a:gd name="connsiteY16" fmla="*/ 6599857 h 6858000"/>
              <a:gd name="connsiteX17" fmla="*/ 30487 w 6572708"/>
              <a:gd name="connsiteY17" fmla="*/ 6582849 h 6858000"/>
              <a:gd name="connsiteX18" fmla="*/ 30797 w 6572708"/>
              <a:gd name="connsiteY18" fmla="*/ 6536021 h 6858000"/>
              <a:gd name="connsiteX19" fmla="*/ 10629 w 6572708"/>
              <a:gd name="connsiteY19" fmla="*/ 6483343 h 6858000"/>
              <a:gd name="connsiteX20" fmla="*/ 16211 w 6572708"/>
              <a:gd name="connsiteY20" fmla="*/ 6402087 h 6858000"/>
              <a:gd name="connsiteX21" fmla="*/ 25932 w 6572708"/>
              <a:gd name="connsiteY21" fmla="*/ 6321765 h 6858000"/>
              <a:gd name="connsiteX22" fmla="*/ 31488 w 6572708"/>
              <a:gd name="connsiteY22" fmla="*/ 6292746 h 6858000"/>
              <a:gd name="connsiteX23" fmla="*/ 32413 w 6572708"/>
              <a:gd name="connsiteY23" fmla="*/ 6240744 h 6858000"/>
              <a:gd name="connsiteX24" fmla="*/ 34430 w 6572708"/>
              <a:gd name="connsiteY24" fmla="*/ 6206738 h 6858000"/>
              <a:gd name="connsiteX25" fmla="*/ 55689 w 6572708"/>
              <a:gd name="connsiteY25" fmla="*/ 6203389 h 6858000"/>
              <a:gd name="connsiteX26" fmla="*/ 63475 w 6572708"/>
              <a:gd name="connsiteY26" fmla="*/ 6172740 h 6858000"/>
              <a:gd name="connsiteX27" fmla="*/ 50070 w 6572708"/>
              <a:gd name="connsiteY27" fmla="*/ 6141398 h 6858000"/>
              <a:gd name="connsiteX28" fmla="*/ 52252 w 6572708"/>
              <a:gd name="connsiteY28" fmla="*/ 6103364 h 6858000"/>
              <a:gd name="connsiteX29" fmla="*/ 53329 w 6572708"/>
              <a:gd name="connsiteY29" fmla="*/ 6080619 h 6858000"/>
              <a:gd name="connsiteX30" fmla="*/ 149610 w 6572708"/>
              <a:gd name="connsiteY30" fmla="*/ 5918672 h 6858000"/>
              <a:gd name="connsiteX31" fmla="*/ 160505 w 6572708"/>
              <a:gd name="connsiteY31" fmla="*/ 5887690 h 6858000"/>
              <a:gd name="connsiteX32" fmla="*/ 156200 w 6572708"/>
              <a:gd name="connsiteY32" fmla="*/ 5882649 h 6858000"/>
              <a:gd name="connsiteX33" fmla="*/ 194213 w 6572708"/>
              <a:gd name="connsiteY33" fmla="*/ 5841953 h 6858000"/>
              <a:gd name="connsiteX34" fmla="*/ 203216 w 6572708"/>
              <a:gd name="connsiteY34" fmla="*/ 5777927 h 6858000"/>
              <a:gd name="connsiteX35" fmla="*/ 202536 w 6572708"/>
              <a:gd name="connsiteY35" fmla="*/ 5728879 h 6858000"/>
              <a:gd name="connsiteX36" fmla="*/ 205380 w 6572708"/>
              <a:gd name="connsiteY36" fmla="*/ 5701696 h 6858000"/>
              <a:gd name="connsiteX37" fmla="*/ 203870 w 6572708"/>
              <a:gd name="connsiteY37" fmla="*/ 5681563 h 6858000"/>
              <a:gd name="connsiteX38" fmla="*/ 219294 w 6572708"/>
              <a:gd name="connsiteY38" fmla="*/ 5632219 h 6858000"/>
              <a:gd name="connsiteX39" fmla="*/ 252910 w 6572708"/>
              <a:gd name="connsiteY39" fmla="*/ 5551224 h 6858000"/>
              <a:gd name="connsiteX40" fmla="*/ 258253 w 6572708"/>
              <a:gd name="connsiteY40" fmla="*/ 5533854 h 6858000"/>
              <a:gd name="connsiteX41" fmla="*/ 255640 w 6572708"/>
              <a:gd name="connsiteY41" fmla="*/ 5518422 h 6858000"/>
              <a:gd name="connsiteX42" fmla="*/ 248756 w 6572708"/>
              <a:gd name="connsiteY42" fmla="*/ 5514403 h 6858000"/>
              <a:gd name="connsiteX43" fmla="*/ 250538 w 6572708"/>
              <a:gd name="connsiteY43" fmla="*/ 5504771 h 6858000"/>
              <a:gd name="connsiteX44" fmla="*/ 249507 w 6572708"/>
              <a:gd name="connsiteY44" fmla="*/ 5502102 h 6858000"/>
              <a:gd name="connsiteX45" fmla="*/ 245101 w 6572708"/>
              <a:gd name="connsiteY45" fmla="*/ 5486913 h 6858000"/>
              <a:gd name="connsiteX46" fmla="*/ 273088 w 6572708"/>
              <a:gd name="connsiteY46" fmla="*/ 5457083 h 6858000"/>
              <a:gd name="connsiteX47" fmla="*/ 276759 w 6572708"/>
              <a:gd name="connsiteY47" fmla="*/ 5418245 h 6858000"/>
              <a:gd name="connsiteX48" fmla="*/ 314712 w 6572708"/>
              <a:gd name="connsiteY48" fmla="*/ 5305770 h 6858000"/>
              <a:gd name="connsiteX49" fmla="*/ 320056 w 6572708"/>
              <a:gd name="connsiteY49" fmla="*/ 5298784 h 6858000"/>
              <a:gd name="connsiteX50" fmla="*/ 320763 w 6572708"/>
              <a:gd name="connsiteY50" fmla="*/ 5282149 h 6858000"/>
              <a:gd name="connsiteX51" fmla="*/ 325879 w 6572708"/>
              <a:gd name="connsiteY51" fmla="*/ 5270957 h 6858000"/>
              <a:gd name="connsiteX52" fmla="*/ 318913 w 6572708"/>
              <a:gd name="connsiteY52" fmla="*/ 5268991 h 6858000"/>
              <a:gd name="connsiteX53" fmla="*/ 317275 w 6572708"/>
              <a:gd name="connsiteY53" fmla="*/ 5230130 h 6858000"/>
              <a:gd name="connsiteX54" fmla="*/ 329641 w 6572708"/>
              <a:gd name="connsiteY54" fmla="*/ 5216534 h 6858000"/>
              <a:gd name="connsiteX55" fmla="*/ 329088 w 6572708"/>
              <a:gd name="connsiteY55" fmla="*/ 5211732 h 6858000"/>
              <a:gd name="connsiteX56" fmla="*/ 331669 w 6572708"/>
              <a:gd name="connsiteY56" fmla="*/ 5058537 h 6858000"/>
              <a:gd name="connsiteX57" fmla="*/ 323855 w 6572708"/>
              <a:gd name="connsiteY57" fmla="*/ 4827737 h 6858000"/>
              <a:gd name="connsiteX58" fmla="*/ 333687 w 6572708"/>
              <a:gd name="connsiteY58" fmla="*/ 4774692 h 6858000"/>
              <a:gd name="connsiteX59" fmla="*/ 322637 w 6572708"/>
              <a:gd name="connsiteY59" fmla="*/ 4727427 h 6858000"/>
              <a:gd name="connsiteX60" fmla="*/ 330798 w 6572708"/>
              <a:gd name="connsiteY60" fmla="*/ 4708193 h 6858000"/>
              <a:gd name="connsiteX61" fmla="*/ 332420 w 6572708"/>
              <a:gd name="connsiteY61" fmla="*/ 4704882 h 6858000"/>
              <a:gd name="connsiteX62" fmla="*/ 334216 w 6572708"/>
              <a:gd name="connsiteY62" fmla="*/ 4691500 h 6858000"/>
              <a:gd name="connsiteX63" fmla="*/ 340601 w 6572708"/>
              <a:gd name="connsiteY63" fmla="*/ 4687895 h 6858000"/>
              <a:gd name="connsiteX64" fmla="*/ 347516 w 6572708"/>
              <a:gd name="connsiteY64" fmla="*/ 4667873 h 6858000"/>
              <a:gd name="connsiteX65" fmla="*/ 349175 w 6572708"/>
              <a:gd name="connsiteY65" fmla="*/ 4643189 h 6858000"/>
              <a:gd name="connsiteX66" fmla="*/ 350492 w 6572708"/>
              <a:gd name="connsiteY66" fmla="*/ 4525833 h 6858000"/>
              <a:gd name="connsiteX67" fmla="*/ 355031 w 6572708"/>
              <a:gd name="connsiteY67" fmla="*/ 4455649 h 6858000"/>
              <a:gd name="connsiteX68" fmla="*/ 362651 w 6572708"/>
              <a:gd name="connsiteY68" fmla="*/ 4429036 h 6858000"/>
              <a:gd name="connsiteX69" fmla="*/ 369327 w 6572708"/>
              <a:gd name="connsiteY69" fmla="*/ 4391840 h 6858000"/>
              <a:gd name="connsiteX70" fmla="*/ 371272 w 6572708"/>
              <a:gd name="connsiteY70" fmla="*/ 4358845 h 6858000"/>
              <a:gd name="connsiteX71" fmla="*/ 382342 w 6572708"/>
              <a:gd name="connsiteY71" fmla="*/ 4333764 h 6858000"/>
              <a:gd name="connsiteX72" fmla="*/ 381365 w 6572708"/>
              <a:gd name="connsiteY72" fmla="*/ 4331730 h 6858000"/>
              <a:gd name="connsiteX73" fmla="*/ 364244 w 6572708"/>
              <a:gd name="connsiteY73" fmla="*/ 4309700 h 6858000"/>
              <a:gd name="connsiteX74" fmla="*/ 363377 w 6572708"/>
              <a:gd name="connsiteY74" fmla="*/ 4285388 h 6858000"/>
              <a:gd name="connsiteX75" fmla="*/ 357697 w 6572708"/>
              <a:gd name="connsiteY75" fmla="*/ 4266169 h 6858000"/>
              <a:gd name="connsiteX76" fmla="*/ 356998 w 6572708"/>
              <a:gd name="connsiteY76" fmla="*/ 4247672 h 6858000"/>
              <a:gd name="connsiteX77" fmla="*/ 357549 w 6572708"/>
              <a:gd name="connsiteY77" fmla="*/ 4237120 h 6858000"/>
              <a:gd name="connsiteX78" fmla="*/ 358116 w 6572708"/>
              <a:gd name="connsiteY78" fmla="*/ 4232936 h 6858000"/>
              <a:gd name="connsiteX79" fmla="*/ 366243 w 6572708"/>
              <a:gd name="connsiteY79" fmla="*/ 4224051 h 6858000"/>
              <a:gd name="connsiteX80" fmla="*/ 363841 w 6572708"/>
              <a:gd name="connsiteY80" fmla="*/ 4211782 h 6858000"/>
              <a:gd name="connsiteX81" fmla="*/ 372159 w 6572708"/>
              <a:gd name="connsiteY81" fmla="*/ 4198810 h 6858000"/>
              <a:gd name="connsiteX82" fmla="*/ 366211 w 6572708"/>
              <a:gd name="connsiteY82" fmla="*/ 4195262 h 6858000"/>
              <a:gd name="connsiteX83" fmla="*/ 360561 w 6572708"/>
              <a:gd name="connsiteY83" fmla="*/ 4184054 h 6858000"/>
              <a:gd name="connsiteX84" fmla="*/ 373972 w 6572708"/>
              <a:gd name="connsiteY84" fmla="*/ 4155792 h 6858000"/>
              <a:gd name="connsiteX85" fmla="*/ 373150 w 6572708"/>
              <a:gd name="connsiteY85" fmla="*/ 4150364 h 6858000"/>
              <a:gd name="connsiteX86" fmla="*/ 383773 w 6572708"/>
              <a:gd name="connsiteY86" fmla="*/ 4132084 h 6858000"/>
              <a:gd name="connsiteX87" fmla="*/ 389140 w 6572708"/>
              <a:gd name="connsiteY87" fmla="*/ 4115873 h 6858000"/>
              <a:gd name="connsiteX88" fmla="*/ 378846 w 6572708"/>
              <a:gd name="connsiteY88" fmla="*/ 4082551 h 6858000"/>
              <a:gd name="connsiteX89" fmla="*/ 368001 w 6572708"/>
              <a:gd name="connsiteY89" fmla="*/ 3968090 h 6858000"/>
              <a:gd name="connsiteX90" fmla="*/ 372661 w 6572708"/>
              <a:gd name="connsiteY90" fmla="*/ 3881355 h 6858000"/>
              <a:gd name="connsiteX91" fmla="*/ 379210 w 6572708"/>
              <a:gd name="connsiteY91" fmla="*/ 3850569 h 6858000"/>
              <a:gd name="connsiteX92" fmla="*/ 389880 w 6572708"/>
              <a:gd name="connsiteY92" fmla="*/ 3798988 h 6858000"/>
              <a:gd name="connsiteX93" fmla="*/ 409909 w 6572708"/>
              <a:gd name="connsiteY93" fmla="*/ 3760424 h 6858000"/>
              <a:gd name="connsiteX94" fmla="*/ 414051 w 6572708"/>
              <a:gd name="connsiteY94" fmla="*/ 3717298 h 6858000"/>
              <a:gd name="connsiteX95" fmla="*/ 399424 w 6572708"/>
              <a:gd name="connsiteY95" fmla="*/ 3707291 h 6858000"/>
              <a:gd name="connsiteX96" fmla="*/ 394460 w 6572708"/>
              <a:gd name="connsiteY96" fmla="*/ 3673415 h 6858000"/>
              <a:gd name="connsiteX97" fmla="*/ 408918 w 6572708"/>
              <a:gd name="connsiteY97" fmla="*/ 3661155 h 6858000"/>
              <a:gd name="connsiteX98" fmla="*/ 425028 w 6572708"/>
              <a:gd name="connsiteY98" fmla="*/ 3591166 h 6858000"/>
              <a:gd name="connsiteX99" fmla="*/ 430292 w 6572708"/>
              <a:gd name="connsiteY99" fmla="*/ 3550801 h 6858000"/>
              <a:gd name="connsiteX100" fmla="*/ 437149 w 6572708"/>
              <a:gd name="connsiteY100" fmla="*/ 3497399 h 6858000"/>
              <a:gd name="connsiteX101" fmla="*/ 442017 w 6572708"/>
              <a:gd name="connsiteY101" fmla="*/ 3474143 h 6858000"/>
              <a:gd name="connsiteX102" fmla="*/ 437175 w 6572708"/>
              <a:gd name="connsiteY102" fmla="*/ 3463057 h 6858000"/>
              <a:gd name="connsiteX103" fmla="*/ 438483 w 6572708"/>
              <a:gd name="connsiteY103" fmla="*/ 3457563 h 6858000"/>
              <a:gd name="connsiteX104" fmla="*/ 438642 w 6572708"/>
              <a:gd name="connsiteY104" fmla="*/ 3439053 h 6858000"/>
              <a:gd name="connsiteX105" fmla="*/ 439678 w 6572708"/>
              <a:gd name="connsiteY105" fmla="*/ 3428537 h 6858000"/>
              <a:gd name="connsiteX106" fmla="*/ 440437 w 6572708"/>
              <a:gd name="connsiteY106" fmla="*/ 3424381 h 6858000"/>
              <a:gd name="connsiteX107" fmla="*/ 448781 w 6572708"/>
              <a:gd name="connsiteY107" fmla="*/ 3416042 h 6858000"/>
              <a:gd name="connsiteX108" fmla="*/ 448765 w 6572708"/>
              <a:gd name="connsiteY108" fmla="*/ 3414504 h 6858000"/>
              <a:gd name="connsiteX109" fmla="*/ 447134 w 6572708"/>
              <a:gd name="connsiteY109" fmla="*/ 3403498 h 6858000"/>
              <a:gd name="connsiteX110" fmla="*/ 452387 w 6572708"/>
              <a:gd name="connsiteY110" fmla="*/ 3396070 h 6858000"/>
              <a:gd name="connsiteX111" fmla="*/ 453996 w 6572708"/>
              <a:gd name="connsiteY111" fmla="*/ 3389553 h 6858000"/>
              <a:gd name="connsiteX112" fmla="*/ 450265 w 6572708"/>
              <a:gd name="connsiteY112" fmla="*/ 3387098 h 6858000"/>
              <a:gd name="connsiteX113" fmla="*/ 445137 w 6572708"/>
              <a:gd name="connsiteY113" fmla="*/ 3375655 h 6858000"/>
              <a:gd name="connsiteX114" fmla="*/ 453359 w 6572708"/>
              <a:gd name="connsiteY114" fmla="*/ 3367050 h 6858000"/>
              <a:gd name="connsiteX115" fmla="*/ 459842 w 6572708"/>
              <a:gd name="connsiteY115" fmla="*/ 3348005 h 6858000"/>
              <a:gd name="connsiteX116" fmla="*/ 459268 w 6572708"/>
              <a:gd name="connsiteY116" fmla="*/ 3342546 h 6858000"/>
              <a:gd name="connsiteX117" fmla="*/ 470590 w 6572708"/>
              <a:gd name="connsiteY117" fmla="*/ 3324958 h 6858000"/>
              <a:gd name="connsiteX118" fmla="*/ 468579 w 6572708"/>
              <a:gd name="connsiteY118" fmla="*/ 3306990 h 6858000"/>
              <a:gd name="connsiteX119" fmla="*/ 480123 w 6572708"/>
              <a:gd name="connsiteY119" fmla="*/ 3295094 h 6858000"/>
              <a:gd name="connsiteX120" fmla="*/ 482298 w 6572708"/>
              <a:gd name="connsiteY120" fmla="*/ 3293541 h 6858000"/>
              <a:gd name="connsiteX121" fmla="*/ 489102 w 6572708"/>
              <a:gd name="connsiteY121" fmla="*/ 3262198 h 6858000"/>
              <a:gd name="connsiteX122" fmla="*/ 497561 w 6572708"/>
              <a:gd name="connsiteY122" fmla="*/ 3253284 h 6858000"/>
              <a:gd name="connsiteX123" fmla="*/ 522157 w 6572708"/>
              <a:gd name="connsiteY123" fmla="*/ 3192563 h 6858000"/>
              <a:gd name="connsiteX124" fmla="*/ 529302 w 6572708"/>
              <a:gd name="connsiteY124" fmla="*/ 3175520 h 6858000"/>
              <a:gd name="connsiteX125" fmla="*/ 528284 w 6572708"/>
              <a:gd name="connsiteY125" fmla="*/ 3160058 h 6858000"/>
              <a:gd name="connsiteX126" fmla="*/ 521806 w 6572708"/>
              <a:gd name="connsiteY126" fmla="*/ 3155764 h 6858000"/>
              <a:gd name="connsiteX127" fmla="*/ 524589 w 6572708"/>
              <a:gd name="connsiteY127" fmla="*/ 3146261 h 6858000"/>
              <a:gd name="connsiteX128" fmla="*/ 523832 w 6572708"/>
              <a:gd name="connsiteY128" fmla="*/ 3143561 h 6858000"/>
              <a:gd name="connsiteX129" fmla="*/ 520994 w 6572708"/>
              <a:gd name="connsiteY129" fmla="*/ 3128263 h 6858000"/>
              <a:gd name="connsiteX130" fmla="*/ 552091 w 6572708"/>
              <a:gd name="connsiteY130" fmla="*/ 3099818 h 6858000"/>
              <a:gd name="connsiteX131" fmla="*/ 618216 w 6572708"/>
              <a:gd name="connsiteY131" fmla="*/ 2895965 h 6858000"/>
              <a:gd name="connsiteX132" fmla="*/ 724973 w 6572708"/>
              <a:gd name="connsiteY132" fmla="*/ 2755713 h 6858000"/>
              <a:gd name="connsiteX133" fmla="*/ 765538 w 6572708"/>
              <a:gd name="connsiteY133" fmla="*/ 2648081 h 6858000"/>
              <a:gd name="connsiteX134" fmla="*/ 780267 w 6572708"/>
              <a:gd name="connsiteY134" fmla="*/ 2641879 h 6858000"/>
              <a:gd name="connsiteX135" fmla="*/ 790836 w 6572708"/>
              <a:gd name="connsiteY135" fmla="*/ 2632919 h 6858000"/>
              <a:gd name="connsiteX136" fmla="*/ 790328 w 6572708"/>
              <a:gd name="connsiteY136" fmla="*/ 2631229 h 6858000"/>
              <a:gd name="connsiteX137" fmla="*/ 797257 w 6572708"/>
              <a:gd name="connsiteY137" fmla="*/ 2619054 h 6858000"/>
              <a:gd name="connsiteX138" fmla="*/ 802383 w 6572708"/>
              <a:gd name="connsiteY138" fmla="*/ 2617568 h 6858000"/>
              <a:gd name="connsiteX139" fmla="*/ 808267 w 6572708"/>
              <a:gd name="connsiteY139" fmla="*/ 2609586 h 6858000"/>
              <a:gd name="connsiteX140" fmla="*/ 822908 w 6572708"/>
              <a:gd name="connsiteY140" fmla="*/ 2594856 h 6858000"/>
              <a:gd name="connsiteX141" fmla="*/ 822791 w 6572708"/>
              <a:gd name="connsiteY141" fmla="*/ 2591164 h 6858000"/>
              <a:gd name="connsiteX142" fmla="*/ 840423 w 6572708"/>
              <a:gd name="connsiteY142" fmla="*/ 2567492 h 6858000"/>
              <a:gd name="connsiteX143" fmla="*/ 839313 w 6572708"/>
              <a:gd name="connsiteY143" fmla="*/ 2566722 h 6858000"/>
              <a:gd name="connsiteX144" fmla="*/ 838361 w 6572708"/>
              <a:gd name="connsiteY144" fmla="*/ 2558109 h 6858000"/>
              <a:gd name="connsiteX145" fmla="*/ 839637 w 6572708"/>
              <a:gd name="connsiteY145" fmla="*/ 2542662 h 6858000"/>
              <a:gd name="connsiteX146" fmla="*/ 825800 w 6572708"/>
              <a:gd name="connsiteY146" fmla="*/ 2501548 h 6858000"/>
              <a:gd name="connsiteX147" fmla="*/ 844035 w 6572708"/>
              <a:gd name="connsiteY147" fmla="*/ 2476819 h 6858000"/>
              <a:gd name="connsiteX148" fmla="*/ 846972 w 6572708"/>
              <a:gd name="connsiteY148" fmla="*/ 2471590 h 6858000"/>
              <a:gd name="connsiteX149" fmla="*/ 846730 w 6572708"/>
              <a:gd name="connsiteY149" fmla="*/ 2471378 h 6858000"/>
              <a:gd name="connsiteX150" fmla="*/ 849228 w 6572708"/>
              <a:gd name="connsiteY150" fmla="*/ 2465654 h 6858000"/>
              <a:gd name="connsiteX151" fmla="*/ 852330 w 6572708"/>
              <a:gd name="connsiteY151" fmla="*/ 2462052 h 6858000"/>
              <a:gd name="connsiteX152" fmla="*/ 858029 w 6572708"/>
              <a:gd name="connsiteY152" fmla="*/ 2451906 h 6858000"/>
              <a:gd name="connsiteX153" fmla="*/ 857986 w 6572708"/>
              <a:gd name="connsiteY153" fmla="*/ 2447716 h 6858000"/>
              <a:gd name="connsiteX154" fmla="*/ 855075 w 6572708"/>
              <a:gd name="connsiteY154" fmla="*/ 2445047 h 6858000"/>
              <a:gd name="connsiteX155" fmla="*/ 856006 w 6572708"/>
              <a:gd name="connsiteY155" fmla="*/ 2444265 h 6858000"/>
              <a:gd name="connsiteX156" fmla="*/ 856444 w 6572708"/>
              <a:gd name="connsiteY156" fmla="*/ 2421759 h 6858000"/>
              <a:gd name="connsiteX157" fmla="*/ 868981 w 6572708"/>
              <a:gd name="connsiteY157" fmla="*/ 2375200 h 6858000"/>
              <a:gd name="connsiteX158" fmla="*/ 880811 w 6572708"/>
              <a:gd name="connsiteY158" fmla="*/ 2350147 h 6858000"/>
              <a:gd name="connsiteX159" fmla="*/ 908124 w 6572708"/>
              <a:gd name="connsiteY159" fmla="*/ 2279761 h 6858000"/>
              <a:gd name="connsiteX160" fmla="*/ 931678 w 6572708"/>
              <a:gd name="connsiteY160" fmla="*/ 2207772 h 6858000"/>
              <a:gd name="connsiteX161" fmla="*/ 921761 w 6572708"/>
              <a:gd name="connsiteY161" fmla="*/ 2164302 h 6858000"/>
              <a:gd name="connsiteX162" fmla="*/ 923058 w 6572708"/>
              <a:gd name="connsiteY162" fmla="*/ 2160162 h 6858000"/>
              <a:gd name="connsiteX163" fmla="*/ 931663 w 6572708"/>
              <a:gd name="connsiteY163" fmla="*/ 2151458 h 6858000"/>
              <a:gd name="connsiteX164" fmla="*/ 935730 w 6572708"/>
              <a:gd name="connsiteY164" fmla="*/ 2148616 h 6858000"/>
              <a:gd name="connsiteX165" fmla="*/ 939910 w 6572708"/>
              <a:gd name="connsiteY165" fmla="*/ 2143540 h 6858000"/>
              <a:gd name="connsiteX166" fmla="*/ 939746 w 6572708"/>
              <a:gd name="connsiteY166" fmla="*/ 2143278 h 6858000"/>
              <a:gd name="connsiteX167" fmla="*/ 944182 w 6572708"/>
              <a:gd name="connsiteY167" fmla="*/ 2138791 h 6858000"/>
              <a:gd name="connsiteX168" fmla="*/ 969240 w 6572708"/>
              <a:gd name="connsiteY168" fmla="*/ 2118565 h 6858000"/>
              <a:gd name="connsiteX169" fmla="*/ 969333 w 6572708"/>
              <a:gd name="connsiteY169" fmla="*/ 2074914 h 6858000"/>
              <a:gd name="connsiteX170" fmla="*/ 975462 w 6572708"/>
              <a:gd name="connsiteY170" fmla="*/ 2059981 h 6858000"/>
              <a:gd name="connsiteX171" fmla="*/ 977313 w 6572708"/>
              <a:gd name="connsiteY171" fmla="*/ 2051279 h 6858000"/>
              <a:gd name="connsiteX172" fmla="*/ 976512 w 6572708"/>
              <a:gd name="connsiteY172" fmla="*/ 2050269 h 6858000"/>
              <a:gd name="connsiteX173" fmla="*/ 1000665 w 6572708"/>
              <a:gd name="connsiteY173" fmla="*/ 2030946 h 6858000"/>
              <a:gd name="connsiteX174" fmla="*/ 1001735 w 6572708"/>
              <a:gd name="connsiteY174" fmla="*/ 2027284 h 6858000"/>
              <a:gd name="connsiteX175" fmla="*/ 1020214 w 6572708"/>
              <a:gd name="connsiteY175" fmla="*/ 2016095 h 6858000"/>
              <a:gd name="connsiteX176" fmla="*/ 1028302 w 6572708"/>
              <a:gd name="connsiteY176" fmla="*/ 2009567 h 6858000"/>
              <a:gd name="connsiteX177" fmla="*/ 1033598 w 6572708"/>
              <a:gd name="connsiteY177" fmla="*/ 2009267 h 6858000"/>
              <a:gd name="connsiteX178" fmla="*/ 1044008 w 6572708"/>
              <a:gd name="connsiteY178" fmla="*/ 1998844 h 6858000"/>
              <a:gd name="connsiteX179" fmla="*/ 1044069 w 6572708"/>
              <a:gd name="connsiteY179" fmla="*/ 1997063 h 6858000"/>
              <a:gd name="connsiteX180" fmla="*/ 1056878 w 6572708"/>
              <a:gd name="connsiteY180" fmla="*/ 1990634 h 6858000"/>
              <a:gd name="connsiteX181" fmla="*/ 1072722 w 6572708"/>
              <a:gd name="connsiteY181" fmla="*/ 1987868 h 6858000"/>
              <a:gd name="connsiteX182" fmla="*/ 1145252 w 6572708"/>
              <a:gd name="connsiteY182" fmla="*/ 1891028 h 6858000"/>
              <a:gd name="connsiteX183" fmla="*/ 1226890 w 6572708"/>
              <a:gd name="connsiteY183" fmla="*/ 1845992 h 6858000"/>
              <a:gd name="connsiteX184" fmla="*/ 1323685 w 6572708"/>
              <a:gd name="connsiteY184" fmla="*/ 1758717 h 6858000"/>
              <a:gd name="connsiteX185" fmla="*/ 1398273 w 6572708"/>
              <a:gd name="connsiteY185" fmla="*/ 1627389 h 6858000"/>
              <a:gd name="connsiteX186" fmla="*/ 1417786 w 6572708"/>
              <a:gd name="connsiteY186" fmla="*/ 1591233 h 6858000"/>
              <a:gd name="connsiteX187" fmla="*/ 1456144 w 6572708"/>
              <a:gd name="connsiteY187" fmla="*/ 1570271 h 6858000"/>
              <a:gd name="connsiteX188" fmla="*/ 1458351 w 6572708"/>
              <a:gd name="connsiteY188" fmla="*/ 1554550 h 6858000"/>
              <a:gd name="connsiteX189" fmla="*/ 1458500 w 6572708"/>
              <a:gd name="connsiteY189" fmla="*/ 1551719 h 6858000"/>
              <a:gd name="connsiteX190" fmla="*/ 1464150 w 6572708"/>
              <a:gd name="connsiteY190" fmla="*/ 1542986 h 6858000"/>
              <a:gd name="connsiteX191" fmla="*/ 1459426 w 6572708"/>
              <a:gd name="connsiteY191" fmla="*/ 1537283 h 6858000"/>
              <a:gd name="connsiteX192" fmla="*/ 1463401 w 6572708"/>
              <a:gd name="connsiteY192" fmla="*/ 1521818 h 6858000"/>
              <a:gd name="connsiteX193" fmla="*/ 1475565 w 6572708"/>
              <a:gd name="connsiteY193" fmla="*/ 1506648 h 6858000"/>
              <a:gd name="connsiteX194" fmla="*/ 1540362 w 6572708"/>
              <a:gd name="connsiteY194" fmla="*/ 1438265 h 6858000"/>
              <a:gd name="connsiteX195" fmla="*/ 1575141 w 6572708"/>
              <a:gd name="connsiteY195" fmla="*/ 1395238 h 6858000"/>
              <a:gd name="connsiteX196" fmla="*/ 1582090 w 6572708"/>
              <a:gd name="connsiteY196" fmla="*/ 1375575 h 6858000"/>
              <a:gd name="connsiteX197" fmla="*/ 1596005 w 6572708"/>
              <a:gd name="connsiteY197" fmla="*/ 1350347 h 6858000"/>
              <a:gd name="connsiteX198" fmla="*/ 1615711 w 6572708"/>
              <a:gd name="connsiteY198" fmla="*/ 1303251 h 6858000"/>
              <a:gd name="connsiteX199" fmla="*/ 1650622 w 6572708"/>
              <a:gd name="connsiteY199" fmla="*/ 1244447 h 6858000"/>
              <a:gd name="connsiteX200" fmla="*/ 1702792 w 6572708"/>
              <a:gd name="connsiteY200" fmla="*/ 1215797 h 6858000"/>
              <a:gd name="connsiteX201" fmla="*/ 1700885 w 6572708"/>
              <a:gd name="connsiteY201" fmla="*/ 1209814 h 6858000"/>
              <a:gd name="connsiteX202" fmla="*/ 1723848 w 6572708"/>
              <a:gd name="connsiteY202" fmla="*/ 1183123 h 6858000"/>
              <a:gd name="connsiteX203" fmla="*/ 1759968 w 6572708"/>
              <a:gd name="connsiteY203" fmla="*/ 1166871 h 6858000"/>
              <a:gd name="connsiteX204" fmla="*/ 1767742 w 6572708"/>
              <a:gd name="connsiteY204" fmla="*/ 1158484 h 6858000"/>
              <a:gd name="connsiteX205" fmla="*/ 1773870 w 6572708"/>
              <a:gd name="connsiteY205" fmla="*/ 1125979 h 6858000"/>
              <a:gd name="connsiteX206" fmla="*/ 1767392 w 6572708"/>
              <a:gd name="connsiteY206" fmla="*/ 1121685 h 6858000"/>
              <a:gd name="connsiteX207" fmla="*/ 1770175 w 6572708"/>
              <a:gd name="connsiteY207" fmla="*/ 1112182 h 6858000"/>
              <a:gd name="connsiteX208" fmla="*/ 1769418 w 6572708"/>
              <a:gd name="connsiteY208" fmla="*/ 1109483 h 6858000"/>
              <a:gd name="connsiteX209" fmla="*/ 1766580 w 6572708"/>
              <a:gd name="connsiteY209" fmla="*/ 1094184 h 6858000"/>
              <a:gd name="connsiteX210" fmla="*/ 1797677 w 6572708"/>
              <a:gd name="connsiteY210" fmla="*/ 1065740 h 6858000"/>
              <a:gd name="connsiteX211" fmla="*/ 1805371 w 6572708"/>
              <a:gd name="connsiteY211" fmla="*/ 1027273 h 6858000"/>
              <a:gd name="connsiteX212" fmla="*/ 1882128 w 6572708"/>
              <a:gd name="connsiteY212" fmla="*/ 887059 h 6858000"/>
              <a:gd name="connsiteX213" fmla="*/ 1922110 w 6572708"/>
              <a:gd name="connsiteY213" fmla="*/ 824781 h 6858000"/>
              <a:gd name="connsiteX214" fmla="*/ 1970558 w 6572708"/>
              <a:gd name="connsiteY214" fmla="*/ 721635 h 6858000"/>
              <a:gd name="connsiteX215" fmla="*/ 1974257 w 6572708"/>
              <a:gd name="connsiteY215" fmla="*/ 713733 h 6858000"/>
              <a:gd name="connsiteX216" fmla="*/ 1971701 w 6572708"/>
              <a:gd name="connsiteY216" fmla="*/ 704563 h 6858000"/>
              <a:gd name="connsiteX217" fmla="*/ 1966819 w 6572708"/>
              <a:gd name="connsiteY217" fmla="*/ 628924 h 6858000"/>
              <a:gd name="connsiteX218" fmla="*/ 1956004 w 6572708"/>
              <a:gd name="connsiteY218" fmla="*/ 621102 h 6858000"/>
              <a:gd name="connsiteX219" fmla="*/ 1948613 w 6572708"/>
              <a:gd name="connsiteY219" fmla="*/ 609156 h 6858000"/>
              <a:gd name="connsiteX220" fmla="*/ 1949145 w 6572708"/>
              <a:gd name="connsiteY220" fmla="*/ 606753 h 6858000"/>
              <a:gd name="connsiteX221" fmla="*/ 1944819 w 6572708"/>
              <a:gd name="connsiteY221" fmla="*/ 590072 h 6858000"/>
              <a:gd name="connsiteX222" fmla="*/ 1941001 w 6572708"/>
              <a:gd name="connsiteY222" fmla="*/ 588296 h 6858000"/>
              <a:gd name="connsiteX223" fmla="*/ 1937134 w 6572708"/>
              <a:gd name="connsiteY223" fmla="*/ 577443 h 6858000"/>
              <a:gd name="connsiteX224" fmla="*/ 1927092 w 6572708"/>
              <a:gd name="connsiteY224" fmla="*/ 557642 h 6858000"/>
              <a:gd name="connsiteX225" fmla="*/ 1927484 w 6572708"/>
              <a:gd name="connsiteY225" fmla="*/ 552451 h 6858000"/>
              <a:gd name="connsiteX226" fmla="*/ 1915874 w 6572708"/>
              <a:gd name="connsiteY226" fmla="*/ 520271 h 6858000"/>
              <a:gd name="connsiteX227" fmla="*/ 1916793 w 6572708"/>
              <a:gd name="connsiteY227" fmla="*/ 519123 h 6858000"/>
              <a:gd name="connsiteX228" fmla="*/ 1918236 w 6572708"/>
              <a:gd name="connsiteY228" fmla="*/ 506970 h 6858000"/>
              <a:gd name="connsiteX229" fmla="*/ 1918529 w 6572708"/>
              <a:gd name="connsiteY229" fmla="*/ 485354 h 6858000"/>
              <a:gd name="connsiteX230" fmla="*/ 1932556 w 6572708"/>
              <a:gd name="connsiteY230" fmla="*/ 426779 h 6858000"/>
              <a:gd name="connsiteX231" fmla="*/ 1920572 w 6572708"/>
              <a:gd name="connsiteY231" fmla="*/ 393150 h 6858000"/>
              <a:gd name="connsiteX232" fmla="*/ 1918744 w 6572708"/>
              <a:gd name="connsiteY232" fmla="*/ 385981 h 6858000"/>
              <a:gd name="connsiteX233" fmla="*/ 1918949 w 6572708"/>
              <a:gd name="connsiteY233" fmla="*/ 385674 h 6858000"/>
              <a:gd name="connsiteX234" fmla="*/ 1917499 w 6572708"/>
              <a:gd name="connsiteY234" fmla="*/ 377782 h 6858000"/>
              <a:gd name="connsiteX235" fmla="*/ 1915412 w 6572708"/>
              <a:gd name="connsiteY235" fmla="*/ 372914 h 6858000"/>
              <a:gd name="connsiteX236" fmla="*/ 1911865 w 6572708"/>
              <a:gd name="connsiteY236" fmla="*/ 359009 h 6858000"/>
              <a:gd name="connsiteX237" fmla="*/ 1912244 w 6572708"/>
              <a:gd name="connsiteY237" fmla="*/ 353121 h 6858000"/>
              <a:gd name="connsiteX238" fmla="*/ 1933610 w 6572708"/>
              <a:gd name="connsiteY238" fmla="*/ 297387 h 6858000"/>
              <a:gd name="connsiteX239" fmla="*/ 1939454 w 6572708"/>
              <a:gd name="connsiteY239" fmla="*/ 194719 h 6858000"/>
              <a:gd name="connsiteX240" fmla="*/ 1942001 w 6572708"/>
              <a:gd name="connsiteY240" fmla="*/ 93227 h 6858000"/>
              <a:gd name="connsiteX241" fmla="*/ 1941351 w 6572708"/>
              <a:gd name="connsiteY241" fmla="*/ 56555 h 6858000"/>
              <a:gd name="connsiteX242" fmla="*/ 1950955 w 6572708"/>
              <a:gd name="connsiteY242" fmla="*/ 5312 h 6858000"/>
              <a:gd name="connsiteX243" fmla="*/ 1949546 w 6572708"/>
              <a:gd name="connsiteY243"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0 w 6572708"/>
              <a:gd name="connsiteY10" fmla="*/ 6858000 h 6858000"/>
              <a:gd name="connsiteX11" fmla="*/ 9990 w 6572708"/>
              <a:gd name="connsiteY11" fmla="*/ 6815347 h 6858000"/>
              <a:gd name="connsiteX12" fmla="*/ 60759 w 6572708"/>
              <a:gd name="connsiteY12" fmla="*/ 6667761 h 6858000"/>
              <a:gd name="connsiteX13" fmla="*/ 44882 w 6572708"/>
              <a:gd name="connsiteY13" fmla="*/ 6635203 h 6858000"/>
              <a:gd name="connsiteX14" fmla="*/ 38884 w 6572708"/>
              <a:gd name="connsiteY14" fmla="*/ 6601215 h 6858000"/>
              <a:gd name="connsiteX15" fmla="*/ 24537 w 6572708"/>
              <a:gd name="connsiteY15" fmla="*/ 6599857 h 6858000"/>
              <a:gd name="connsiteX16" fmla="*/ 30487 w 6572708"/>
              <a:gd name="connsiteY16" fmla="*/ 6582849 h 6858000"/>
              <a:gd name="connsiteX17" fmla="*/ 30797 w 6572708"/>
              <a:gd name="connsiteY17" fmla="*/ 6536021 h 6858000"/>
              <a:gd name="connsiteX18" fmla="*/ 10629 w 6572708"/>
              <a:gd name="connsiteY18" fmla="*/ 6483343 h 6858000"/>
              <a:gd name="connsiteX19" fmla="*/ 16211 w 6572708"/>
              <a:gd name="connsiteY19" fmla="*/ 6402087 h 6858000"/>
              <a:gd name="connsiteX20" fmla="*/ 25932 w 6572708"/>
              <a:gd name="connsiteY20" fmla="*/ 6321765 h 6858000"/>
              <a:gd name="connsiteX21" fmla="*/ 31488 w 6572708"/>
              <a:gd name="connsiteY21" fmla="*/ 6292746 h 6858000"/>
              <a:gd name="connsiteX22" fmla="*/ 32413 w 6572708"/>
              <a:gd name="connsiteY22" fmla="*/ 6240744 h 6858000"/>
              <a:gd name="connsiteX23" fmla="*/ 34430 w 6572708"/>
              <a:gd name="connsiteY23" fmla="*/ 6206738 h 6858000"/>
              <a:gd name="connsiteX24" fmla="*/ 55689 w 6572708"/>
              <a:gd name="connsiteY24" fmla="*/ 6203389 h 6858000"/>
              <a:gd name="connsiteX25" fmla="*/ 63475 w 6572708"/>
              <a:gd name="connsiteY25" fmla="*/ 6172740 h 6858000"/>
              <a:gd name="connsiteX26" fmla="*/ 50070 w 6572708"/>
              <a:gd name="connsiteY26" fmla="*/ 6141398 h 6858000"/>
              <a:gd name="connsiteX27" fmla="*/ 52252 w 6572708"/>
              <a:gd name="connsiteY27" fmla="*/ 6103364 h 6858000"/>
              <a:gd name="connsiteX28" fmla="*/ 53329 w 6572708"/>
              <a:gd name="connsiteY28" fmla="*/ 6080619 h 6858000"/>
              <a:gd name="connsiteX29" fmla="*/ 149610 w 6572708"/>
              <a:gd name="connsiteY29" fmla="*/ 5918672 h 6858000"/>
              <a:gd name="connsiteX30" fmla="*/ 160505 w 6572708"/>
              <a:gd name="connsiteY30" fmla="*/ 5887690 h 6858000"/>
              <a:gd name="connsiteX31" fmla="*/ 156200 w 6572708"/>
              <a:gd name="connsiteY31" fmla="*/ 5882649 h 6858000"/>
              <a:gd name="connsiteX32" fmla="*/ 194213 w 6572708"/>
              <a:gd name="connsiteY32" fmla="*/ 5841953 h 6858000"/>
              <a:gd name="connsiteX33" fmla="*/ 203216 w 6572708"/>
              <a:gd name="connsiteY33" fmla="*/ 5777927 h 6858000"/>
              <a:gd name="connsiteX34" fmla="*/ 202536 w 6572708"/>
              <a:gd name="connsiteY34" fmla="*/ 5728879 h 6858000"/>
              <a:gd name="connsiteX35" fmla="*/ 205380 w 6572708"/>
              <a:gd name="connsiteY35" fmla="*/ 5701696 h 6858000"/>
              <a:gd name="connsiteX36" fmla="*/ 203870 w 6572708"/>
              <a:gd name="connsiteY36" fmla="*/ 5681563 h 6858000"/>
              <a:gd name="connsiteX37" fmla="*/ 219294 w 6572708"/>
              <a:gd name="connsiteY37" fmla="*/ 5632219 h 6858000"/>
              <a:gd name="connsiteX38" fmla="*/ 252910 w 6572708"/>
              <a:gd name="connsiteY38" fmla="*/ 5551224 h 6858000"/>
              <a:gd name="connsiteX39" fmla="*/ 258253 w 6572708"/>
              <a:gd name="connsiteY39" fmla="*/ 5533854 h 6858000"/>
              <a:gd name="connsiteX40" fmla="*/ 255640 w 6572708"/>
              <a:gd name="connsiteY40" fmla="*/ 5518422 h 6858000"/>
              <a:gd name="connsiteX41" fmla="*/ 248756 w 6572708"/>
              <a:gd name="connsiteY41" fmla="*/ 5514403 h 6858000"/>
              <a:gd name="connsiteX42" fmla="*/ 250538 w 6572708"/>
              <a:gd name="connsiteY42" fmla="*/ 5504771 h 6858000"/>
              <a:gd name="connsiteX43" fmla="*/ 249507 w 6572708"/>
              <a:gd name="connsiteY43" fmla="*/ 5502102 h 6858000"/>
              <a:gd name="connsiteX44" fmla="*/ 245101 w 6572708"/>
              <a:gd name="connsiteY44" fmla="*/ 5486913 h 6858000"/>
              <a:gd name="connsiteX45" fmla="*/ 273088 w 6572708"/>
              <a:gd name="connsiteY45" fmla="*/ 5457083 h 6858000"/>
              <a:gd name="connsiteX46" fmla="*/ 276759 w 6572708"/>
              <a:gd name="connsiteY46" fmla="*/ 5418245 h 6858000"/>
              <a:gd name="connsiteX47" fmla="*/ 314712 w 6572708"/>
              <a:gd name="connsiteY47" fmla="*/ 5305770 h 6858000"/>
              <a:gd name="connsiteX48" fmla="*/ 320056 w 6572708"/>
              <a:gd name="connsiteY48" fmla="*/ 5298784 h 6858000"/>
              <a:gd name="connsiteX49" fmla="*/ 320763 w 6572708"/>
              <a:gd name="connsiteY49" fmla="*/ 5282149 h 6858000"/>
              <a:gd name="connsiteX50" fmla="*/ 325879 w 6572708"/>
              <a:gd name="connsiteY50" fmla="*/ 5270957 h 6858000"/>
              <a:gd name="connsiteX51" fmla="*/ 318913 w 6572708"/>
              <a:gd name="connsiteY51" fmla="*/ 5268991 h 6858000"/>
              <a:gd name="connsiteX52" fmla="*/ 317275 w 6572708"/>
              <a:gd name="connsiteY52" fmla="*/ 5230130 h 6858000"/>
              <a:gd name="connsiteX53" fmla="*/ 329641 w 6572708"/>
              <a:gd name="connsiteY53" fmla="*/ 5216534 h 6858000"/>
              <a:gd name="connsiteX54" fmla="*/ 329088 w 6572708"/>
              <a:gd name="connsiteY54" fmla="*/ 5211732 h 6858000"/>
              <a:gd name="connsiteX55" fmla="*/ 331669 w 6572708"/>
              <a:gd name="connsiteY55" fmla="*/ 5058537 h 6858000"/>
              <a:gd name="connsiteX56" fmla="*/ 323855 w 6572708"/>
              <a:gd name="connsiteY56" fmla="*/ 4827737 h 6858000"/>
              <a:gd name="connsiteX57" fmla="*/ 333687 w 6572708"/>
              <a:gd name="connsiteY57" fmla="*/ 4774692 h 6858000"/>
              <a:gd name="connsiteX58" fmla="*/ 322637 w 6572708"/>
              <a:gd name="connsiteY58" fmla="*/ 4727427 h 6858000"/>
              <a:gd name="connsiteX59" fmla="*/ 330798 w 6572708"/>
              <a:gd name="connsiteY59" fmla="*/ 4708193 h 6858000"/>
              <a:gd name="connsiteX60" fmla="*/ 332420 w 6572708"/>
              <a:gd name="connsiteY60" fmla="*/ 4704882 h 6858000"/>
              <a:gd name="connsiteX61" fmla="*/ 334216 w 6572708"/>
              <a:gd name="connsiteY61" fmla="*/ 4691500 h 6858000"/>
              <a:gd name="connsiteX62" fmla="*/ 340601 w 6572708"/>
              <a:gd name="connsiteY62" fmla="*/ 4687895 h 6858000"/>
              <a:gd name="connsiteX63" fmla="*/ 347516 w 6572708"/>
              <a:gd name="connsiteY63" fmla="*/ 4667873 h 6858000"/>
              <a:gd name="connsiteX64" fmla="*/ 349175 w 6572708"/>
              <a:gd name="connsiteY64" fmla="*/ 4643189 h 6858000"/>
              <a:gd name="connsiteX65" fmla="*/ 350492 w 6572708"/>
              <a:gd name="connsiteY65" fmla="*/ 4525833 h 6858000"/>
              <a:gd name="connsiteX66" fmla="*/ 355031 w 6572708"/>
              <a:gd name="connsiteY66" fmla="*/ 4455649 h 6858000"/>
              <a:gd name="connsiteX67" fmla="*/ 362651 w 6572708"/>
              <a:gd name="connsiteY67" fmla="*/ 4429036 h 6858000"/>
              <a:gd name="connsiteX68" fmla="*/ 369327 w 6572708"/>
              <a:gd name="connsiteY68" fmla="*/ 4391840 h 6858000"/>
              <a:gd name="connsiteX69" fmla="*/ 371272 w 6572708"/>
              <a:gd name="connsiteY69" fmla="*/ 4358845 h 6858000"/>
              <a:gd name="connsiteX70" fmla="*/ 382342 w 6572708"/>
              <a:gd name="connsiteY70" fmla="*/ 4333764 h 6858000"/>
              <a:gd name="connsiteX71" fmla="*/ 381365 w 6572708"/>
              <a:gd name="connsiteY71" fmla="*/ 4331730 h 6858000"/>
              <a:gd name="connsiteX72" fmla="*/ 364244 w 6572708"/>
              <a:gd name="connsiteY72" fmla="*/ 4309700 h 6858000"/>
              <a:gd name="connsiteX73" fmla="*/ 363377 w 6572708"/>
              <a:gd name="connsiteY73" fmla="*/ 4285388 h 6858000"/>
              <a:gd name="connsiteX74" fmla="*/ 357697 w 6572708"/>
              <a:gd name="connsiteY74" fmla="*/ 4266169 h 6858000"/>
              <a:gd name="connsiteX75" fmla="*/ 356998 w 6572708"/>
              <a:gd name="connsiteY75" fmla="*/ 4247672 h 6858000"/>
              <a:gd name="connsiteX76" fmla="*/ 357549 w 6572708"/>
              <a:gd name="connsiteY76" fmla="*/ 4237120 h 6858000"/>
              <a:gd name="connsiteX77" fmla="*/ 358116 w 6572708"/>
              <a:gd name="connsiteY77" fmla="*/ 4232936 h 6858000"/>
              <a:gd name="connsiteX78" fmla="*/ 366243 w 6572708"/>
              <a:gd name="connsiteY78" fmla="*/ 4224051 h 6858000"/>
              <a:gd name="connsiteX79" fmla="*/ 363841 w 6572708"/>
              <a:gd name="connsiteY79" fmla="*/ 4211782 h 6858000"/>
              <a:gd name="connsiteX80" fmla="*/ 372159 w 6572708"/>
              <a:gd name="connsiteY80" fmla="*/ 4198810 h 6858000"/>
              <a:gd name="connsiteX81" fmla="*/ 366211 w 6572708"/>
              <a:gd name="connsiteY81" fmla="*/ 4195262 h 6858000"/>
              <a:gd name="connsiteX82" fmla="*/ 360561 w 6572708"/>
              <a:gd name="connsiteY82" fmla="*/ 4184054 h 6858000"/>
              <a:gd name="connsiteX83" fmla="*/ 373972 w 6572708"/>
              <a:gd name="connsiteY83" fmla="*/ 4155792 h 6858000"/>
              <a:gd name="connsiteX84" fmla="*/ 373150 w 6572708"/>
              <a:gd name="connsiteY84" fmla="*/ 4150364 h 6858000"/>
              <a:gd name="connsiteX85" fmla="*/ 383773 w 6572708"/>
              <a:gd name="connsiteY85" fmla="*/ 4132084 h 6858000"/>
              <a:gd name="connsiteX86" fmla="*/ 389140 w 6572708"/>
              <a:gd name="connsiteY86" fmla="*/ 4115873 h 6858000"/>
              <a:gd name="connsiteX87" fmla="*/ 378846 w 6572708"/>
              <a:gd name="connsiteY87" fmla="*/ 4082551 h 6858000"/>
              <a:gd name="connsiteX88" fmla="*/ 368001 w 6572708"/>
              <a:gd name="connsiteY88" fmla="*/ 3968090 h 6858000"/>
              <a:gd name="connsiteX89" fmla="*/ 372661 w 6572708"/>
              <a:gd name="connsiteY89" fmla="*/ 3881355 h 6858000"/>
              <a:gd name="connsiteX90" fmla="*/ 379210 w 6572708"/>
              <a:gd name="connsiteY90" fmla="*/ 3850569 h 6858000"/>
              <a:gd name="connsiteX91" fmla="*/ 389880 w 6572708"/>
              <a:gd name="connsiteY91" fmla="*/ 3798988 h 6858000"/>
              <a:gd name="connsiteX92" fmla="*/ 409909 w 6572708"/>
              <a:gd name="connsiteY92" fmla="*/ 3760424 h 6858000"/>
              <a:gd name="connsiteX93" fmla="*/ 414051 w 6572708"/>
              <a:gd name="connsiteY93" fmla="*/ 3717298 h 6858000"/>
              <a:gd name="connsiteX94" fmla="*/ 399424 w 6572708"/>
              <a:gd name="connsiteY94" fmla="*/ 3707291 h 6858000"/>
              <a:gd name="connsiteX95" fmla="*/ 394460 w 6572708"/>
              <a:gd name="connsiteY95" fmla="*/ 3673415 h 6858000"/>
              <a:gd name="connsiteX96" fmla="*/ 408918 w 6572708"/>
              <a:gd name="connsiteY96" fmla="*/ 3661155 h 6858000"/>
              <a:gd name="connsiteX97" fmla="*/ 425028 w 6572708"/>
              <a:gd name="connsiteY97" fmla="*/ 3591166 h 6858000"/>
              <a:gd name="connsiteX98" fmla="*/ 430292 w 6572708"/>
              <a:gd name="connsiteY98" fmla="*/ 3550801 h 6858000"/>
              <a:gd name="connsiteX99" fmla="*/ 437149 w 6572708"/>
              <a:gd name="connsiteY99" fmla="*/ 3497399 h 6858000"/>
              <a:gd name="connsiteX100" fmla="*/ 442017 w 6572708"/>
              <a:gd name="connsiteY100" fmla="*/ 3474143 h 6858000"/>
              <a:gd name="connsiteX101" fmla="*/ 437175 w 6572708"/>
              <a:gd name="connsiteY101" fmla="*/ 3463057 h 6858000"/>
              <a:gd name="connsiteX102" fmla="*/ 438483 w 6572708"/>
              <a:gd name="connsiteY102" fmla="*/ 3457563 h 6858000"/>
              <a:gd name="connsiteX103" fmla="*/ 438642 w 6572708"/>
              <a:gd name="connsiteY103" fmla="*/ 3439053 h 6858000"/>
              <a:gd name="connsiteX104" fmla="*/ 439678 w 6572708"/>
              <a:gd name="connsiteY104" fmla="*/ 3428537 h 6858000"/>
              <a:gd name="connsiteX105" fmla="*/ 440437 w 6572708"/>
              <a:gd name="connsiteY105" fmla="*/ 3424381 h 6858000"/>
              <a:gd name="connsiteX106" fmla="*/ 448781 w 6572708"/>
              <a:gd name="connsiteY106" fmla="*/ 3416042 h 6858000"/>
              <a:gd name="connsiteX107" fmla="*/ 448765 w 6572708"/>
              <a:gd name="connsiteY107" fmla="*/ 3414504 h 6858000"/>
              <a:gd name="connsiteX108" fmla="*/ 447134 w 6572708"/>
              <a:gd name="connsiteY108" fmla="*/ 3403498 h 6858000"/>
              <a:gd name="connsiteX109" fmla="*/ 452387 w 6572708"/>
              <a:gd name="connsiteY109" fmla="*/ 3396070 h 6858000"/>
              <a:gd name="connsiteX110" fmla="*/ 453996 w 6572708"/>
              <a:gd name="connsiteY110" fmla="*/ 3389553 h 6858000"/>
              <a:gd name="connsiteX111" fmla="*/ 450265 w 6572708"/>
              <a:gd name="connsiteY111" fmla="*/ 3387098 h 6858000"/>
              <a:gd name="connsiteX112" fmla="*/ 445137 w 6572708"/>
              <a:gd name="connsiteY112" fmla="*/ 3375655 h 6858000"/>
              <a:gd name="connsiteX113" fmla="*/ 453359 w 6572708"/>
              <a:gd name="connsiteY113" fmla="*/ 3367050 h 6858000"/>
              <a:gd name="connsiteX114" fmla="*/ 459842 w 6572708"/>
              <a:gd name="connsiteY114" fmla="*/ 3348005 h 6858000"/>
              <a:gd name="connsiteX115" fmla="*/ 459268 w 6572708"/>
              <a:gd name="connsiteY115" fmla="*/ 3342546 h 6858000"/>
              <a:gd name="connsiteX116" fmla="*/ 470590 w 6572708"/>
              <a:gd name="connsiteY116" fmla="*/ 3324958 h 6858000"/>
              <a:gd name="connsiteX117" fmla="*/ 468579 w 6572708"/>
              <a:gd name="connsiteY117" fmla="*/ 3306990 h 6858000"/>
              <a:gd name="connsiteX118" fmla="*/ 480123 w 6572708"/>
              <a:gd name="connsiteY118" fmla="*/ 3295094 h 6858000"/>
              <a:gd name="connsiteX119" fmla="*/ 482298 w 6572708"/>
              <a:gd name="connsiteY119" fmla="*/ 3293541 h 6858000"/>
              <a:gd name="connsiteX120" fmla="*/ 489102 w 6572708"/>
              <a:gd name="connsiteY120" fmla="*/ 3262198 h 6858000"/>
              <a:gd name="connsiteX121" fmla="*/ 497561 w 6572708"/>
              <a:gd name="connsiteY121" fmla="*/ 3253284 h 6858000"/>
              <a:gd name="connsiteX122" fmla="*/ 522157 w 6572708"/>
              <a:gd name="connsiteY122" fmla="*/ 3192563 h 6858000"/>
              <a:gd name="connsiteX123" fmla="*/ 529302 w 6572708"/>
              <a:gd name="connsiteY123" fmla="*/ 3175520 h 6858000"/>
              <a:gd name="connsiteX124" fmla="*/ 528284 w 6572708"/>
              <a:gd name="connsiteY124" fmla="*/ 3160058 h 6858000"/>
              <a:gd name="connsiteX125" fmla="*/ 521806 w 6572708"/>
              <a:gd name="connsiteY125" fmla="*/ 3155764 h 6858000"/>
              <a:gd name="connsiteX126" fmla="*/ 524589 w 6572708"/>
              <a:gd name="connsiteY126" fmla="*/ 3146261 h 6858000"/>
              <a:gd name="connsiteX127" fmla="*/ 523832 w 6572708"/>
              <a:gd name="connsiteY127" fmla="*/ 3143561 h 6858000"/>
              <a:gd name="connsiteX128" fmla="*/ 520994 w 6572708"/>
              <a:gd name="connsiteY128" fmla="*/ 3128263 h 6858000"/>
              <a:gd name="connsiteX129" fmla="*/ 552091 w 6572708"/>
              <a:gd name="connsiteY129" fmla="*/ 3099818 h 6858000"/>
              <a:gd name="connsiteX130" fmla="*/ 618216 w 6572708"/>
              <a:gd name="connsiteY130" fmla="*/ 2895965 h 6858000"/>
              <a:gd name="connsiteX131" fmla="*/ 724973 w 6572708"/>
              <a:gd name="connsiteY131" fmla="*/ 2755713 h 6858000"/>
              <a:gd name="connsiteX132" fmla="*/ 765538 w 6572708"/>
              <a:gd name="connsiteY132" fmla="*/ 2648081 h 6858000"/>
              <a:gd name="connsiteX133" fmla="*/ 780267 w 6572708"/>
              <a:gd name="connsiteY133" fmla="*/ 2641879 h 6858000"/>
              <a:gd name="connsiteX134" fmla="*/ 790836 w 6572708"/>
              <a:gd name="connsiteY134" fmla="*/ 2632919 h 6858000"/>
              <a:gd name="connsiteX135" fmla="*/ 790328 w 6572708"/>
              <a:gd name="connsiteY135" fmla="*/ 2631229 h 6858000"/>
              <a:gd name="connsiteX136" fmla="*/ 797257 w 6572708"/>
              <a:gd name="connsiteY136" fmla="*/ 2619054 h 6858000"/>
              <a:gd name="connsiteX137" fmla="*/ 802383 w 6572708"/>
              <a:gd name="connsiteY137" fmla="*/ 2617568 h 6858000"/>
              <a:gd name="connsiteX138" fmla="*/ 808267 w 6572708"/>
              <a:gd name="connsiteY138" fmla="*/ 2609586 h 6858000"/>
              <a:gd name="connsiteX139" fmla="*/ 822908 w 6572708"/>
              <a:gd name="connsiteY139" fmla="*/ 2594856 h 6858000"/>
              <a:gd name="connsiteX140" fmla="*/ 822791 w 6572708"/>
              <a:gd name="connsiteY140" fmla="*/ 2591164 h 6858000"/>
              <a:gd name="connsiteX141" fmla="*/ 840423 w 6572708"/>
              <a:gd name="connsiteY141" fmla="*/ 2567492 h 6858000"/>
              <a:gd name="connsiteX142" fmla="*/ 839313 w 6572708"/>
              <a:gd name="connsiteY142" fmla="*/ 2566722 h 6858000"/>
              <a:gd name="connsiteX143" fmla="*/ 838361 w 6572708"/>
              <a:gd name="connsiteY143" fmla="*/ 2558109 h 6858000"/>
              <a:gd name="connsiteX144" fmla="*/ 839637 w 6572708"/>
              <a:gd name="connsiteY144" fmla="*/ 2542662 h 6858000"/>
              <a:gd name="connsiteX145" fmla="*/ 825800 w 6572708"/>
              <a:gd name="connsiteY145" fmla="*/ 2501548 h 6858000"/>
              <a:gd name="connsiteX146" fmla="*/ 844035 w 6572708"/>
              <a:gd name="connsiteY146" fmla="*/ 2476819 h 6858000"/>
              <a:gd name="connsiteX147" fmla="*/ 846972 w 6572708"/>
              <a:gd name="connsiteY147" fmla="*/ 2471590 h 6858000"/>
              <a:gd name="connsiteX148" fmla="*/ 846730 w 6572708"/>
              <a:gd name="connsiteY148" fmla="*/ 2471378 h 6858000"/>
              <a:gd name="connsiteX149" fmla="*/ 849228 w 6572708"/>
              <a:gd name="connsiteY149" fmla="*/ 2465654 h 6858000"/>
              <a:gd name="connsiteX150" fmla="*/ 852330 w 6572708"/>
              <a:gd name="connsiteY150" fmla="*/ 2462052 h 6858000"/>
              <a:gd name="connsiteX151" fmla="*/ 858029 w 6572708"/>
              <a:gd name="connsiteY151" fmla="*/ 2451906 h 6858000"/>
              <a:gd name="connsiteX152" fmla="*/ 857986 w 6572708"/>
              <a:gd name="connsiteY152" fmla="*/ 2447716 h 6858000"/>
              <a:gd name="connsiteX153" fmla="*/ 855075 w 6572708"/>
              <a:gd name="connsiteY153" fmla="*/ 2445047 h 6858000"/>
              <a:gd name="connsiteX154" fmla="*/ 856006 w 6572708"/>
              <a:gd name="connsiteY154" fmla="*/ 2444265 h 6858000"/>
              <a:gd name="connsiteX155" fmla="*/ 856444 w 6572708"/>
              <a:gd name="connsiteY155" fmla="*/ 2421759 h 6858000"/>
              <a:gd name="connsiteX156" fmla="*/ 868981 w 6572708"/>
              <a:gd name="connsiteY156" fmla="*/ 2375200 h 6858000"/>
              <a:gd name="connsiteX157" fmla="*/ 880811 w 6572708"/>
              <a:gd name="connsiteY157" fmla="*/ 2350147 h 6858000"/>
              <a:gd name="connsiteX158" fmla="*/ 908124 w 6572708"/>
              <a:gd name="connsiteY158" fmla="*/ 2279761 h 6858000"/>
              <a:gd name="connsiteX159" fmla="*/ 931678 w 6572708"/>
              <a:gd name="connsiteY159" fmla="*/ 2207772 h 6858000"/>
              <a:gd name="connsiteX160" fmla="*/ 921761 w 6572708"/>
              <a:gd name="connsiteY160" fmla="*/ 2164302 h 6858000"/>
              <a:gd name="connsiteX161" fmla="*/ 923058 w 6572708"/>
              <a:gd name="connsiteY161" fmla="*/ 2160162 h 6858000"/>
              <a:gd name="connsiteX162" fmla="*/ 931663 w 6572708"/>
              <a:gd name="connsiteY162" fmla="*/ 2151458 h 6858000"/>
              <a:gd name="connsiteX163" fmla="*/ 935730 w 6572708"/>
              <a:gd name="connsiteY163" fmla="*/ 2148616 h 6858000"/>
              <a:gd name="connsiteX164" fmla="*/ 939910 w 6572708"/>
              <a:gd name="connsiteY164" fmla="*/ 2143540 h 6858000"/>
              <a:gd name="connsiteX165" fmla="*/ 939746 w 6572708"/>
              <a:gd name="connsiteY165" fmla="*/ 2143278 h 6858000"/>
              <a:gd name="connsiteX166" fmla="*/ 944182 w 6572708"/>
              <a:gd name="connsiteY166" fmla="*/ 2138791 h 6858000"/>
              <a:gd name="connsiteX167" fmla="*/ 969240 w 6572708"/>
              <a:gd name="connsiteY167" fmla="*/ 2118565 h 6858000"/>
              <a:gd name="connsiteX168" fmla="*/ 969333 w 6572708"/>
              <a:gd name="connsiteY168" fmla="*/ 2074914 h 6858000"/>
              <a:gd name="connsiteX169" fmla="*/ 975462 w 6572708"/>
              <a:gd name="connsiteY169" fmla="*/ 2059981 h 6858000"/>
              <a:gd name="connsiteX170" fmla="*/ 977313 w 6572708"/>
              <a:gd name="connsiteY170" fmla="*/ 2051279 h 6858000"/>
              <a:gd name="connsiteX171" fmla="*/ 976512 w 6572708"/>
              <a:gd name="connsiteY171" fmla="*/ 2050269 h 6858000"/>
              <a:gd name="connsiteX172" fmla="*/ 1000665 w 6572708"/>
              <a:gd name="connsiteY172" fmla="*/ 2030946 h 6858000"/>
              <a:gd name="connsiteX173" fmla="*/ 1001735 w 6572708"/>
              <a:gd name="connsiteY173" fmla="*/ 2027284 h 6858000"/>
              <a:gd name="connsiteX174" fmla="*/ 1020214 w 6572708"/>
              <a:gd name="connsiteY174" fmla="*/ 2016095 h 6858000"/>
              <a:gd name="connsiteX175" fmla="*/ 1028302 w 6572708"/>
              <a:gd name="connsiteY175" fmla="*/ 2009567 h 6858000"/>
              <a:gd name="connsiteX176" fmla="*/ 1033598 w 6572708"/>
              <a:gd name="connsiteY176" fmla="*/ 2009267 h 6858000"/>
              <a:gd name="connsiteX177" fmla="*/ 1044008 w 6572708"/>
              <a:gd name="connsiteY177" fmla="*/ 1998844 h 6858000"/>
              <a:gd name="connsiteX178" fmla="*/ 1044069 w 6572708"/>
              <a:gd name="connsiteY178" fmla="*/ 1997063 h 6858000"/>
              <a:gd name="connsiteX179" fmla="*/ 1056878 w 6572708"/>
              <a:gd name="connsiteY179" fmla="*/ 1990634 h 6858000"/>
              <a:gd name="connsiteX180" fmla="*/ 1072722 w 6572708"/>
              <a:gd name="connsiteY180" fmla="*/ 1987868 h 6858000"/>
              <a:gd name="connsiteX181" fmla="*/ 1145252 w 6572708"/>
              <a:gd name="connsiteY181" fmla="*/ 1891028 h 6858000"/>
              <a:gd name="connsiteX182" fmla="*/ 1226890 w 6572708"/>
              <a:gd name="connsiteY182" fmla="*/ 1845992 h 6858000"/>
              <a:gd name="connsiteX183" fmla="*/ 1323685 w 6572708"/>
              <a:gd name="connsiteY183" fmla="*/ 1758717 h 6858000"/>
              <a:gd name="connsiteX184" fmla="*/ 1398273 w 6572708"/>
              <a:gd name="connsiteY184" fmla="*/ 1627389 h 6858000"/>
              <a:gd name="connsiteX185" fmla="*/ 1417786 w 6572708"/>
              <a:gd name="connsiteY185" fmla="*/ 1591233 h 6858000"/>
              <a:gd name="connsiteX186" fmla="*/ 1456144 w 6572708"/>
              <a:gd name="connsiteY186" fmla="*/ 1570271 h 6858000"/>
              <a:gd name="connsiteX187" fmla="*/ 1458351 w 6572708"/>
              <a:gd name="connsiteY187" fmla="*/ 1554550 h 6858000"/>
              <a:gd name="connsiteX188" fmla="*/ 1458500 w 6572708"/>
              <a:gd name="connsiteY188" fmla="*/ 1551719 h 6858000"/>
              <a:gd name="connsiteX189" fmla="*/ 1464150 w 6572708"/>
              <a:gd name="connsiteY189" fmla="*/ 1542986 h 6858000"/>
              <a:gd name="connsiteX190" fmla="*/ 1459426 w 6572708"/>
              <a:gd name="connsiteY190" fmla="*/ 1537283 h 6858000"/>
              <a:gd name="connsiteX191" fmla="*/ 1463401 w 6572708"/>
              <a:gd name="connsiteY191" fmla="*/ 1521818 h 6858000"/>
              <a:gd name="connsiteX192" fmla="*/ 1475565 w 6572708"/>
              <a:gd name="connsiteY192" fmla="*/ 1506648 h 6858000"/>
              <a:gd name="connsiteX193" fmla="*/ 1540362 w 6572708"/>
              <a:gd name="connsiteY193" fmla="*/ 1438265 h 6858000"/>
              <a:gd name="connsiteX194" fmla="*/ 1575141 w 6572708"/>
              <a:gd name="connsiteY194" fmla="*/ 1395238 h 6858000"/>
              <a:gd name="connsiteX195" fmla="*/ 1582090 w 6572708"/>
              <a:gd name="connsiteY195" fmla="*/ 1375575 h 6858000"/>
              <a:gd name="connsiteX196" fmla="*/ 1596005 w 6572708"/>
              <a:gd name="connsiteY196" fmla="*/ 1350347 h 6858000"/>
              <a:gd name="connsiteX197" fmla="*/ 1615711 w 6572708"/>
              <a:gd name="connsiteY197" fmla="*/ 1303251 h 6858000"/>
              <a:gd name="connsiteX198" fmla="*/ 1650622 w 6572708"/>
              <a:gd name="connsiteY198" fmla="*/ 1244447 h 6858000"/>
              <a:gd name="connsiteX199" fmla="*/ 1702792 w 6572708"/>
              <a:gd name="connsiteY199" fmla="*/ 1215797 h 6858000"/>
              <a:gd name="connsiteX200" fmla="*/ 1700885 w 6572708"/>
              <a:gd name="connsiteY200" fmla="*/ 1209814 h 6858000"/>
              <a:gd name="connsiteX201" fmla="*/ 1723848 w 6572708"/>
              <a:gd name="connsiteY201" fmla="*/ 1183123 h 6858000"/>
              <a:gd name="connsiteX202" fmla="*/ 1759968 w 6572708"/>
              <a:gd name="connsiteY202" fmla="*/ 1166871 h 6858000"/>
              <a:gd name="connsiteX203" fmla="*/ 1767742 w 6572708"/>
              <a:gd name="connsiteY203" fmla="*/ 1158484 h 6858000"/>
              <a:gd name="connsiteX204" fmla="*/ 1773870 w 6572708"/>
              <a:gd name="connsiteY204" fmla="*/ 1125979 h 6858000"/>
              <a:gd name="connsiteX205" fmla="*/ 1767392 w 6572708"/>
              <a:gd name="connsiteY205" fmla="*/ 1121685 h 6858000"/>
              <a:gd name="connsiteX206" fmla="*/ 1770175 w 6572708"/>
              <a:gd name="connsiteY206" fmla="*/ 1112182 h 6858000"/>
              <a:gd name="connsiteX207" fmla="*/ 1769418 w 6572708"/>
              <a:gd name="connsiteY207" fmla="*/ 1109483 h 6858000"/>
              <a:gd name="connsiteX208" fmla="*/ 1766580 w 6572708"/>
              <a:gd name="connsiteY208" fmla="*/ 1094184 h 6858000"/>
              <a:gd name="connsiteX209" fmla="*/ 1797677 w 6572708"/>
              <a:gd name="connsiteY209" fmla="*/ 1065740 h 6858000"/>
              <a:gd name="connsiteX210" fmla="*/ 1805371 w 6572708"/>
              <a:gd name="connsiteY210" fmla="*/ 1027273 h 6858000"/>
              <a:gd name="connsiteX211" fmla="*/ 1882128 w 6572708"/>
              <a:gd name="connsiteY211" fmla="*/ 887059 h 6858000"/>
              <a:gd name="connsiteX212" fmla="*/ 1922110 w 6572708"/>
              <a:gd name="connsiteY212" fmla="*/ 824781 h 6858000"/>
              <a:gd name="connsiteX213" fmla="*/ 1970558 w 6572708"/>
              <a:gd name="connsiteY213" fmla="*/ 721635 h 6858000"/>
              <a:gd name="connsiteX214" fmla="*/ 1974257 w 6572708"/>
              <a:gd name="connsiteY214" fmla="*/ 713733 h 6858000"/>
              <a:gd name="connsiteX215" fmla="*/ 1971701 w 6572708"/>
              <a:gd name="connsiteY215" fmla="*/ 704563 h 6858000"/>
              <a:gd name="connsiteX216" fmla="*/ 1966819 w 6572708"/>
              <a:gd name="connsiteY216" fmla="*/ 628924 h 6858000"/>
              <a:gd name="connsiteX217" fmla="*/ 1956004 w 6572708"/>
              <a:gd name="connsiteY217" fmla="*/ 621102 h 6858000"/>
              <a:gd name="connsiteX218" fmla="*/ 1948613 w 6572708"/>
              <a:gd name="connsiteY218" fmla="*/ 609156 h 6858000"/>
              <a:gd name="connsiteX219" fmla="*/ 1949145 w 6572708"/>
              <a:gd name="connsiteY219" fmla="*/ 606753 h 6858000"/>
              <a:gd name="connsiteX220" fmla="*/ 1944819 w 6572708"/>
              <a:gd name="connsiteY220" fmla="*/ 590072 h 6858000"/>
              <a:gd name="connsiteX221" fmla="*/ 1941001 w 6572708"/>
              <a:gd name="connsiteY221" fmla="*/ 588296 h 6858000"/>
              <a:gd name="connsiteX222" fmla="*/ 1937134 w 6572708"/>
              <a:gd name="connsiteY222" fmla="*/ 577443 h 6858000"/>
              <a:gd name="connsiteX223" fmla="*/ 1927092 w 6572708"/>
              <a:gd name="connsiteY223" fmla="*/ 557642 h 6858000"/>
              <a:gd name="connsiteX224" fmla="*/ 1927484 w 6572708"/>
              <a:gd name="connsiteY224" fmla="*/ 552451 h 6858000"/>
              <a:gd name="connsiteX225" fmla="*/ 1915874 w 6572708"/>
              <a:gd name="connsiteY225" fmla="*/ 520271 h 6858000"/>
              <a:gd name="connsiteX226" fmla="*/ 1916793 w 6572708"/>
              <a:gd name="connsiteY226" fmla="*/ 519123 h 6858000"/>
              <a:gd name="connsiteX227" fmla="*/ 1918236 w 6572708"/>
              <a:gd name="connsiteY227" fmla="*/ 506970 h 6858000"/>
              <a:gd name="connsiteX228" fmla="*/ 1918529 w 6572708"/>
              <a:gd name="connsiteY228" fmla="*/ 485354 h 6858000"/>
              <a:gd name="connsiteX229" fmla="*/ 1932556 w 6572708"/>
              <a:gd name="connsiteY229" fmla="*/ 426779 h 6858000"/>
              <a:gd name="connsiteX230" fmla="*/ 1920572 w 6572708"/>
              <a:gd name="connsiteY230" fmla="*/ 393150 h 6858000"/>
              <a:gd name="connsiteX231" fmla="*/ 1918744 w 6572708"/>
              <a:gd name="connsiteY231" fmla="*/ 385981 h 6858000"/>
              <a:gd name="connsiteX232" fmla="*/ 1918949 w 6572708"/>
              <a:gd name="connsiteY232" fmla="*/ 385674 h 6858000"/>
              <a:gd name="connsiteX233" fmla="*/ 1917499 w 6572708"/>
              <a:gd name="connsiteY233" fmla="*/ 377782 h 6858000"/>
              <a:gd name="connsiteX234" fmla="*/ 1915412 w 6572708"/>
              <a:gd name="connsiteY234" fmla="*/ 372914 h 6858000"/>
              <a:gd name="connsiteX235" fmla="*/ 1911865 w 6572708"/>
              <a:gd name="connsiteY235" fmla="*/ 359009 h 6858000"/>
              <a:gd name="connsiteX236" fmla="*/ 1912244 w 6572708"/>
              <a:gd name="connsiteY236" fmla="*/ 353121 h 6858000"/>
              <a:gd name="connsiteX237" fmla="*/ 1933610 w 6572708"/>
              <a:gd name="connsiteY237" fmla="*/ 297387 h 6858000"/>
              <a:gd name="connsiteX238" fmla="*/ 1939454 w 6572708"/>
              <a:gd name="connsiteY238" fmla="*/ 194719 h 6858000"/>
              <a:gd name="connsiteX239" fmla="*/ 1942001 w 6572708"/>
              <a:gd name="connsiteY239" fmla="*/ 93227 h 6858000"/>
              <a:gd name="connsiteX240" fmla="*/ 1941351 w 6572708"/>
              <a:gd name="connsiteY240" fmla="*/ 56555 h 6858000"/>
              <a:gd name="connsiteX241" fmla="*/ 1950955 w 6572708"/>
              <a:gd name="connsiteY241" fmla="*/ 5312 h 6858000"/>
              <a:gd name="connsiteX242" fmla="*/ 1949546 w 6572708"/>
              <a:gd name="connsiteY242"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0 w 6572708"/>
              <a:gd name="connsiteY9" fmla="*/ 6858000 h 6858000"/>
              <a:gd name="connsiteX10" fmla="*/ 9990 w 6572708"/>
              <a:gd name="connsiteY10" fmla="*/ 6815347 h 6858000"/>
              <a:gd name="connsiteX11" fmla="*/ 60759 w 6572708"/>
              <a:gd name="connsiteY11" fmla="*/ 6667761 h 6858000"/>
              <a:gd name="connsiteX12" fmla="*/ 44882 w 6572708"/>
              <a:gd name="connsiteY12" fmla="*/ 6635203 h 6858000"/>
              <a:gd name="connsiteX13" fmla="*/ 38884 w 6572708"/>
              <a:gd name="connsiteY13" fmla="*/ 6601215 h 6858000"/>
              <a:gd name="connsiteX14" fmla="*/ 24537 w 6572708"/>
              <a:gd name="connsiteY14" fmla="*/ 6599857 h 6858000"/>
              <a:gd name="connsiteX15" fmla="*/ 30487 w 6572708"/>
              <a:gd name="connsiteY15" fmla="*/ 6582849 h 6858000"/>
              <a:gd name="connsiteX16" fmla="*/ 30797 w 6572708"/>
              <a:gd name="connsiteY16" fmla="*/ 6536021 h 6858000"/>
              <a:gd name="connsiteX17" fmla="*/ 10629 w 6572708"/>
              <a:gd name="connsiteY17" fmla="*/ 6483343 h 6858000"/>
              <a:gd name="connsiteX18" fmla="*/ 16211 w 6572708"/>
              <a:gd name="connsiteY18" fmla="*/ 6402087 h 6858000"/>
              <a:gd name="connsiteX19" fmla="*/ 25932 w 6572708"/>
              <a:gd name="connsiteY19" fmla="*/ 6321765 h 6858000"/>
              <a:gd name="connsiteX20" fmla="*/ 31488 w 6572708"/>
              <a:gd name="connsiteY20" fmla="*/ 6292746 h 6858000"/>
              <a:gd name="connsiteX21" fmla="*/ 32413 w 6572708"/>
              <a:gd name="connsiteY21" fmla="*/ 6240744 h 6858000"/>
              <a:gd name="connsiteX22" fmla="*/ 34430 w 6572708"/>
              <a:gd name="connsiteY22" fmla="*/ 6206738 h 6858000"/>
              <a:gd name="connsiteX23" fmla="*/ 55689 w 6572708"/>
              <a:gd name="connsiteY23" fmla="*/ 6203389 h 6858000"/>
              <a:gd name="connsiteX24" fmla="*/ 63475 w 6572708"/>
              <a:gd name="connsiteY24" fmla="*/ 6172740 h 6858000"/>
              <a:gd name="connsiteX25" fmla="*/ 50070 w 6572708"/>
              <a:gd name="connsiteY25" fmla="*/ 6141398 h 6858000"/>
              <a:gd name="connsiteX26" fmla="*/ 52252 w 6572708"/>
              <a:gd name="connsiteY26" fmla="*/ 6103364 h 6858000"/>
              <a:gd name="connsiteX27" fmla="*/ 53329 w 6572708"/>
              <a:gd name="connsiteY27" fmla="*/ 6080619 h 6858000"/>
              <a:gd name="connsiteX28" fmla="*/ 149610 w 6572708"/>
              <a:gd name="connsiteY28" fmla="*/ 5918672 h 6858000"/>
              <a:gd name="connsiteX29" fmla="*/ 160505 w 6572708"/>
              <a:gd name="connsiteY29" fmla="*/ 5887690 h 6858000"/>
              <a:gd name="connsiteX30" fmla="*/ 156200 w 6572708"/>
              <a:gd name="connsiteY30" fmla="*/ 5882649 h 6858000"/>
              <a:gd name="connsiteX31" fmla="*/ 194213 w 6572708"/>
              <a:gd name="connsiteY31" fmla="*/ 5841953 h 6858000"/>
              <a:gd name="connsiteX32" fmla="*/ 203216 w 6572708"/>
              <a:gd name="connsiteY32" fmla="*/ 5777927 h 6858000"/>
              <a:gd name="connsiteX33" fmla="*/ 202536 w 6572708"/>
              <a:gd name="connsiteY33" fmla="*/ 5728879 h 6858000"/>
              <a:gd name="connsiteX34" fmla="*/ 205380 w 6572708"/>
              <a:gd name="connsiteY34" fmla="*/ 5701696 h 6858000"/>
              <a:gd name="connsiteX35" fmla="*/ 203870 w 6572708"/>
              <a:gd name="connsiteY35" fmla="*/ 5681563 h 6858000"/>
              <a:gd name="connsiteX36" fmla="*/ 219294 w 6572708"/>
              <a:gd name="connsiteY36" fmla="*/ 5632219 h 6858000"/>
              <a:gd name="connsiteX37" fmla="*/ 252910 w 6572708"/>
              <a:gd name="connsiteY37" fmla="*/ 5551224 h 6858000"/>
              <a:gd name="connsiteX38" fmla="*/ 258253 w 6572708"/>
              <a:gd name="connsiteY38" fmla="*/ 5533854 h 6858000"/>
              <a:gd name="connsiteX39" fmla="*/ 255640 w 6572708"/>
              <a:gd name="connsiteY39" fmla="*/ 5518422 h 6858000"/>
              <a:gd name="connsiteX40" fmla="*/ 248756 w 6572708"/>
              <a:gd name="connsiteY40" fmla="*/ 5514403 h 6858000"/>
              <a:gd name="connsiteX41" fmla="*/ 250538 w 6572708"/>
              <a:gd name="connsiteY41" fmla="*/ 5504771 h 6858000"/>
              <a:gd name="connsiteX42" fmla="*/ 249507 w 6572708"/>
              <a:gd name="connsiteY42" fmla="*/ 5502102 h 6858000"/>
              <a:gd name="connsiteX43" fmla="*/ 245101 w 6572708"/>
              <a:gd name="connsiteY43" fmla="*/ 5486913 h 6858000"/>
              <a:gd name="connsiteX44" fmla="*/ 273088 w 6572708"/>
              <a:gd name="connsiteY44" fmla="*/ 5457083 h 6858000"/>
              <a:gd name="connsiteX45" fmla="*/ 276759 w 6572708"/>
              <a:gd name="connsiteY45" fmla="*/ 5418245 h 6858000"/>
              <a:gd name="connsiteX46" fmla="*/ 314712 w 6572708"/>
              <a:gd name="connsiteY46" fmla="*/ 5305770 h 6858000"/>
              <a:gd name="connsiteX47" fmla="*/ 320056 w 6572708"/>
              <a:gd name="connsiteY47" fmla="*/ 5298784 h 6858000"/>
              <a:gd name="connsiteX48" fmla="*/ 320763 w 6572708"/>
              <a:gd name="connsiteY48" fmla="*/ 5282149 h 6858000"/>
              <a:gd name="connsiteX49" fmla="*/ 325879 w 6572708"/>
              <a:gd name="connsiteY49" fmla="*/ 5270957 h 6858000"/>
              <a:gd name="connsiteX50" fmla="*/ 318913 w 6572708"/>
              <a:gd name="connsiteY50" fmla="*/ 5268991 h 6858000"/>
              <a:gd name="connsiteX51" fmla="*/ 317275 w 6572708"/>
              <a:gd name="connsiteY51" fmla="*/ 5230130 h 6858000"/>
              <a:gd name="connsiteX52" fmla="*/ 329641 w 6572708"/>
              <a:gd name="connsiteY52" fmla="*/ 5216534 h 6858000"/>
              <a:gd name="connsiteX53" fmla="*/ 329088 w 6572708"/>
              <a:gd name="connsiteY53" fmla="*/ 5211732 h 6858000"/>
              <a:gd name="connsiteX54" fmla="*/ 331669 w 6572708"/>
              <a:gd name="connsiteY54" fmla="*/ 5058537 h 6858000"/>
              <a:gd name="connsiteX55" fmla="*/ 323855 w 6572708"/>
              <a:gd name="connsiteY55" fmla="*/ 4827737 h 6858000"/>
              <a:gd name="connsiteX56" fmla="*/ 333687 w 6572708"/>
              <a:gd name="connsiteY56" fmla="*/ 4774692 h 6858000"/>
              <a:gd name="connsiteX57" fmla="*/ 322637 w 6572708"/>
              <a:gd name="connsiteY57" fmla="*/ 4727427 h 6858000"/>
              <a:gd name="connsiteX58" fmla="*/ 330798 w 6572708"/>
              <a:gd name="connsiteY58" fmla="*/ 4708193 h 6858000"/>
              <a:gd name="connsiteX59" fmla="*/ 332420 w 6572708"/>
              <a:gd name="connsiteY59" fmla="*/ 4704882 h 6858000"/>
              <a:gd name="connsiteX60" fmla="*/ 334216 w 6572708"/>
              <a:gd name="connsiteY60" fmla="*/ 4691500 h 6858000"/>
              <a:gd name="connsiteX61" fmla="*/ 340601 w 6572708"/>
              <a:gd name="connsiteY61" fmla="*/ 4687895 h 6858000"/>
              <a:gd name="connsiteX62" fmla="*/ 347516 w 6572708"/>
              <a:gd name="connsiteY62" fmla="*/ 4667873 h 6858000"/>
              <a:gd name="connsiteX63" fmla="*/ 349175 w 6572708"/>
              <a:gd name="connsiteY63" fmla="*/ 4643189 h 6858000"/>
              <a:gd name="connsiteX64" fmla="*/ 350492 w 6572708"/>
              <a:gd name="connsiteY64" fmla="*/ 4525833 h 6858000"/>
              <a:gd name="connsiteX65" fmla="*/ 355031 w 6572708"/>
              <a:gd name="connsiteY65" fmla="*/ 4455649 h 6858000"/>
              <a:gd name="connsiteX66" fmla="*/ 362651 w 6572708"/>
              <a:gd name="connsiteY66" fmla="*/ 4429036 h 6858000"/>
              <a:gd name="connsiteX67" fmla="*/ 369327 w 6572708"/>
              <a:gd name="connsiteY67" fmla="*/ 4391840 h 6858000"/>
              <a:gd name="connsiteX68" fmla="*/ 371272 w 6572708"/>
              <a:gd name="connsiteY68" fmla="*/ 4358845 h 6858000"/>
              <a:gd name="connsiteX69" fmla="*/ 382342 w 6572708"/>
              <a:gd name="connsiteY69" fmla="*/ 4333764 h 6858000"/>
              <a:gd name="connsiteX70" fmla="*/ 381365 w 6572708"/>
              <a:gd name="connsiteY70" fmla="*/ 4331730 h 6858000"/>
              <a:gd name="connsiteX71" fmla="*/ 364244 w 6572708"/>
              <a:gd name="connsiteY71" fmla="*/ 4309700 h 6858000"/>
              <a:gd name="connsiteX72" fmla="*/ 363377 w 6572708"/>
              <a:gd name="connsiteY72" fmla="*/ 4285388 h 6858000"/>
              <a:gd name="connsiteX73" fmla="*/ 357697 w 6572708"/>
              <a:gd name="connsiteY73" fmla="*/ 4266169 h 6858000"/>
              <a:gd name="connsiteX74" fmla="*/ 356998 w 6572708"/>
              <a:gd name="connsiteY74" fmla="*/ 4247672 h 6858000"/>
              <a:gd name="connsiteX75" fmla="*/ 357549 w 6572708"/>
              <a:gd name="connsiteY75" fmla="*/ 4237120 h 6858000"/>
              <a:gd name="connsiteX76" fmla="*/ 358116 w 6572708"/>
              <a:gd name="connsiteY76" fmla="*/ 4232936 h 6858000"/>
              <a:gd name="connsiteX77" fmla="*/ 366243 w 6572708"/>
              <a:gd name="connsiteY77" fmla="*/ 4224051 h 6858000"/>
              <a:gd name="connsiteX78" fmla="*/ 363841 w 6572708"/>
              <a:gd name="connsiteY78" fmla="*/ 4211782 h 6858000"/>
              <a:gd name="connsiteX79" fmla="*/ 372159 w 6572708"/>
              <a:gd name="connsiteY79" fmla="*/ 4198810 h 6858000"/>
              <a:gd name="connsiteX80" fmla="*/ 366211 w 6572708"/>
              <a:gd name="connsiteY80" fmla="*/ 4195262 h 6858000"/>
              <a:gd name="connsiteX81" fmla="*/ 360561 w 6572708"/>
              <a:gd name="connsiteY81" fmla="*/ 4184054 h 6858000"/>
              <a:gd name="connsiteX82" fmla="*/ 373972 w 6572708"/>
              <a:gd name="connsiteY82" fmla="*/ 4155792 h 6858000"/>
              <a:gd name="connsiteX83" fmla="*/ 373150 w 6572708"/>
              <a:gd name="connsiteY83" fmla="*/ 4150364 h 6858000"/>
              <a:gd name="connsiteX84" fmla="*/ 383773 w 6572708"/>
              <a:gd name="connsiteY84" fmla="*/ 4132084 h 6858000"/>
              <a:gd name="connsiteX85" fmla="*/ 389140 w 6572708"/>
              <a:gd name="connsiteY85" fmla="*/ 4115873 h 6858000"/>
              <a:gd name="connsiteX86" fmla="*/ 378846 w 6572708"/>
              <a:gd name="connsiteY86" fmla="*/ 4082551 h 6858000"/>
              <a:gd name="connsiteX87" fmla="*/ 368001 w 6572708"/>
              <a:gd name="connsiteY87" fmla="*/ 3968090 h 6858000"/>
              <a:gd name="connsiteX88" fmla="*/ 372661 w 6572708"/>
              <a:gd name="connsiteY88" fmla="*/ 3881355 h 6858000"/>
              <a:gd name="connsiteX89" fmla="*/ 379210 w 6572708"/>
              <a:gd name="connsiteY89" fmla="*/ 3850569 h 6858000"/>
              <a:gd name="connsiteX90" fmla="*/ 389880 w 6572708"/>
              <a:gd name="connsiteY90" fmla="*/ 3798988 h 6858000"/>
              <a:gd name="connsiteX91" fmla="*/ 409909 w 6572708"/>
              <a:gd name="connsiteY91" fmla="*/ 3760424 h 6858000"/>
              <a:gd name="connsiteX92" fmla="*/ 414051 w 6572708"/>
              <a:gd name="connsiteY92" fmla="*/ 3717298 h 6858000"/>
              <a:gd name="connsiteX93" fmla="*/ 399424 w 6572708"/>
              <a:gd name="connsiteY93" fmla="*/ 3707291 h 6858000"/>
              <a:gd name="connsiteX94" fmla="*/ 394460 w 6572708"/>
              <a:gd name="connsiteY94" fmla="*/ 3673415 h 6858000"/>
              <a:gd name="connsiteX95" fmla="*/ 408918 w 6572708"/>
              <a:gd name="connsiteY95" fmla="*/ 3661155 h 6858000"/>
              <a:gd name="connsiteX96" fmla="*/ 425028 w 6572708"/>
              <a:gd name="connsiteY96" fmla="*/ 3591166 h 6858000"/>
              <a:gd name="connsiteX97" fmla="*/ 430292 w 6572708"/>
              <a:gd name="connsiteY97" fmla="*/ 3550801 h 6858000"/>
              <a:gd name="connsiteX98" fmla="*/ 437149 w 6572708"/>
              <a:gd name="connsiteY98" fmla="*/ 3497399 h 6858000"/>
              <a:gd name="connsiteX99" fmla="*/ 442017 w 6572708"/>
              <a:gd name="connsiteY99" fmla="*/ 3474143 h 6858000"/>
              <a:gd name="connsiteX100" fmla="*/ 437175 w 6572708"/>
              <a:gd name="connsiteY100" fmla="*/ 3463057 h 6858000"/>
              <a:gd name="connsiteX101" fmla="*/ 438483 w 6572708"/>
              <a:gd name="connsiteY101" fmla="*/ 3457563 h 6858000"/>
              <a:gd name="connsiteX102" fmla="*/ 438642 w 6572708"/>
              <a:gd name="connsiteY102" fmla="*/ 3439053 h 6858000"/>
              <a:gd name="connsiteX103" fmla="*/ 439678 w 6572708"/>
              <a:gd name="connsiteY103" fmla="*/ 3428537 h 6858000"/>
              <a:gd name="connsiteX104" fmla="*/ 440437 w 6572708"/>
              <a:gd name="connsiteY104" fmla="*/ 3424381 h 6858000"/>
              <a:gd name="connsiteX105" fmla="*/ 448781 w 6572708"/>
              <a:gd name="connsiteY105" fmla="*/ 3416042 h 6858000"/>
              <a:gd name="connsiteX106" fmla="*/ 448765 w 6572708"/>
              <a:gd name="connsiteY106" fmla="*/ 3414504 h 6858000"/>
              <a:gd name="connsiteX107" fmla="*/ 447134 w 6572708"/>
              <a:gd name="connsiteY107" fmla="*/ 3403498 h 6858000"/>
              <a:gd name="connsiteX108" fmla="*/ 452387 w 6572708"/>
              <a:gd name="connsiteY108" fmla="*/ 3396070 h 6858000"/>
              <a:gd name="connsiteX109" fmla="*/ 453996 w 6572708"/>
              <a:gd name="connsiteY109" fmla="*/ 3389553 h 6858000"/>
              <a:gd name="connsiteX110" fmla="*/ 450265 w 6572708"/>
              <a:gd name="connsiteY110" fmla="*/ 3387098 h 6858000"/>
              <a:gd name="connsiteX111" fmla="*/ 445137 w 6572708"/>
              <a:gd name="connsiteY111" fmla="*/ 3375655 h 6858000"/>
              <a:gd name="connsiteX112" fmla="*/ 453359 w 6572708"/>
              <a:gd name="connsiteY112" fmla="*/ 3367050 h 6858000"/>
              <a:gd name="connsiteX113" fmla="*/ 459842 w 6572708"/>
              <a:gd name="connsiteY113" fmla="*/ 3348005 h 6858000"/>
              <a:gd name="connsiteX114" fmla="*/ 459268 w 6572708"/>
              <a:gd name="connsiteY114" fmla="*/ 3342546 h 6858000"/>
              <a:gd name="connsiteX115" fmla="*/ 470590 w 6572708"/>
              <a:gd name="connsiteY115" fmla="*/ 3324958 h 6858000"/>
              <a:gd name="connsiteX116" fmla="*/ 468579 w 6572708"/>
              <a:gd name="connsiteY116" fmla="*/ 3306990 h 6858000"/>
              <a:gd name="connsiteX117" fmla="*/ 480123 w 6572708"/>
              <a:gd name="connsiteY117" fmla="*/ 3295094 h 6858000"/>
              <a:gd name="connsiteX118" fmla="*/ 482298 w 6572708"/>
              <a:gd name="connsiteY118" fmla="*/ 3293541 h 6858000"/>
              <a:gd name="connsiteX119" fmla="*/ 489102 w 6572708"/>
              <a:gd name="connsiteY119" fmla="*/ 3262198 h 6858000"/>
              <a:gd name="connsiteX120" fmla="*/ 497561 w 6572708"/>
              <a:gd name="connsiteY120" fmla="*/ 3253284 h 6858000"/>
              <a:gd name="connsiteX121" fmla="*/ 522157 w 6572708"/>
              <a:gd name="connsiteY121" fmla="*/ 3192563 h 6858000"/>
              <a:gd name="connsiteX122" fmla="*/ 529302 w 6572708"/>
              <a:gd name="connsiteY122" fmla="*/ 3175520 h 6858000"/>
              <a:gd name="connsiteX123" fmla="*/ 528284 w 6572708"/>
              <a:gd name="connsiteY123" fmla="*/ 3160058 h 6858000"/>
              <a:gd name="connsiteX124" fmla="*/ 521806 w 6572708"/>
              <a:gd name="connsiteY124" fmla="*/ 3155764 h 6858000"/>
              <a:gd name="connsiteX125" fmla="*/ 524589 w 6572708"/>
              <a:gd name="connsiteY125" fmla="*/ 3146261 h 6858000"/>
              <a:gd name="connsiteX126" fmla="*/ 523832 w 6572708"/>
              <a:gd name="connsiteY126" fmla="*/ 3143561 h 6858000"/>
              <a:gd name="connsiteX127" fmla="*/ 520994 w 6572708"/>
              <a:gd name="connsiteY127" fmla="*/ 3128263 h 6858000"/>
              <a:gd name="connsiteX128" fmla="*/ 552091 w 6572708"/>
              <a:gd name="connsiteY128" fmla="*/ 3099818 h 6858000"/>
              <a:gd name="connsiteX129" fmla="*/ 618216 w 6572708"/>
              <a:gd name="connsiteY129" fmla="*/ 2895965 h 6858000"/>
              <a:gd name="connsiteX130" fmla="*/ 724973 w 6572708"/>
              <a:gd name="connsiteY130" fmla="*/ 2755713 h 6858000"/>
              <a:gd name="connsiteX131" fmla="*/ 765538 w 6572708"/>
              <a:gd name="connsiteY131" fmla="*/ 2648081 h 6858000"/>
              <a:gd name="connsiteX132" fmla="*/ 780267 w 6572708"/>
              <a:gd name="connsiteY132" fmla="*/ 2641879 h 6858000"/>
              <a:gd name="connsiteX133" fmla="*/ 790836 w 6572708"/>
              <a:gd name="connsiteY133" fmla="*/ 2632919 h 6858000"/>
              <a:gd name="connsiteX134" fmla="*/ 790328 w 6572708"/>
              <a:gd name="connsiteY134" fmla="*/ 2631229 h 6858000"/>
              <a:gd name="connsiteX135" fmla="*/ 797257 w 6572708"/>
              <a:gd name="connsiteY135" fmla="*/ 2619054 h 6858000"/>
              <a:gd name="connsiteX136" fmla="*/ 802383 w 6572708"/>
              <a:gd name="connsiteY136" fmla="*/ 2617568 h 6858000"/>
              <a:gd name="connsiteX137" fmla="*/ 808267 w 6572708"/>
              <a:gd name="connsiteY137" fmla="*/ 2609586 h 6858000"/>
              <a:gd name="connsiteX138" fmla="*/ 822908 w 6572708"/>
              <a:gd name="connsiteY138" fmla="*/ 2594856 h 6858000"/>
              <a:gd name="connsiteX139" fmla="*/ 822791 w 6572708"/>
              <a:gd name="connsiteY139" fmla="*/ 2591164 h 6858000"/>
              <a:gd name="connsiteX140" fmla="*/ 840423 w 6572708"/>
              <a:gd name="connsiteY140" fmla="*/ 2567492 h 6858000"/>
              <a:gd name="connsiteX141" fmla="*/ 839313 w 6572708"/>
              <a:gd name="connsiteY141" fmla="*/ 2566722 h 6858000"/>
              <a:gd name="connsiteX142" fmla="*/ 838361 w 6572708"/>
              <a:gd name="connsiteY142" fmla="*/ 2558109 h 6858000"/>
              <a:gd name="connsiteX143" fmla="*/ 839637 w 6572708"/>
              <a:gd name="connsiteY143" fmla="*/ 2542662 h 6858000"/>
              <a:gd name="connsiteX144" fmla="*/ 825800 w 6572708"/>
              <a:gd name="connsiteY144" fmla="*/ 2501548 h 6858000"/>
              <a:gd name="connsiteX145" fmla="*/ 844035 w 6572708"/>
              <a:gd name="connsiteY145" fmla="*/ 2476819 h 6858000"/>
              <a:gd name="connsiteX146" fmla="*/ 846972 w 6572708"/>
              <a:gd name="connsiteY146" fmla="*/ 2471590 h 6858000"/>
              <a:gd name="connsiteX147" fmla="*/ 846730 w 6572708"/>
              <a:gd name="connsiteY147" fmla="*/ 2471378 h 6858000"/>
              <a:gd name="connsiteX148" fmla="*/ 849228 w 6572708"/>
              <a:gd name="connsiteY148" fmla="*/ 2465654 h 6858000"/>
              <a:gd name="connsiteX149" fmla="*/ 852330 w 6572708"/>
              <a:gd name="connsiteY149" fmla="*/ 2462052 h 6858000"/>
              <a:gd name="connsiteX150" fmla="*/ 858029 w 6572708"/>
              <a:gd name="connsiteY150" fmla="*/ 2451906 h 6858000"/>
              <a:gd name="connsiteX151" fmla="*/ 857986 w 6572708"/>
              <a:gd name="connsiteY151" fmla="*/ 2447716 h 6858000"/>
              <a:gd name="connsiteX152" fmla="*/ 855075 w 6572708"/>
              <a:gd name="connsiteY152" fmla="*/ 2445047 h 6858000"/>
              <a:gd name="connsiteX153" fmla="*/ 856006 w 6572708"/>
              <a:gd name="connsiteY153" fmla="*/ 2444265 h 6858000"/>
              <a:gd name="connsiteX154" fmla="*/ 856444 w 6572708"/>
              <a:gd name="connsiteY154" fmla="*/ 2421759 h 6858000"/>
              <a:gd name="connsiteX155" fmla="*/ 868981 w 6572708"/>
              <a:gd name="connsiteY155" fmla="*/ 2375200 h 6858000"/>
              <a:gd name="connsiteX156" fmla="*/ 880811 w 6572708"/>
              <a:gd name="connsiteY156" fmla="*/ 2350147 h 6858000"/>
              <a:gd name="connsiteX157" fmla="*/ 908124 w 6572708"/>
              <a:gd name="connsiteY157" fmla="*/ 2279761 h 6858000"/>
              <a:gd name="connsiteX158" fmla="*/ 931678 w 6572708"/>
              <a:gd name="connsiteY158" fmla="*/ 2207772 h 6858000"/>
              <a:gd name="connsiteX159" fmla="*/ 921761 w 6572708"/>
              <a:gd name="connsiteY159" fmla="*/ 2164302 h 6858000"/>
              <a:gd name="connsiteX160" fmla="*/ 923058 w 6572708"/>
              <a:gd name="connsiteY160" fmla="*/ 2160162 h 6858000"/>
              <a:gd name="connsiteX161" fmla="*/ 931663 w 6572708"/>
              <a:gd name="connsiteY161" fmla="*/ 2151458 h 6858000"/>
              <a:gd name="connsiteX162" fmla="*/ 935730 w 6572708"/>
              <a:gd name="connsiteY162" fmla="*/ 2148616 h 6858000"/>
              <a:gd name="connsiteX163" fmla="*/ 939910 w 6572708"/>
              <a:gd name="connsiteY163" fmla="*/ 2143540 h 6858000"/>
              <a:gd name="connsiteX164" fmla="*/ 939746 w 6572708"/>
              <a:gd name="connsiteY164" fmla="*/ 2143278 h 6858000"/>
              <a:gd name="connsiteX165" fmla="*/ 944182 w 6572708"/>
              <a:gd name="connsiteY165" fmla="*/ 2138791 h 6858000"/>
              <a:gd name="connsiteX166" fmla="*/ 969240 w 6572708"/>
              <a:gd name="connsiteY166" fmla="*/ 2118565 h 6858000"/>
              <a:gd name="connsiteX167" fmla="*/ 969333 w 6572708"/>
              <a:gd name="connsiteY167" fmla="*/ 2074914 h 6858000"/>
              <a:gd name="connsiteX168" fmla="*/ 975462 w 6572708"/>
              <a:gd name="connsiteY168" fmla="*/ 2059981 h 6858000"/>
              <a:gd name="connsiteX169" fmla="*/ 977313 w 6572708"/>
              <a:gd name="connsiteY169" fmla="*/ 2051279 h 6858000"/>
              <a:gd name="connsiteX170" fmla="*/ 976512 w 6572708"/>
              <a:gd name="connsiteY170" fmla="*/ 2050269 h 6858000"/>
              <a:gd name="connsiteX171" fmla="*/ 1000665 w 6572708"/>
              <a:gd name="connsiteY171" fmla="*/ 2030946 h 6858000"/>
              <a:gd name="connsiteX172" fmla="*/ 1001735 w 6572708"/>
              <a:gd name="connsiteY172" fmla="*/ 2027284 h 6858000"/>
              <a:gd name="connsiteX173" fmla="*/ 1020214 w 6572708"/>
              <a:gd name="connsiteY173" fmla="*/ 2016095 h 6858000"/>
              <a:gd name="connsiteX174" fmla="*/ 1028302 w 6572708"/>
              <a:gd name="connsiteY174" fmla="*/ 2009567 h 6858000"/>
              <a:gd name="connsiteX175" fmla="*/ 1033598 w 6572708"/>
              <a:gd name="connsiteY175" fmla="*/ 2009267 h 6858000"/>
              <a:gd name="connsiteX176" fmla="*/ 1044008 w 6572708"/>
              <a:gd name="connsiteY176" fmla="*/ 1998844 h 6858000"/>
              <a:gd name="connsiteX177" fmla="*/ 1044069 w 6572708"/>
              <a:gd name="connsiteY177" fmla="*/ 1997063 h 6858000"/>
              <a:gd name="connsiteX178" fmla="*/ 1056878 w 6572708"/>
              <a:gd name="connsiteY178" fmla="*/ 1990634 h 6858000"/>
              <a:gd name="connsiteX179" fmla="*/ 1072722 w 6572708"/>
              <a:gd name="connsiteY179" fmla="*/ 1987868 h 6858000"/>
              <a:gd name="connsiteX180" fmla="*/ 1145252 w 6572708"/>
              <a:gd name="connsiteY180" fmla="*/ 1891028 h 6858000"/>
              <a:gd name="connsiteX181" fmla="*/ 1226890 w 6572708"/>
              <a:gd name="connsiteY181" fmla="*/ 1845992 h 6858000"/>
              <a:gd name="connsiteX182" fmla="*/ 1323685 w 6572708"/>
              <a:gd name="connsiteY182" fmla="*/ 1758717 h 6858000"/>
              <a:gd name="connsiteX183" fmla="*/ 1398273 w 6572708"/>
              <a:gd name="connsiteY183" fmla="*/ 1627389 h 6858000"/>
              <a:gd name="connsiteX184" fmla="*/ 1417786 w 6572708"/>
              <a:gd name="connsiteY184" fmla="*/ 1591233 h 6858000"/>
              <a:gd name="connsiteX185" fmla="*/ 1456144 w 6572708"/>
              <a:gd name="connsiteY185" fmla="*/ 1570271 h 6858000"/>
              <a:gd name="connsiteX186" fmla="*/ 1458351 w 6572708"/>
              <a:gd name="connsiteY186" fmla="*/ 1554550 h 6858000"/>
              <a:gd name="connsiteX187" fmla="*/ 1458500 w 6572708"/>
              <a:gd name="connsiteY187" fmla="*/ 1551719 h 6858000"/>
              <a:gd name="connsiteX188" fmla="*/ 1464150 w 6572708"/>
              <a:gd name="connsiteY188" fmla="*/ 1542986 h 6858000"/>
              <a:gd name="connsiteX189" fmla="*/ 1459426 w 6572708"/>
              <a:gd name="connsiteY189" fmla="*/ 1537283 h 6858000"/>
              <a:gd name="connsiteX190" fmla="*/ 1463401 w 6572708"/>
              <a:gd name="connsiteY190" fmla="*/ 1521818 h 6858000"/>
              <a:gd name="connsiteX191" fmla="*/ 1475565 w 6572708"/>
              <a:gd name="connsiteY191" fmla="*/ 1506648 h 6858000"/>
              <a:gd name="connsiteX192" fmla="*/ 1540362 w 6572708"/>
              <a:gd name="connsiteY192" fmla="*/ 1438265 h 6858000"/>
              <a:gd name="connsiteX193" fmla="*/ 1575141 w 6572708"/>
              <a:gd name="connsiteY193" fmla="*/ 1395238 h 6858000"/>
              <a:gd name="connsiteX194" fmla="*/ 1582090 w 6572708"/>
              <a:gd name="connsiteY194" fmla="*/ 1375575 h 6858000"/>
              <a:gd name="connsiteX195" fmla="*/ 1596005 w 6572708"/>
              <a:gd name="connsiteY195" fmla="*/ 1350347 h 6858000"/>
              <a:gd name="connsiteX196" fmla="*/ 1615711 w 6572708"/>
              <a:gd name="connsiteY196" fmla="*/ 1303251 h 6858000"/>
              <a:gd name="connsiteX197" fmla="*/ 1650622 w 6572708"/>
              <a:gd name="connsiteY197" fmla="*/ 1244447 h 6858000"/>
              <a:gd name="connsiteX198" fmla="*/ 1702792 w 6572708"/>
              <a:gd name="connsiteY198" fmla="*/ 1215797 h 6858000"/>
              <a:gd name="connsiteX199" fmla="*/ 1700885 w 6572708"/>
              <a:gd name="connsiteY199" fmla="*/ 1209814 h 6858000"/>
              <a:gd name="connsiteX200" fmla="*/ 1723848 w 6572708"/>
              <a:gd name="connsiteY200" fmla="*/ 1183123 h 6858000"/>
              <a:gd name="connsiteX201" fmla="*/ 1759968 w 6572708"/>
              <a:gd name="connsiteY201" fmla="*/ 1166871 h 6858000"/>
              <a:gd name="connsiteX202" fmla="*/ 1767742 w 6572708"/>
              <a:gd name="connsiteY202" fmla="*/ 1158484 h 6858000"/>
              <a:gd name="connsiteX203" fmla="*/ 1773870 w 6572708"/>
              <a:gd name="connsiteY203" fmla="*/ 1125979 h 6858000"/>
              <a:gd name="connsiteX204" fmla="*/ 1767392 w 6572708"/>
              <a:gd name="connsiteY204" fmla="*/ 1121685 h 6858000"/>
              <a:gd name="connsiteX205" fmla="*/ 1770175 w 6572708"/>
              <a:gd name="connsiteY205" fmla="*/ 1112182 h 6858000"/>
              <a:gd name="connsiteX206" fmla="*/ 1769418 w 6572708"/>
              <a:gd name="connsiteY206" fmla="*/ 1109483 h 6858000"/>
              <a:gd name="connsiteX207" fmla="*/ 1766580 w 6572708"/>
              <a:gd name="connsiteY207" fmla="*/ 1094184 h 6858000"/>
              <a:gd name="connsiteX208" fmla="*/ 1797677 w 6572708"/>
              <a:gd name="connsiteY208" fmla="*/ 1065740 h 6858000"/>
              <a:gd name="connsiteX209" fmla="*/ 1805371 w 6572708"/>
              <a:gd name="connsiteY209" fmla="*/ 1027273 h 6858000"/>
              <a:gd name="connsiteX210" fmla="*/ 1882128 w 6572708"/>
              <a:gd name="connsiteY210" fmla="*/ 887059 h 6858000"/>
              <a:gd name="connsiteX211" fmla="*/ 1922110 w 6572708"/>
              <a:gd name="connsiteY211" fmla="*/ 824781 h 6858000"/>
              <a:gd name="connsiteX212" fmla="*/ 1970558 w 6572708"/>
              <a:gd name="connsiteY212" fmla="*/ 721635 h 6858000"/>
              <a:gd name="connsiteX213" fmla="*/ 1974257 w 6572708"/>
              <a:gd name="connsiteY213" fmla="*/ 713733 h 6858000"/>
              <a:gd name="connsiteX214" fmla="*/ 1971701 w 6572708"/>
              <a:gd name="connsiteY214" fmla="*/ 704563 h 6858000"/>
              <a:gd name="connsiteX215" fmla="*/ 1966819 w 6572708"/>
              <a:gd name="connsiteY215" fmla="*/ 628924 h 6858000"/>
              <a:gd name="connsiteX216" fmla="*/ 1956004 w 6572708"/>
              <a:gd name="connsiteY216" fmla="*/ 621102 h 6858000"/>
              <a:gd name="connsiteX217" fmla="*/ 1948613 w 6572708"/>
              <a:gd name="connsiteY217" fmla="*/ 609156 h 6858000"/>
              <a:gd name="connsiteX218" fmla="*/ 1949145 w 6572708"/>
              <a:gd name="connsiteY218" fmla="*/ 606753 h 6858000"/>
              <a:gd name="connsiteX219" fmla="*/ 1944819 w 6572708"/>
              <a:gd name="connsiteY219" fmla="*/ 590072 h 6858000"/>
              <a:gd name="connsiteX220" fmla="*/ 1941001 w 6572708"/>
              <a:gd name="connsiteY220" fmla="*/ 588296 h 6858000"/>
              <a:gd name="connsiteX221" fmla="*/ 1937134 w 6572708"/>
              <a:gd name="connsiteY221" fmla="*/ 577443 h 6858000"/>
              <a:gd name="connsiteX222" fmla="*/ 1927092 w 6572708"/>
              <a:gd name="connsiteY222" fmla="*/ 557642 h 6858000"/>
              <a:gd name="connsiteX223" fmla="*/ 1927484 w 6572708"/>
              <a:gd name="connsiteY223" fmla="*/ 552451 h 6858000"/>
              <a:gd name="connsiteX224" fmla="*/ 1915874 w 6572708"/>
              <a:gd name="connsiteY224" fmla="*/ 520271 h 6858000"/>
              <a:gd name="connsiteX225" fmla="*/ 1916793 w 6572708"/>
              <a:gd name="connsiteY225" fmla="*/ 519123 h 6858000"/>
              <a:gd name="connsiteX226" fmla="*/ 1918236 w 6572708"/>
              <a:gd name="connsiteY226" fmla="*/ 506970 h 6858000"/>
              <a:gd name="connsiteX227" fmla="*/ 1918529 w 6572708"/>
              <a:gd name="connsiteY227" fmla="*/ 485354 h 6858000"/>
              <a:gd name="connsiteX228" fmla="*/ 1932556 w 6572708"/>
              <a:gd name="connsiteY228" fmla="*/ 426779 h 6858000"/>
              <a:gd name="connsiteX229" fmla="*/ 1920572 w 6572708"/>
              <a:gd name="connsiteY229" fmla="*/ 393150 h 6858000"/>
              <a:gd name="connsiteX230" fmla="*/ 1918744 w 6572708"/>
              <a:gd name="connsiteY230" fmla="*/ 385981 h 6858000"/>
              <a:gd name="connsiteX231" fmla="*/ 1918949 w 6572708"/>
              <a:gd name="connsiteY231" fmla="*/ 385674 h 6858000"/>
              <a:gd name="connsiteX232" fmla="*/ 1917499 w 6572708"/>
              <a:gd name="connsiteY232" fmla="*/ 377782 h 6858000"/>
              <a:gd name="connsiteX233" fmla="*/ 1915412 w 6572708"/>
              <a:gd name="connsiteY233" fmla="*/ 372914 h 6858000"/>
              <a:gd name="connsiteX234" fmla="*/ 1911865 w 6572708"/>
              <a:gd name="connsiteY234" fmla="*/ 359009 h 6858000"/>
              <a:gd name="connsiteX235" fmla="*/ 1912244 w 6572708"/>
              <a:gd name="connsiteY235" fmla="*/ 353121 h 6858000"/>
              <a:gd name="connsiteX236" fmla="*/ 1933610 w 6572708"/>
              <a:gd name="connsiteY236" fmla="*/ 297387 h 6858000"/>
              <a:gd name="connsiteX237" fmla="*/ 1939454 w 6572708"/>
              <a:gd name="connsiteY237" fmla="*/ 194719 h 6858000"/>
              <a:gd name="connsiteX238" fmla="*/ 1942001 w 6572708"/>
              <a:gd name="connsiteY238" fmla="*/ 93227 h 6858000"/>
              <a:gd name="connsiteX239" fmla="*/ 1941351 w 6572708"/>
              <a:gd name="connsiteY239" fmla="*/ 56555 h 6858000"/>
              <a:gd name="connsiteX240" fmla="*/ 1950955 w 6572708"/>
              <a:gd name="connsiteY240" fmla="*/ 5312 h 6858000"/>
              <a:gd name="connsiteX241" fmla="*/ 1949546 w 6572708"/>
              <a:gd name="connsiteY241"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0 w 6572708"/>
              <a:gd name="connsiteY8" fmla="*/ 6858000 h 6858000"/>
              <a:gd name="connsiteX9" fmla="*/ 9990 w 6572708"/>
              <a:gd name="connsiteY9" fmla="*/ 6815347 h 6858000"/>
              <a:gd name="connsiteX10" fmla="*/ 60759 w 6572708"/>
              <a:gd name="connsiteY10" fmla="*/ 6667761 h 6858000"/>
              <a:gd name="connsiteX11" fmla="*/ 44882 w 6572708"/>
              <a:gd name="connsiteY11" fmla="*/ 6635203 h 6858000"/>
              <a:gd name="connsiteX12" fmla="*/ 38884 w 6572708"/>
              <a:gd name="connsiteY12" fmla="*/ 6601215 h 6858000"/>
              <a:gd name="connsiteX13" fmla="*/ 24537 w 6572708"/>
              <a:gd name="connsiteY13" fmla="*/ 6599857 h 6858000"/>
              <a:gd name="connsiteX14" fmla="*/ 30487 w 6572708"/>
              <a:gd name="connsiteY14" fmla="*/ 6582849 h 6858000"/>
              <a:gd name="connsiteX15" fmla="*/ 30797 w 6572708"/>
              <a:gd name="connsiteY15" fmla="*/ 6536021 h 6858000"/>
              <a:gd name="connsiteX16" fmla="*/ 10629 w 6572708"/>
              <a:gd name="connsiteY16" fmla="*/ 6483343 h 6858000"/>
              <a:gd name="connsiteX17" fmla="*/ 16211 w 6572708"/>
              <a:gd name="connsiteY17" fmla="*/ 6402087 h 6858000"/>
              <a:gd name="connsiteX18" fmla="*/ 25932 w 6572708"/>
              <a:gd name="connsiteY18" fmla="*/ 6321765 h 6858000"/>
              <a:gd name="connsiteX19" fmla="*/ 31488 w 6572708"/>
              <a:gd name="connsiteY19" fmla="*/ 6292746 h 6858000"/>
              <a:gd name="connsiteX20" fmla="*/ 32413 w 6572708"/>
              <a:gd name="connsiteY20" fmla="*/ 6240744 h 6858000"/>
              <a:gd name="connsiteX21" fmla="*/ 34430 w 6572708"/>
              <a:gd name="connsiteY21" fmla="*/ 6206738 h 6858000"/>
              <a:gd name="connsiteX22" fmla="*/ 55689 w 6572708"/>
              <a:gd name="connsiteY22" fmla="*/ 6203389 h 6858000"/>
              <a:gd name="connsiteX23" fmla="*/ 63475 w 6572708"/>
              <a:gd name="connsiteY23" fmla="*/ 6172740 h 6858000"/>
              <a:gd name="connsiteX24" fmla="*/ 50070 w 6572708"/>
              <a:gd name="connsiteY24" fmla="*/ 6141398 h 6858000"/>
              <a:gd name="connsiteX25" fmla="*/ 52252 w 6572708"/>
              <a:gd name="connsiteY25" fmla="*/ 6103364 h 6858000"/>
              <a:gd name="connsiteX26" fmla="*/ 53329 w 6572708"/>
              <a:gd name="connsiteY26" fmla="*/ 6080619 h 6858000"/>
              <a:gd name="connsiteX27" fmla="*/ 149610 w 6572708"/>
              <a:gd name="connsiteY27" fmla="*/ 5918672 h 6858000"/>
              <a:gd name="connsiteX28" fmla="*/ 160505 w 6572708"/>
              <a:gd name="connsiteY28" fmla="*/ 5887690 h 6858000"/>
              <a:gd name="connsiteX29" fmla="*/ 156200 w 6572708"/>
              <a:gd name="connsiteY29" fmla="*/ 5882649 h 6858000"/>
              <a:gd name="connsiteX30" fmla="*/ 194213 w 6572708"/>
              <a:gd name="connsiteY30" fmla="*/ 5841953 h 6858000"/>
              <a:gd name="connsiteX31" fmla="*/ 203216 w 6572708"/>
              <a:gd name="connsiteY31" fmla="*/ 5777927 h 6858000"/>
              <a:gd name="connsiteX32" fmla="*/ 202536 w 6572708"/>
              <a:gd name="connsiteY32" fmla="*/ 5728879 h 6858000"/>
              <a:gd name="connsiteX33" fmla="*/ 205380 w 6572708"/>
              <a:gd name="connsiteY33" fmla="*/ 5701696 h 6858000"/>
              <a:gd name="connsiteX34" fmla="*/ 203870 w 6572708"/>
              <a:gd name="connsiteY34" fmla="*/ 5681563 h 6858000"/>
              <a:gd name="connsiteX35" fmla="*/ 219294 w 6572708"/>
              <a:gd name="connsiteY35" fmla="*/ 5632219 h 6858000"/>
              <a:gd name="connsiteX36" fmla="*/ 252910 w 6572708"/>
              <a:gd name="connsiteY36" fmla="*/ 5551224 h 6858000"/>
              <a:gd name="connsiteX37" fmla="*/ 258253 w 6572708"/>
              <a:gd name="connsiteY37" fmla="*/ 5533854 h 6858000"/>
              <a:gd name="connsiteX38" fmla="*/ 255640 w 6572708"/>
              <a:gd name="connsiteY38" fmla="*/ 5518422 h 6858000"/>
              <a:gd name="connsiteX39" fmla="*/ 248756 w 6572708"/>
              <a:gd name="connsiteY39" fmla="*/ 5514403 h 6858000"/>
              <a:gd name="connsiteX40" fmla="*/ 250538 w 6572708"/>
              <a:gd name="connsiteY40" fmla="*/ 5504771 h 6858000"/>
              <a:gd name="connsiteX41" fmla="*/ 249507 w 6572708"/>
              <a:gd name="connsiteY41" fmla="*/ 5502102 h 6858000"/>
              <a:gd name="connsiteX42" fmla="*/ 245101 w 6572708"/>
              <a:gd name="connsiteY42" fmla="*/ 5486913 h 6858000"/>
              <a:gd name="connsiteX43" fmla="*/ 273088 w 6572708"/>
              <a:gd name="connsiteY43" fmla="*/ 5457083 h 6858000"/>
              <a:gd name="connsiteX44" fmla="*/ 276759 w 6572708"/>
              <a:gd name="connsiteY44" fmla="*/ 5418245 h 6858000"/>
              <a:gd name="connsiteX45" fmla="*/ 314712 w 6572708"/>
              <a:gd name="connsiteY45" fmla="*/ 5305770 h 6858000"/>
              <a:gd name="connsiteX46" fmla="*/ 320056 w 6572708"/>
              <a:gd name="connsiteY46" fmla="*/ 5298784 h 6858000"/>
              <a:gd name="connsiteX47" fmla="*/ 320763 w 6572708"/>
              <a:gd name="connsiteY47" fmla="*/ 5282149 h 6858000"/>
              <a:gd name="connsiteX48" fmla="*/ 325879 w 6572708"/>
              <a:gd name="connsiteY48" fmla="*/ 5270957 h 6858000"/>
              <a:gd name="connsiteX49" fmla="*/ 318913 w 6572708"/>
              <a:gd name="connsiteY49" fmla="*/ 5268991 h 6858000"/>
              <a:gd name="connsiteX50" fmla="*/ 317275 w 6572708"/>
              <a:gd name="connsiteY50" fmla="*/ 5230130 h 6858000"/>
              <a:gd name="connsiteX51" fmla="*/ 329641 w 6572708"/>
              <a:gd name="connsiteY51" fmla="*/ 5216534 h 6858000"/>
              <a:gd name="connsiteX52" fmla="*/ 329088 w 6572708"/>
              <a:gd name="connsiteY52" fmla="*/ 5211732 h 6858000"/>
              <a:gd name="connsiteX53" fmla="*/ 331669 w 6572708"/>
              <a:gd name="connsiteY53" fmla="*/ 5058537 h 6858000"/>
              <a:gd name="connsiteX54" fmla="*/ 323855 w 6572708"/>
              <a:gd name="connsiteY54" fmla="*/ 4827737 h 6858000"/>
              <a:gd name="connsiteX55" fmla="*/ 333687 w 6572708"/>
              <a:gd name="connsiteY55" fmla="*/ 4774692 h 6858000"/>
              <a:gd name="connsiteX56" fmla="*/ 322637 w 6572708"/>
              <a:gd name="connsiteY56" fmla="*/ 4727427 h 6858000"/>
              <a:gd name="connsiteX57" fmla="*/ 330798 w 6572708"/>
              <a:gd name="connsiteY57" fmla="*/ 4708193 h 6858000"/>
              <a:gd name="connsiteX58" fmla="*/ 332420 w 6572708"/>
              <a:gd name="connsiteY58" fmla="*/ 4704882 h 6858000"/>
              <a:gd name="connsiteX59" fmla="*/ 334216 w 6572708"/>
              <a:gd name="connsiteY59" fmla="*/ 4691500 h 6858000"/>
              <a:gd name="connsiteX60" fmla="*/ 340601 w 6572708"/>
              <a:gd name="connsiteY60" fmla="*/ 4687895 h 6858000"/>
              <a:gd name="connsiteX61" fmla="*/ 347516 w 6572708"/>
              <a:gd name="connsiteY61" fmla="*/ 4667873 h 6858000"/>
              <a:gd name="connsiteX62" fmla="*/ 349175 w 6572708"/>
              <a:gd name="connsiteY62" fmla="*/ 4643189 h 6858000"/>
              <a:gd name="connsiteX63" fmla="*/ 350492 w 6572708"/>
              <a:gd name="connsiteY63" fmla="*/ 4525833 h 6858000"/>
              <a:gd name="connsiteX64" fmla="*/ 355031 w 6572708"/>
              <a:gd name="connsiteY64" fmla="*/ 4455649 h 6858000"/>
              <a:gd name="connsiteX65" fmla="*/ 362651 w 6572708"/>
              <a:gd name="connsiteY65" fmla="*/ 4429036 h 6858000"/>
              <a:gd name="connsiteX66" fmla="*/ 369327 w 6572708"/>
              <a:gd name="connsiteY66" fmla="*/ 4391840 h 6858000"/>
              <a:gd name="connsiteX67" fmla="*/ 371272 w 6572708"/>
              <a:gd name="connsiteY67" fmla="*/ 4358845 h 6858000"/>
              <a:gd name="connsiteX68" fmla="*/ 382342 w 6572708"/>
              <a:gd name="connsiteY68" fmla="*/ 4333764 h 6858000"/>
              <a:gd name="connsiteX69" fmla="*/ 381365 w 6572708"/>
              <a:gd name="connsiteY69" fmla="*/ 4331730 h 6858000"/>
              <a:gd name="connsiteX70" fmla="*/ 364244 w 6572708"/>
              <a:gd name="connsiteY70" fmla="*/ 4309700 h 6858000"/>
              <a:gd name="connsiteX71" fmla="*/ 363377 w 6572708"/>
              <a:gd name="connsiteY71" fmla="*/ 4285388 h 6858000"/>
              <a:gd name="connsiteX72" fmla="*/ 357697 w 6572708"/>
              <a:gd name="connsiteY72" fmla="*/ 4266169 h 6858000"/>
              <a:gd name="connsiteX73" fmla="*/ 356998 w 6572708"/>
              <a:gd name="connsiteY73" fmla="*/ 4247672 h 6858000"/>
              <a:gd name="connsiteX74" fmla="*/ 357549 w 6572708"/>
              <a:gd name="connsiteY74" fmla="*/ 4237120 h 6858000"/>
              <a:gd name="connsiteX75" fmla="*/ 358116 w 6572708"/>
              <a:gd name="connsiteY75" fmla="*/ 4232936 h 6858000"/>
              <a:gd name="connsiteX76" fmla="*/ 366243 w 6572708"/>
              <a:gd name="connsiteY76" fmla="*/ 4224051 h 6858000"/>
              <a:gd name="connsiteX77" fmla="*/ 363841 w 6572708"/>
              <a:gd name="connsiteY77" fmla="*/ 4211782 h 6858000"/>
              <a:gd name="connsiteX78" fmla="*/ 372159 w 6572708"/>
              <a:gd name="connsiteY78" fmla="*/ 4198810 h 6858000"/>
              <a:gd name="connsiteX79" fmla="*/ 366211 w 6572708"/>
              <a:gd name="connsiteY79" fmla="*/ 4195262 h 6858000"/>
              <a:gd name="connsiteX80" fmla="*/ 360561 w 6572708"/>
              <a:gd name="connsiteY80" fmla="*/ 4184054 h 6858000"/>
              <a:gd name="connsiteX81" fmla="*/ 373972 w 6572708"/>
              <a:gd name="connsiteY81" fmla="*/ 4155792 h 6858000"/>
              <a:gd name="connsiteX82" fmla="*/ 373150 w 6572708"/>
              <a:gd name="connsiteY82" fmla="*/ 4150364 h 6858000"/>
              <a:gd name="connsiteX83" fmla="*/ 383773 w 6572708"/>
              <a:gd name="connsiteY83" fmla="*/ 4132084 h 6858000"/>
              <a:gd name="connsiteX84" fmla="*/ 389140 w 6572708"/>
              <a:gd name="connsiteY84" fmla="*/ 4115873 h 6858000"/>
              <a:gd name="connsiteX85" fmla="*/ 378846 w 6572708"/>
              <a:gd name="connsiteY85" fmla="*/ 4082551 h 6858000"/>
              <a:gd name="connsiteX86" fmla="*/ 368001 w 6572708"/>
              <a:gd name="connsiteY86" fmla="*/ 3968090 h 6858000"/>
              <a:gd name="connsiteX87" fmla="*/ 372661 w 6572708"/>
              <a:gd name="connsiteY87" fmla="*/ 3881355 h 6858000"/>
              <a:gd name="connsiteX88" fmla="*/ 379210 w 6572708"/>
              <a:gd name="connsiteY88" fmla="*/ 3850569 h 6858000"/>
              <a:gd name="connsiteX89" fmla="*/ 389880 w 6572708"/>
              <a:gd name="connsiteY89" fmla="*/ 3798988 h 6858000"/>
              <a:gd name="connsiteX90" fmla="*/ 409909 w 6572708"/>
              <a:gd name="connsiteY90" fmla="*/ 3760424 h 6858000"/>
              <a:gd name="connsiteX91" fmla="*/ 414051 w 6572708"/>
              <a:gd name="connsiteY91" fmla="*/ 3717298 h 6858000"/>
              <a:gd name="connsiteX92" fmla="*/ 399424 w 6572708"/>
              <a:gd name="connsiteY92" fmla="*/ 3707291 h 6858000"/>
              <a:gd name="connsiteX93" fmla="*/ 394460 w 6572708"/>
              <a:gd name="connsiteY93" fmla="*/ 3673415 h 6858000"/>
              <a:gd name="connsiteX94" fmla="*/ 408918 w 6572708"/>
              <a:gd name="connsiteY94" fmla="*/ 3661155 h 6858000"/>
              <a:gd name="connsiteX95" fmla="*/ 425028 w 6572708"/>
              <a:gd name="connsiteY95" fmla="*/ 3591166 h 6858000"/>
              <a:gd name="connsiteX96" fmla="*/ 430292 w 6572708"/>
              <a:gd name="connsiteY96" fmla="*/ 3550801 h 6858000"/>
              <a:gd name="connsiteX97" fmla="*/ 437149 w 6572708"/>
              <a:gd name="connsiteY97" fmla="*/ 3497399 h 6858000"/>
              <a:gd name="connsiteX98" fmla="*/ 442017 w 6572708"/>
              <a:gd name="connsiteY98" fmla="*/ 3474143 h 6858000"/>
              <a:gd name="connsiteX99" fmla="*/ 437175 w 6572708"/>
              <a:gd name="connsiteY99" fmla="*/ 3463057 h 6858000"/>
              <a:gd name="connsiteX100" fmla="*/ 438483 w 6572708"/>
              <a:gd name="connsiteY100" fmla="*/ 3457563 h 6858000"/>
              <a:gd name="connsiteX101" fmla="*/ 438642 w 6572708"/>
              <a:gd name="connsiteY101" fmla="*/ 3439053 h 6858000"/>
              <a:gd name="connsiteX102" fmla="*/ 439678 w 6572708"/>
              <a:gd name="connsiteY102" fmla="*/ 3428537 h 6858000"/>
              <a:gd name="connsiteX103" fmla="*/ 440437 w 6572708"/>
              <a:gd name="connsiteY103" fmla="*/ 3424381 h 6858000"/>
              <a:gd name="connsiteX104" fmla="*/ 448781 w 6572708"/>
              <a:gd name="connsiteY104" fmla="*/ 3416042 h 6858000"/>
              <a:gd name="connsiteX105" fmla="*/ 448765 w 6572708"/>
              <a:gd name="connsiteY105" fmla="*/ 3414504 h 6858000"/>
              <a:gd name="connsiteX106" fmla="*/ 447134 w 6572708"/>
              <a:gd name="connsiteY106" fmla="*/ 3403498 h 6858000"/>
              <a:gd name="connsiteX107" fmla="*/ 452387 w 6572708"/>
              <a:gd name="connsiteY107" fmla="*/ 3396070 h 6858000"/>
              <a:gd name="connsiteX108" fmla="*/ 453996 w 6572708"/>
              <a:gd name="connsiteY108" fmla="*/ 3389553 h 6858000"/>
              <a:gd name="connsiteX109" fmla="*/ 450265 w 6572708"/>
              <a:gd name="connsiteY109" fmla="*/ 3387098 h 6858000"/>
              <a:gd name="connsiteX110" fmla="*/ 445137 w 6572708"/>
              <a:gd name="connsiteY110" fmla="*/ 3375655 h 6858000"/>
              <a:gd name="connsiteX111" fmla="*/ 453359 w 6572708"/>
              <a:gd name="connsiteY111" fmla="*/ 3367050 h 6858000"/>
              <a:gd name="connsiteX112" fmla="*/ 459842 w 6572708"/>
              <a:gd name="connsiteY112" fmla="*/ 3348005 h 6858000"/>
              <a:gd name="connsiteX113" fmla="*/ 459268 w 6572708"/>
              <a:gd name="connsiteY113" fmla="*/ 3342546 h 6858000"/>
              <a:gd name="connsiteX114" fmla="*/ 470590 w 6572708"/>
              <a:gd name="connsiteY114" fmla="*/ 3324958 h 6858000"/>
              <a:gd name="connsiteX115" fmla="*/ 468579 w 6572708"/>
              <a:gd name="connsiteY115" fmla="*/ 3306990 h 6858000"/>
              <a:gd name="connsiteX116" fmla="*/ 480123 w 6572708"/>
              <a:gd name="connsiteY116" fmla="*/ 3295094 h 6858000"/>
              <a:gd name="connsiteX117" fmla="*/ 482298 w 6572708"/>
              <a:gd name="connsiteY117" fmla="*/ 3293541 h 6858000"/>
              <a:gd name="connsiteX118" fmla="*/ 489102 w 6572708"/>
              <a:gd name="connsiteY118" fmla="*/ 3262198 h 6858000"/>
              <a:gd name="connsiteX119" fmla="*/ 497561 w 6572708"/>
              <a:gd name="connsiteY119" fmla="*/ 3253284 h 6858000"/>
              <a:gd name="connsiteX120" fmla="*/ 522157 w 6572708"/>
              <a:gd name="connsiteY120" fmla="*/ 3192563 h 6858000"/>
              <a:gd name="connsiteX121" fmla="*/ 529302 w 6572708"/>
              <a:gd name="connsiteY121" fmla="*/ 3175520 h 6858000"/>
              <a:gd name="connsiteX122" fmla="*/ 528284 w 6572708"/>
              <a:gd name="connsiteY122" fmla="*/ 3160058 h 6858000"/>
              <a:gd name="connsiteX123" fmla="*/ 521806 w 6572708"/>
              <a:gd name="connsiteY123" fmla="*/ 3155764 h 6858000"/>
              <a:gd name="connsiteX124" fmla="*/ 524589 w 6572708"/>
              <a:gd name="connsiteY124" fmla="*/ 3146261 h 6858000"/>
              <a:gd name="connsiteX125" fmla="*/ 523832 w 6572708"/>
              <a:gd name="connsiteY125" fmla="*/ 3143561 h 6858000"/>
              <a:gd name="connsiteX126" fmla="*/ 520994 w 6572708"/>
              <a:gd name="connsiteY126" fmla="*/ 3128263 h 6858000"/>
              <a:gd name="connsiteX127" fmla="*/ 552091 w 6572708"/>
              <a:gd name="connsiteY127" fmla="*/ 3099818 h 6858000"/>
              <a:gd name="connsiteX128" fmla="*/ 618216 w 6572708"/>
              <a:gd name="connsiteY128" fmla="*/ 2895965 h 6858000"/>
              <a:gd name="connsiteX129" fmla="*/ 724973 w 6572708"/>
              <a:gd name="connsiteY129" fmla="*/ 2755713 h 6858000"/>
              <a:gd name="connsiteX130" fmla="*/ 765538 w 6572708"/>
              <a:gd name="connsiteY130" fmla="*/ 2648081 h 6858000"/>
              <a:gd name="connsiteX131" fmla="*/ 780267 w 6572708"/>
              <a:gd name="connsiteY131" fmla="*/ 2641879 h 6858000"/>
              <a:gd name="connsiteX132" fmla="*/ 790836 w 6572708"/>
              <a:gd name="connsiteY132" fmla="*/ 2632919 h 6858000"/>
              <a:gd name="connsiteX133" fmla="*/ 790328 w 6572708"/>
              <a:gd name="connsiteY133" fmla="*/ 2631229 h 6858000"/>
              <a:gd name="connsiteX134" fmla="*/ 797257 w 6572708"/>
              <a:gd name="connsiteY134" fmla="*/ 2619054 h 6858000"/>
              <a:gd name="connsiteX135" fmla="*/ 802383 w 6572708"/>
              <a:gd name="connsiteY135" fmla="*/ 2617568 h 6858000"/>
              <a:gd name="connsiteX136" fmla="*/ 808267 w 6572708"/>
              <a:gd name="connsiteY136" fmla="*/ 2609586 h 6858000"/>
              <a:gd name="connsiteX137" fmla="*/ 822908 w 6572708"/>
              <a:gd name="connsiteY137" fmla="*/ 2594856 h 6858000"/>
              <a:gd name="connsiteX138" fmla="*/ 822791 w 6572708"/>
              <a:gd name="connsiteY138" fmla="*/ 2591164 h 6858000"/>
              <a:gd name="connsiteX139" fmla="*/ 840423 w 6572708"/>
              <a:gd name="connsiteY139" fmla="*/ 2567492 h 6858000"/>
              <a:gd name="connsiteX140" fmla="*/ 839313 w 6572708"/>
              <a:gd name="connsiteY140" fmla="*/ 2566722 h 6858000"/>
              <a:gd name="connsiteX141" fmla="*/ 838361 w 6572708"/>
              <a:gd name="connsiteY141" fmla="*/ 2558109 h 6858000"/>
              <a:gd name="connsiteX142" fmla="*/ 839637 w 6572708"/>
              <a:gd name="connsiteY142" fmla="*/ 2542662 h 6858000"/>
              <a:gd name="connsiteX143" fmla="*/ 825800 w 6572708"/>
              <a:gd name="connsiteY143" fmla="*/ 2501548 h 6858000"/>
              <a:gd name="connsiteX144" fmla="*/ 844035 w 6572708"/>
              <a:gd name="connsiteY144" fmla="*/ 2476819 h 6858000"/>
              <a:gd name="connsiteX145" fmla="*/ 846972 w 6572708"/>
              <a:gd name="connsiteY145" fmla="*/ 2471590 h 6858000"/>
              <a:gd name="connsiteX146" fmla="*/ 846730 w 6572708"/>
              <a:gd name="connsiteY146" fmla="*/ 2471378 h 6858000"/>
              <a:gd name="connsiteX147" fmla="*/ 849228 w 6572708"/>
              <a:gd name="connsiteY147" fmla="*/ 2465654 h 6858000"/>
              <a:gd name="connsiteX148" fmla="*/ 852330 w 6572708"/>
              <a:gd name="connsiteY148" fmla="*/ 2462052 h 6858000"/>
              <a:gd name="connsiteX149" fmla="*/ 858029 w 6572708"/>
              <a:gd name="connsiteY149" fmla="*/ 2451906 h 6858000"/>
              <a:gd name="connsiteX150" fmla="*/ 857986 w 6572708"/>
              <a:gd name="connsiteY150" fmla="*/ 2447716 h 6858000"/>
              <a:gd name="connsiteX151" fmla="*/ 855075 w 6572708"/>
              <a:gd name="connsiteY151" fmla="*/ 2445047 h 6858000"/>
              <a:gd name="connsiteX152" fmla="*/ 856006 w 6572708"/>
              <a:gd name="connsiteY152" fmla="*/ 2444265 h 6858000"/>
              <a:gd name="connsiteX153" fmla="*/ 856444 w 6572708"/>
              <a:gd name="connsiteY153" fmla="*/ 2421759 h 6858000"/>
              <a:gd name="connsiteX154" fmla="*/ 868981 w 6572708"/>
              <a:gd name="connsiteY154" fmla="*/ 2375200 h 6858000"/>
              <a:gd name="connsiteX155" fmla="*/ 880811 w 6572708"/>
              <a:gd name="connsiteY155" fmla="*/ 2350147 h 6858000"/>
              <a:gd name="connsiteX156" fmla="*/ 908124 w 6572708"/>
              <a:gd name="connsiteY156" fmla="*/ 2279761 h 6858000"/>
              <a:gd name="connsiteX157" fmla="*/ 931678 w 6572708"/>
              <a:gd name="connsiteY157" fmla="*/ 2207772 h 6858000"/>
              <a:gd name="connsiteX158" fmla="*/ 921761 w 6572708"/>
              <a:gd name="connsiteY158" fmla="*/ 2164302 h 6858000"/>
              <a:gd name="connsiteX159" fmla="*/ 923058 w 6572708"/>
              <a:gd name="connsiteY159" fmla="*/ 2160162 h 6858000"/>
              <a:gd name="connsiteX160" fmla="*/ 931663 w 6572708"/>
              <a:gd name="connsiteY160" fmla="*/ 2151458 h 6858000"/>
              <a:gd name="connsiteX161" fmla="*/ 935730 w 6572708"/>
              <a:gd name="connsiteY161" fmla="*/ 2148616 h 6858000"/>
              <a:gd name="connsiteX162" fmla="*/ 939910 w 6572708"/>
              <a:gd name="connsiteY162" fmla="*/ 2143540 h 6858000"/>
              <a:gd name="connsiteX163" fmla="*/ 939746 w 6572708"/>
              <a:gd name="connsiteY163" fmla="*/ 2143278 h 6858000"/>
              <a:gd name="connsiteX164" fmla="*/ 944182 w 6572708"/>
              <a:gd name="connsiteY164" fmla="*/ 2138791 h 6858000"/>
              <a:gd name="connsiteX165" fmla="*/ 969240 w 6572708"/>
              <a:gd name="connsiteY165" fmla="*/ 2118565 h 6858000"/>
              <a:gd name="connsiteX166" fmla="*/ 969333 w 6572708"/>
              <a:gd name="connsiteY166" fmla="*/ 2074914 h 6858000"/>
              <a:gd name="connsiteX167" fmla="*/ 975462 w 6572708"/>
              <a:gd name="connsiteY167" fmla="*/ 2059981 h 6858000"/>
              <a:gd name="connsiteX168" fmla="*/ 977313 w 6572708"/>
              <a:gd name="connsiteY168" fmla="*/ 2051279 h 6858000"/>
              <a:gd name="connsiteX169" fmla="*/ 976512 w 6572708"/>
              <a:gd name="connsiteY169" fmla="*/ 2050269 h 6858000"/>
              <a:gd name="connsiteX170" fmla="*/ 1000665 w 6572708"/>
              <a:gd name="connsiteY170" fmla="*/ 2030946 h 6858000"/>
              <a:gd name="connsiteX171" fmla="*/ 1001735 w 6572708"/>
              <a:gd name="connsiteY171" fmla="*/ 2027284 h 6858000"/>
              <a:gd name="connsiteX172" fmla="*/ 1020214 w 6572708"/>
              <a:gd name="connsiteY172" fmla="*/ 2016095 h 6858000"/>
              <a:gd name="connsiteX173" fmla="*/ 1028302 w 6572708"/>
              <a:gd name="connsiteY173" fmla="*/ 2009567 h 6858000"/>
              <a:gd name="connsiteX174" fmla="*/ 1033598 w 6572708"/>
              <a:gd name="connsiteY174" fmla="*/ 2009267 h 6858000"/>
              <a:gd name="connsiteX175" fmla="*/ 1044008 w 6572708"/>
              <a:gd name="connsiteY175" fmla="*/ 1998844 h 6858000"/>
              <a:gd name="connsiteX176" fmla="*/ 1044069 w 6572708"/>
              <a:gd name="connsiteY176" fmla="*/ 1997063 h 6858000"/>
              <a:gd name="connsiteX177" fmla="*/ 1056878 w 6572708"/>
              <a:gd name="connsiteY177" fmla="*/ 1990634 h 6858000"/>
              <a:gd name="connsiteX178" fmla="*/ 1072722 w 6572708"/>
              <a:gd name="connsiteY178" fmla="*/ 1987868 h 6858000"/>
              <a:gd name="connsiteX179" fmla="*/ 1145252 w 6572708"/>
              <a:gd name="connsiteY179" fmla="*/ 1891028 h 6858000"/>
              <a:gd name="connsiteX180" fmla="*/ 1226890 w 6572708"/>
              <a:gd name="connsiteY180" fmla="*/ 1845992 h 6858000"/>
              <a:gd name="connsiteX181" fmla="*/ 1323685 w 6572708"/>
              <a:gd name="connsiteY181" fmla="*/ 1758717 h 6858000"/>
              <a:gd name="connsiteX182" fmla="*/ 1398273 w 6572708"/>
              <a:gd name="connsiteY182" fmla="*/ 1627389 h 6858000"/>
              <a:gd name="connsiteX183" fmla="*/ 1417786 w 6572708"/>
              <a:gd name="connsiteY183" fmla="*/ 1591233 h 6858000"/>
              <a:gd name="connsiteX184" fmla="*/ 1456144 w 6572708"/>
              <a:gd name="connsiteY184" fmla="*/ 1570271 h 6858000"/>
              <a:gd name="connsiteX185" fmla="*/ 1458351 w 6572708"/>
              <a:gd name="connsiteY185" fmla="*/ 1554550 h 6858000"/>
              <a:gd name="connsiteX186" fmla="*/ 1458500 w 6572708"/>
              <a:gd name="connsiteY186" fmla="*/ 1551719 h 6858000"/>
              <a:gd name="connsiteX187" fmla="*/ 1464150 w 6572708"/>
              <a:gd name="connsiteY187" fmla="*/ 1542986 h 6858000"/>
              <a:gd name="connsiteX188" fmla="*/ 1459426 w 6572708"/>
              <a:gd name="connsiteY188" fmla="*/ 1537283 h 6858000"/>
              <a:gd name="connsiteX189" fmla="*/ 1463401 w 6572708"/>
              <a:gd name="connsiteY189" fmla="*/ 1521818 h 6858000"/>
              <a:gd name="connsiteX190" fmla="*/ 1475565 w 6572708"/>
              <a:gd name="connsiteY190" fmla="*/ 1506648 h 6858000"/>
              <a:gd name="connsiteX191" fmla="*/ 1540362 w 6572708"/>
              <a:gd name="connsiteY191" fmla="*/ 1438265 h 6858000"/>
              <a:gd name="connsiteX192" fmla="*/ 1575141 w 6572708"/>
              <a:gd name="connsiteY192" fmla="*/ 1395238 h 6858000"/>
              <a:gd name="connsiteX193" fmla="*/ 1582090 w 6572708"/>
              <a:gd name="connsiteY193" fmla="*/ 1375575 h 6858000"/>
              <a:gd name="connsiteX194" fmla="*/ 1596005 w 6572708"/>
              <a:gd name="connsiteY194" fmla="*/ 1350347 h 6858000"/>
              <a:gd name="connsiteX195" fmla="*/ 1615711 w 6572708"/>
              <a:gd name="connsiteY195" fmla="*/ 1303251 h 6858000"/>
              <a:gd name="connsiteX196" fmla="*/ 1650622 w 6572708"/>
              <a:gd name="connsiteY196" fmla="*/ 1244447 h 6858000"/>
              <a:gd name="connsiteX197" fmla="*/ 1702792 w 6572708"/>
              <a:gd name="connsiteY197" fmla="*/ 1215797 h 6858000"/>
              <a:gd name="connsiteX198" fmla="*/ 1700885 w 6572708"/>
              <a:gd name="connsiteY198" fmla="*/ 1209814 h 6858000"/>
              <a:gd name="connsiteX199" fmla="*/ 1723848 w 6572708"/>
              <a:gd name="connsiteY199" fmla="*/ 1183123 h 6858000"/>
              <a:gd name="connsiteX200" fmla="*/ 1759968 w 6572708"/>
              <a:gd name="connsiteY200" fmla="*/ 1166871 h 6858000"/>
              <a:gd name="connsiteX201" fmla="*/ 1767742 w 6572708"/>
              <a:gd name="connsiteY201" fmla="*/ 1158484 h 6858000"/>
              <a:gd name="connsiteX202" fmla="*/ 1773870 w 6572708"/>
              <a:gd name="connsiteY202" fmla="*/ 1125979 h 6858000"/>
              <a:gd name="connsiteX203" fmla="*/ 1767392 w 6572708"/>
              <a:gd name="connsiteY203" fmla="*/ 1121685 h 6858000"/>
              <a:gd name="connsiteX204" fmla="*/ 1770175 w 6572708"/>
              <a:gd name="connsiteY204" fmla="*/ 1112182 h 6858000"/>
              <a:gd name="connsiteX205" fmla="*/ 1769418 w 6572708"/>
              <a:gd name="connsiteY205" fmla="*/ 1109483 h 6858000"/>
              <a:gd name="connsiteX206" fmla="*/ 1766580 w 6572708"/>
              <a:gd name="connsiteY206" fmla="*/ 1094184 h 6858000"/>
              <a:gd name="connsiteX207" fmla="*/ 1797677 w 6572708"/>
              <a:gd name="connsiteY207" fmla="*/ 1065740 h 6858000"/>
              <a:gd name="connsiteX208" fmla="*/ 1805371 w 6572708"/>
              <a:gd name="connsiteY208" fmla="*/ 1027273 h 6858000"/>
              <a:gd name="connsiteX209" fmla="*/ 1882128 w 6572708"/>
              <a:gd name="connsiteY209" fmla="*/ 887059 h 6858000"/>
              <a:gd name="connsiteX210" fmla="*/ 1922110 w 6572708"/>
              <a:gd name="connsiteY210" fmla="*/ 824781 h 6858000"/>
              <a:gd name="connsiteX211" fmla="*/ 1970558 w 6572708"/>
              <a:gd name="connsiteY211" fmla="*/ 721635 h 6858000"/>
              <a:gd name="connsiteX212" fmla="*/ 1974257 w 6572708"/>
              <a:gd name="connsiteY212" fmla="*/ 713733 h 6858000"/>
              <a:gd name="connsiteX213" fmla="*/ 1971701 w 6572708"/>
              <a:gd name="connsiteY213" fmla="*/ 704563 h 6858000"/>
              <a:gd name="connsiteX214" fmla="*/ 1966819 w 6572708"/>
              <a:gd name="connsiteY214" fmla="*/ 628924 h 6858000"/>
              <a:gd name="connsiteX215" fmla="*/ 1956004 w 6572708"/>
              <a:gd name="connsiteY215" fmla="*/ 621102 h 6858000"/>
              <a:gd name="connsiteX216" fmla="*/ 1948613 w 6572708"/>
              <a:gd name="connsiteY216" fmla="*/ 609156 h 6858000"/>
              <a:gd name="connsiteX217" fmla="*/ 1949145 w 6572708"/>
              <a:gd name="connsiteY217" fmla="*/ 606753 h 6858000"/>
              <a:gd name="connsiteX218" fmla="*/ 1944819 w 6572708"/>
              <a:gd name="connsiteY218" fmla="*/ 590072 h 6858000"/>
              <a:gd name="connsiteX219" fmla="*/ 1941001 w 6572708"/>
              <a:gd name="connsiteY219" fmla="*/ 588296 h 6858000"/>
              <a:gd name="connsiteX220" fmla="*/ 1937134 w 6572708"/>
              <a:gd name="connsiteY220" fmla="*/ 577443 h 6858000"/>
              <a:gd name="connsiteX221" fmla="*/ 1927092 w 6572708"/>
              <a:gd name="connsiteY221" fmla="*/ 557642 h 6858000"/>
              <a:gd name="connsiteX222" fmla="*/ 1927484 w 6572708"/>
              <a:gd name="connsiteY222" fmla="*/ 552451 h 6858000"/>
              <a:gd name="connsiteX223" fmla="*/ 1915874 w 6572708"/>
              <a:gd name="connsiteY223" fmla="*/ 520271 h 6858000"/>
              <a:gd name="connsiteX224" fmla="*/ 1916793 w 6572708"/>
              <a:gd name="connsiteY224" fmla="*/ 519123 h 6858000"/>
              <a:gd name="connsiteX225" fmla="*/ 1918236 w 6572708"/>
              <a:gd name="connsiteY225" fmla="*/ 506970 h 6858000"/>
              <a:gd name="connsiteX226" fmla="*/ 1918529 w 6572708"/>
              <a:gd name="connsiteY226" fmla="*/ 485354 h 6858000"/>
              <a:gd name="connsiteX227" fmla="*/ 1932556 w 6572708"/>
              <a:gd name="connsiteY227" fmla="*/ 426779 h 6858000"/>
              <a:gd name="connsiteX228" fmla="*/ 1920572 w 6572708"/>
              <a:gd name="connsiteY228" fmla="*/ 393150 h 6858000"/>
              <a:gd name="connsiteX229" fmla="*/ 1918744 w 6572708"/>
              <a:gd name="connsiteY229" fmla="*/ 385981 h 6858000"/>
              <a:gd name="connsiteX230" fmla="*/ 1918949 w 6572708"/>
              <a:gd name="connsiteY230" fmla="*/ 385674 h 6858000"/>
              <a:gd name="connsiteX231" fmla="*/ 1917499 w 6572708"/>
              <a:gd name="connsiteY231" fmla="*/ 377782 h 6858000"/>
              <a:gd name="connsiteX232" fmla="*/ 1915412 w 6572708"/>
              <a:gd name="connsiteY232" fmla="*/ 372914 h 6858000"/>
              <a:gd name="connsiteX233" fmla="*/ 1911865 w 6572708"/>
              <a:gd name="connsiteY233" fmla="*/ 359009 h 6858000"/>
              <a:gd name="connsiteX234" fmla="*/ 1912244 w 6572708"/>
              <a:gd name="connsiteY234" fmla="*/ 353121 h 6858000"/>
              <a:gd name="connsiteX235" fmla="*/ 1933610 w 6572708"/>
              <a:gd name="connsiteY235" fmla="*/ 297387 h 6858000"/>
              <a:gd name="connsiteX236" fmla="*/ 1939454 w 6572708"/>
              <a:gd name="connsiteY236" fmla="*/ 194719 h 6858000"/>
              <a:gd name="connsiteX237" fmla="*/ 1942001 w 6572708"/>
              <a:gd name="connsiteY237" fmla="*/ 93227 h 6858000"/>
              <a:gd name="connsiteX238" fmla="*/ 1941351 w 6572708"/>
              <a:gd name="connsiteY238" fmla="*/ 56555 h 6858000"/>
              <a:gd name="connsiteX239" fmla="*/ 1950955 w 6572708"/>
              <a:gd name="connsiteY239" fmla="*/ 5312 h 6858000"/>
              <a:gd name="connsiteX240" fmla="*/ 1949546 w 6572708"/>
              <a:gd name="connsiteY240"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31678 w 6572708"/>
              <a:gd name="connsiteY156" fmla="*/ 2207772 h 6858000"/>
              <a:gd name="connsiteX157" fmla="*/ 921761 w 6572708"/>
              <a:gd name="connsiteY157" fmla="*/ 2164302 h 6858000"/>
              <a:gd name="connsiteX158" fmla="*/ 923058 w 6572708"/>
              <a:gd name="connsiteY158" fmla="*/ 2160162 h 6858000"/>
              <a:gd name="connsiteX159" fmla="*/ 931663 w 6572708"/>
              <a:gd name="connsiteY159" fmla="*/ 2151458 h 6858000"/>
              <a:gd name="connsiteX160" fmla="*/ 935730 w 6572708"/>
              <a:gd name="connsiteY160" fmla="*/ 2148616 h 6858000"/>
              <a:gd name="connsiteX161" fmla="*/ 939910 w 6572708"/>
              <a:gd name="connsiteY161" fmla="*/ 2143540 h 6858000"/>
              <a:gd name="connsiteX162" fmla="*/ 939746 w 6572708"/>
              <a:gd name="connsiteY162" fmla="*/ 2143278 h 6858000"/>
              <a:gd name="connsiteX163" fmla="*/ 944182 w 6572708"/>
              <a:gd name="connsiteY163" fmla="*/ 2138791 h 6858000"/>
              <a:gd name="connsiteX164" fmla="*/ 969240 w 6572708"/>
              <a:gd name="connsiteY164" fmla="*/ 2118565 h 6858000"/>
              <a:gd name="connsiteX165" fmla="*/ 969333 w 6572708"/>
              <a:gd name="connsiteY165" fmla="*/ 2074914 h 6858000"/>
              <a:gd name="connsiteX166" fmla="*/ 975462 w 6572708"/>
              <a:gd name="connsiteY166" fmla="*/ 2059981 h 6858000"/>
              <a:gd name="connsiteX167" fmla="*/ 977313 w 6572708"/>
              <a:gd name="connsiteY167" fmla="*/ 2051279 h 6858000"/>
              <a:gd name="connsiteX168" fmla="*/ 976512 w 6572708"/>
              <a:gd name="connsiteY168" fmla="*/ 2050269 h 6858000"/>
              <a:gd name="connsiteX169" fmla="*/ 1000665 w 6572708"/>
              <a:gd name="connsiteY169" fmla="*/ 2030946 h 6858000"/>
              <a:gd name="connsiteX170" fmla="*/ 1001735 w 6572708"/>
              <a:gd name="connsiteY170" fmla="*/ 2027284 h 6858000"/>
              <a:gd name="connsiteX171" fmla="*/ 1020214 w 6572708"/>
              <a:gd name="connsiteY171" fmla="*/ 2016095 h 6858000"/>
              <a:gd name="connsiteX172" fmla="*/ 1028302 w 6572708"/>
              <a:gd name="connsiteY172" fmla="*/ 2009567 h 6858000"/>
              <a:gd name="connsiteX173" fmla="*/ 1033598 w 6572708"/>
              <a:gd name="connsiteY173" fmla="*/ 2009267 h 6858000"/>
              <a:gd name="connsiteX174" fmla="*/ 1044008 w 6572708"/>
              <a:gd name="connsiteY174" fmla="*/ 1998844 h 6858000"/>
              <a:gd name="connsiteX175" fmla="*/ 1044069 w 6572708"/>
              <a:gd name="connsiteY175" fmla="*/ 1997063 h 6858000"/>
              <a:gd name="connsiteX176" fmla="*/ 1056878 w 6572708"/>
              <a:gd name="connsiteY176" fmla="*/ 1990634 h 6858000"/>
              <a:gd name="connsiteX177" fmla="*/ 1072722 w 6572708"/>
              <a:gd name="connsiteY177" fmla="*/ 1987868 h 6858000"/>
              <a:gd name="connsiteX178" fmla="*/ 1145252 w 6572708"/>
              <a:gd name="connsiteY178" fmla="*/ 1891028 h 6858000"/>
              <a:gd name="connsiteX179" fmla="*/ 1226890 w 6572708"/>
              <a:gd name="connsiteY179" fmla="*/ 1845992 h 6858000"/>
              <a:gd name="connsiteX180" fmla="*/ 1323685 w 6572708"/>
              <a:gd name="connsiteY180" fmla="*/ 1758717 h 6858000"/>
              <a:gd name="connsiteX181" fmla="*/ 1398273 w 6572708"/>
              <a:gd name="connsiteY181" fmla="*/ 1627389 h 6858000"/>
              <a:gd name="connsiteX182" fmla="*/ 1417786 w 6572708"/>
              <a:gd name="connsiteY182" fmla="*/ 1591233 h 6858000"/>
              <a:gd name="connsiteX183" fmla="*/ 1456144 w 6572708"/>
              <a:gd name="connsiteY183" fmla="*/ 1570271 h 6858000"/>
              <a:gd name="connsiteX184" fmla="*/ 1458351 w 6572708"/>
              <a:gd name="connsiteY184" fmla="*/ 1554550 h 6858000"/>
              <a:gd name="connsiteX185" fmla="*/ 1458500 w 6572708"/>
              <a:gd name="connsiteY185" fmla="*/ 1551719 h 6858000"/>
              <a:gd name="connsiteX186" fmla="*/ 1464150 w 6572708"/>
              <a:gd name="connsiteY186" fmla="*/ 1542986 h 6858000"/>
              <a:gd name="connsiteX187" fmla="*/ 1459426 w 6572708"/>
              <a:gd name="connsiteY187" fmla="*/ 1537283 h 6858000"/>
              <a:gd name="connsiteX188" fmla="*/ 1463401 w 6572708"/>
              <a:gd name="connsiteY188" fmla="*/ 1521818 h 6858000"/>
              <a:gd name="connsiteX189" fmla="*/ 1475565 w 6572708"/>
              <a:gd name="connsiteY189" fmla="*/ 1506648 h 6858000"/>
              <a:gd name="connsiteX190" fmla="*/ 1540362 w 6572708"/>
              <a:gd name="connsiteY190" fmla="*/ 1438265 h 6858000"/>
              <a:gd name="connsiteX191" fmla="*/ 1575141 w 6572708"/>
              <a:gd name="connsiteY191" fmla="*/ 1395238 h 6858000"/>
              <a:gd name="connsiteX192" fmla="*/ 1582090 w 6572708"/>
              <a:gd name="connsiteY192" fmla="*/ 1375575 h 6858000"/>
              <a:gd name="connsiteX193" fmla="*/ 1596005 w 6572708"/>
              <a:gd name="connsiteY193" fmla="*/ 1350347 h 6858000"/>
              <a:gd name="connsiteX194" fmla="*/ 1615711 w 6572708"/>
              <a:gd name="connsiteY194" fmla="*/ 1303251 h 6858000"/>
              <a:gd name="connsiteX195" fmla="*/ 1650622 w 6572708"/>
              <a:gd name="connsiteY195" fmla="*/ 1244447 h 6858000"/>
              <a:gd name="connsiteX196" fmla="*/ 1702792 w 6572708"/>
              <a:gd name="connsiteY196" fmla="*/ 1215797 h 6858000"/>
              <a:gd name="connsiteX197" fmla="*/ 1700885 w 6572708"/>
              <a:gd name="connsiteY197" fmla="*/ 1209814 h 6858000"/>
              <a:gd name="connsiteX198" fmla="*/ 1723848 w 6572708"/>
              <a:gd name="connsiteY198" fmla="*/ 1183123 h 6858000"/>
              <a:gd name="connsiteX199" fmla="*/ 1759968 w 6572708"/>
              <a:gd name="connsiteY199" fmla="*/ 1166871 h 6858000"/>
              <a:gd name="connsiteX200" fmla="*/ 1767742 w 6572708"/>
              <a:gd name="connsiteY200" fmla="*/ 1158484 h 6858000"/>
              <a:gd name="connsiteX201" fmla="*/ 1773870 w 6572708"/>
              <a:gd name="connsiteY201" fmla="*/ 1125979 h 6858000"/>
              <a:gd name="connsiteX202" fmla="*/ 1767392 w 6572708"/>
              <a:gd name="connsiteY202" fmla="*/ 1121685 h 6858000"/>
              <a:gd name="connsiteX203" fmla="*/ 1770175 w 6572708"/>
              <a:gd name="connsiteY203" fmla="*/ 1112182 h 6858000"/>
              <a:gd name="connsiteX204" fmla="*/ 1769418 w 6572708"/>
              <a:gd name="connsiteY204" fmla="*/ 1109483 h 6858000"/>
              <a:gd name="connsiteX205" fmla="*/ 1766580 w 6572708"/>
              <a:gd name="connsiteY205" fmla="*/ 1094184 h 6858000"/>
              <a:gd name="connsiteX206" fmla="*/ 1797677 w 6572708"/>
              <a:gd name="connsiteY206" fmla="*/ 1065740 h 6858000"/>
              <a:gd name="connsiteX207" fmla="*/ 1805371 w 6572708"/>
              <a:gd name="connsiteY207" fmla="*/ 1027273 h 6858000"/>
              <a:gd name="connsiteX208" fmla="*/ 1882128 w 6572708"/>
              <a:gd name="connsiteY208" fmla="*/ 887059 h 6858000"/>
              <a:gd name="connsiteX209" fmla="*/ 1922110 w 6572708"/>
              <a:gd name="connsiteY209" fmla="*/ 824781 h 6858000"/>
              <a:gd name="connsiteX210" fmla="*/ 1970558 w 6572708"/>
              <a:gd name="connsiteY210" fmla="*/ 721635 h 6858000"/>
              <a:gd name="connsiteX211" fmla="*/ 1974257 w 6572708"/>
              <a:gd name="connsiteY211" fmla="*/ 713733 h 6858000"/>
              <a:gd name="connsiteX212" fmla="*/ 1971701 w 6572708"/>
              <a:gd name="connsiteY212" fmla="*/ 704563 h 6858000"/>
              <a:gd name="connsiteX213" fmla="*/ 1966819 w 6572708"/>
              <a:gd name="connsiteY213" fmla="*/ 628924 h 6858000"/>
              <a:gd name="connsiteX214" fmla="*/ 1956004 w 6572708"/>
              <a:gd name="connsiteY214" fmla="*/ 621102 h 6858000"/>
              <a:gd name="connsiteX215" fmla="*/ 1948613 w 6572708"/>
              <a:gd name="connsiteY215" fmla="*/ 609156 h 6858000"/>
              <a:gd name="connsiteX216" fmla="*/ 1949145 w 6572708"/>
              <a:gd name="connsiteY216" fmla="*/ 606753 h 6858000"/>
              <a:gd name="connsiteX217" fmla="*/ 1944819 w 6572708"/>
              <a:gd name="connsiteY217" fmla="*/ 590072 h 6858000"/>
              <a:gd name="connsiteX218" fmla="*/ 1941001 w 6572708"/>
              <a:gd name="connsiteY218" fmla="*/ 588296 h 6858000"/>
              <a:gd name="connsiteX219" fmla="*/ 1937134 w 6572708"/>
              <a:gd name="connsiteY219" fmla="*/ 577443 h 6858000"/>
              <a:gd name="connsiteX220" fmla="*/ 1927092 w 6572708"/>
              <a:gd name="connsiteY220" fmla="*/ 557642 h 6858000"/>
              <a:gd name="connsiteX221" fmla="*/ 1927484 w 6572708"/>
              <a:gd name="connsiteY221" fmla="*/ 552451 h 6858000"/>
              <a:gd name="connsiteX222" fmla="*/ 1915874 w 6572708"/>
              <a:gd name="connsiteY222" fmla="*/ 520271 h 6858000"/>
              <a:gd name="connsiteX223" fmla="*/ 1916793 w 6572708"/>
              <a:gd name="connsiteY223" fmla="*/ 519123 h 6858000"/>
              <a:gd name="connsiteX224" fmla="*/ 1918236 w 6572708"/>
              <a:gd name="connsiteY224" fmla="*/ 506970 h 6858000"/>
              <a:gd name="connsiteX225" fmla="*/ 1918529 w 6572708"/>
              <a:gd name="connsiteY225" fmla="*/ 485354 h 6858000"/>
              <a:gd name="connsiteX226" fmla="*/ 1932556 w 6572708"/>
              <a:gd name="connsiteY226" fmla="*/ 426779 h 6858000"/>
              <a:gd name="connsiteX227" fmla="*/ 1920572 w 6572708"/>
              <a:gd name="connsiteY227" fmla="*/ 393150 h 6858000"/>
              <a:gd name="connsiteX228" fmla="*/ 1918744 w 6572708"/>
              <a:gd name="connsiteY228" fmla="*/ 385981 h 6858000"/>
              <a:gd name="connsiteX229" fmla="*/ 1918949 w 6572708"/>
              <a:gd name="connsiteY229" fmla="*/ 385674 h 6858000"/>
              <a:gd name="connsiteX230" fmla="*/ 1917499 w 6572708"/>
              <a:gd name="connsiteY230" fmla="*/ 377782 h 6858000"/>
              <a:gd name="connsiteX231" fmla="*/ 1915412 w 6572708"/>
              <a:gd name="connsiteY231" fmla="*/ 372914 h 6858000"/>
              <a:gd name="connsiteX232" fmla="*/ 1911865 w 6572708"/>
              <a:gd name="connsiteY232" fmla="*/ 359009 h 6858000"/>
              <a:gd name="connsiteX233" fmla="*/ 1912244 w 6572708"/>
              <a:gd name="connsiteY233" fmla="*/ 353121 h 6858000"/>
              <a:gd name="connsiteX234" fmla="*/ 1933610 w 6572708"/>
              <a:gd name="connsiteY234" fmla="*/ 297387 h 6858000"/>
              <a:gd name="connsiteX235" fmla="*/ 1939454 w 6572708"/>
              <a:gd name="connsiteY235" fmla="*/ 194719 h 6858000"/>
              <a:gd name="connsiteX236" fmla="*/ 1942001 w 6572708"/>
              <a:gd name="connsiteY236" fmla="*/ 93227 h 6858000"/>
              <a:gd name="connsiteX237" fmla="*/ 1941351 w 6572708"/>
              <a:gd name="connsiteY237" fmla="*/ 56555 h 6858000"/>
              <a:gd name="connsiteX238" fmla="*/ 1950955 w 6572708"/>
              <a:gd name="connsiteY238" fmla="*/ 5312 h 6858000"/>
              <a:gd name="connsiteX239" fmla="*/ 1949546 w 6572708"/>
              <a:gd name="connsiteY239"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31678 w 6572708"/>
              <a:gd name="connsiteY156" fmla="*/ 2207772 h 6858000"/>
              <a:gd name="connsiteX157" fmla="*/ 921761 w 6572708"/>
              <a:gd name="connsiteY157" fmla="*/ 2164302 h 6858000"/>
              <a:gd name="connsiteX158" fmla="*/ 923058 w 6572708"/>
              <a:gd name="connsiteY158" fmla="*/ 2160162 h 6858000"/>
              <a:gd name="connsiteX159" fmla="*/ 931663 w 6572708"/>
              <a:gd name="connsiteY159" fmla="*/ 2151458 h 6858000"/>
              <a:gd name="connsiteX160" fmla="*/ 935730 w 6572708"/>
              <a:gd name="connsiteY160" fmla="*/ 2148616 h 6858000"/>
              <a:gd name="connsiteX161" fmla="*/ 939910 w 6572708"/>
              <a:gd name="connsiteY161" fmla="*/ 2143540 h 6858000"/>
              <a:gd name="connsiteX162" fmla="*/ 939746 w 6572708"/>
              <a:gd name="connsiteY162" fmla="*/ 2143278 h 6858000"/>
              <a:gd name="connsiteX163" fmla="*/ 944182 w 6572708"/>
              <a:gd name="connsiteY163" fmla="*/ 2138791 h 6858000"/>
              <a:gd name="connsiteX164" fmla="*/ 969240 w 6572708"/>
              <a:gd name="connsiteY164" fmla="*/ 2118565 h 6858000"/>
              <a:gd name="connsiteX165" fmla="*/ 969333 w 6572708"/>
              <a:gd name="connsiteY165" fmla="*/ 2074914 h 6858000"/>
              <a:gd name="connsiteX166" fmla="*/ 975462 w 6572708"/>
              <a:gd name="connsiteY166" fmla="*/ 2059981 h 6858000"/>
              <a:gd name="connsiteX167" fmla="*/ 977313 w 6572708"/>
              <a:gd name="connsiteY167" fmla="*/ 2051279 h 6858000"/>
              <a:gd name="connsiteX168" fmla="*/ 976512 w 6572708"/>
              <a:gd name="connsiteY168" fmla="*/ 2050269 h 6858000"/>
              <a:gd name="connsiteX169" fmla="*/ 1000665 w 6572708"/>
              <a:gd name="connsiteY169" fmla="*/ 2030946 h 6858000"/>
              <a:gd name="connsiteX170" fmla="*/ 1001735 w 6572708"/>
              <a:gd name="connsiteY170" fmla="*/ 2027284 h 6858000"/>
              <a:gd name="connsiteX171" fmla="*/ 1020214 w 6572708"/>
              <a:gd name="connsiteY171" fmla="*/ 2016095 h 6858000"/>
              <a:gd name="connsiteX172" fmla="*/ 1028302 w 6572708"/>
              <a:gd name="connsiteY172" fmla="*/ 2009567 h 6858000"/>
              <a:gd name="connsiteX173" fmla="*/ 1033598 w 6572708"/>
              <a:gd name="connsiteY173" fmla="*/ 2009267 h 6858000"/>
              <a:gd name="connsiteX174" fmla="*/ 1044008 w 6572708"/>
              <a:gd name="connsiteY174" fmla="*/ 1998844 h 6858000"/>
              <a:gd name="connsiteX175" fmla="*/ 1044069 w 6572708"/>
              <a:gd name="connsiteY175" fmla="*/ 1997063 h 6858000"/>
              <a:gd name="connsiteX176" fmla="*/ 1056878 w 6572708"/>
              <a:gd name="connsiteY176" fmla="*/ 1990634 h 6858000"/>
              <a:gd name="connsiteX177" fmla="*/ 1072722 w 6572708"/>
              <a:gd name="connsiteY177" fmla="*/ 1987868 h 6858000"/>
              <a:gd name="connsiteX178" fmla="*/ 1145252 w 6572708"/>
              <a:gd name="connsiteY178" fmla="*/ 1891028 h 6858000"/>
              <a:gd name="connsiteX179" fmla="*/ 1226890 w 6572708"/>
              <a:gd name="connsiteY179" fmla="*/ 1845992 h 6858000"/>
              <a:gd name="connsiteX180" fmla="*/ 1323685 w 6572708"/>
              <a:gd name="connsiteY180" fmla="*/ 1758717 h 6858000"/>
              <a:gd name="connsiteX181" fmla="*/ 1398273 w 6572708"/>
              <a:gd name="connsiteY181" fmla="*/ 1627389 h 6858000"/>
              <a:gd name="connsiteX182" fmla="*/ 1417786 w 6572708"/>
              <a:gd name="connsiteY182" fmla="*/ 1591233 h 6858000"/>
              <a:gd name="connsiteX183" fmla="*/ 1456144 w 6572708"/>
              <a:gd name="connsiteY183" fmla="*/ 1570271 h 6858000"/>
              <a:gd name="connsiteX184" fmla="*/ 1458351 w 6572708"/>
              <a:gd name="connsiteY184" fmla="*/ 1554550 h 6858000"/>
              <a:gd name="connsiteX185" fmla="*/ 1458500 w 6572708"/>
              <a:gd name="connsiteY185" fmla="*/ 1551719 h 6858000"/>
              <a:gd name="connsiteX186" fmla="*/ 1464150 w 6572708"/>
              <a:gd name="connsiteY186" fmla="*/ 1542986 h 6858000"/>
              <a:gd name="connsiteX187" fmla="*/ 1459426 w 6572708"/>
              <a:gd name="connsiteY187" fmla="*/ 1537283 h 6858000"/>
              <a:gd name="connsiteX188" fmla="*/ 1463401 w 6572708"/>
              <a:gd name="connsiteY188" fmla="*/ 1521818 h 6858000"/>
              <a:gd name="connsiteX189" fmla="*/ 1475565 w 6572708"/>
              <a:gd name="connsiteY189" fmla="*/ 1506648 h 6858000"/>
              <a:gd name="connsiteX190" fmla="*/ 1540362 w 6572708"/>
              <a:gd name="connsiteY190" fmla="*/ 1438265 h 6858000"/>
              <a:gd name="connsiteX191" fmla="*/ 1575141 w 6572708"/>
              <a:gd name="connsiteY191" fmla="*/ 1395238 h 6858000"/>
              <a:gd name="connsiteX192" fmla="*/ 1582090 w 6572708"/>
              <a:gd name="connsiteY192" fmla="*/ 1375575 h 6858000"/>
              <a:gd name="connsiteX193" fmla="*/ 1596005 w 6572708"/>
              <a:gd name="connsiteY193" fmla="*/ 1350347 h 6858000"/>
              <a:gd name="connsiteX194" fmla="*/ 1615711 w 6572708"/>
              <a:gd name="connsiteY194" fmla="*/ 1303251 h 6858000"/>
              <a:gd name="connsiteX195" fmla="*/ 1650622 w 6572708"/>
              <a:gd name="connsiteY195" fmla="*/ 1244447 h 6858000"/>
              <a:gd name="connsiteX196" fmla="*/ 1702792 w 6572708"/>
              <a:gd name="connsiteY196" fmla="*/ 1215797 h 6858000"/>
              <a:gd name="connsiteX197" fmla="*/ 1700885 w 6572708"/>
              <a:gd name="connsiteY197" fmla="*/ 1209814 h 6858000"/>
              <a:gd name="connsiteX198" fmla="*/ 1723848 w 6572708"/>
              <a:gd name="connsiteY198" fmla="*/ 1183123 h 6858000"/>
              <a:gd name="connsiteX199" fmla="*/ 1759968 w 6572708"/>
              <a:gd name="connsiteY199" fmla="*/ 1166871 h 6858000"/>
              <a:gd name="connsiteX200" fmla="*/ 1767742 w 6572708"/>
              <a:gd name="connsiteY200" fmla="*/ 1158484 h 6858000"/>
              <a:gd name="connsiteX201" fmla="*/ 1773870 w 6572708"/>
              <a:gd name="connsiteY201" fmla="*/ 1125979 h 6858000"/>
              <a:gd name="connsiteX202" fmla="*/ 1767392 w 6572708"/>
              <a:gd name="connsiteY202" fmla="*/ 1121685 h 6858000"/>
              <a:gd name="connsiteX203" fmla="*/ 1770175 w 6572708"/>
              <a:gd name="connsiteY203" fmla="*/ 1112182 h 6858000"/>
              <a:gd name="connsiteX204" fmla="*/ 1769418 w 6572708"/>
              <a:gd name="connsiteY204" fmla="*/ 1109483 h 6858000"/>
              <a:gd name="connsiteX205" fmla="*/ 1766580 w 6572708"/>
              <a:gd name="connsiteY205" fmla="*/ 1094184 h 6858000"/>
              <a:gd name="connsiteX206" fmla="*/ 1797677 w 6572708"/>
              <a:gd name="connsiteY206" fmla="*/ 1065740 h 6858000"/>
              <a:gd name="connsiteX207" fmla="*/ 1805371 w 6572708"/>
              <a:gd name="connsiteY207" fmla="*/ 1027273 h 6858000"/>
              <a:gd name="connsiteX208" fmla="*/ 1922110 w 6572708"/>
              <a:gd name="connsiteY208" fmla="*/ 824781 h 6858000"/>
              <a:gd name="connsiteX209" fmla="*/ 1970558 w 6572708"/>
              <a:gd name="connsiteY209" fmla="*/ 721635 h 6858000"/>
              <a:gd name="connsiteX210" fmla="*/ 1974257 w 6572708"/>
              <a:gd name="connsiteY210" fmla="*/ 713733 h 6858000"/>
              <a:gd name="connsiteX211" fmla="*/ 1971701 w 6572708"/>
              <a:gd name="connsiteY211" fmla="*/ 704563 h 6858000"/>
              <a:gd name="connsiteX212" fmla="*/ 1966819 w 6572708"/>
              <a:gd name="connsiteY212" fmla="*/ 628924 h 6858000"/>
              <a:gd name="connsiteX213" fmla="*/ 1956004 w 6572708"/>
              <a:gd name="connsiteY213" fmla="*/ 621102 h 6858000"/>
              <a:gd name="connsiteX214" fmla="*/ 1948613 w 6572708"/>
              <a:gd name="connsiteY214" fmla="*/ 609156 h 6858000"/>
              <a:gd name="connsiteX215" fmla="*/ 1949145 w 6572708"/>
              <a:gd name="connsiteY215" fmla="*/ 606753 h 6858000"/>
              <a:gd name="connsiteX216" fmla="*/ 1944819 w 6572708"/>
              <a:gd name="connsiteY216" fmla="*/ 590072 h 6858000"/>
              <a:gd name="connsiteX217" fmla="*/ 1941001 w 6572708"/>
              <a:gd name="connsiteY217" fmla="*/ 588296 h 6858000"/>
              <a:gd name="connsiteX218" fmla="*/ 1937134 w 6572708"/>
              <a:gd name="connsiteY218" fmla="*/ 577443 h 6858000"/>
              <a:gd name="connsiteX219" fmla="*/ 1927092 w 6572708"/>
              <a:gd name="connsiteY219" fmla="*/ 557642 h 6858000"/>
              <a:gd name="connsiteX220" fmla="*/ 1927484 w 6572708"/>
              <a:gd name="connsiteY220" fmla="*/ 552451 h 6858000"/>
              <a:gd name="connsiteX221" fmla="*/ 1915874 w 6572708"/>
              <a:gd name="connsiteY221" fmla="*/ 520271 h 6858000"/>
              <a:gd name="connsiteX222" fmla="*/ 1916793 w 6572708"/>
              <a:gd name="connsiteY222" fmla="*/ 519123 h 6858000"/>
              <a:gd name="connsiteX223" fmla="*/ 1918236 w 6572708"/>
              <a:gd name="connsiteY223" fmla="*/ 506970 h 6858000"/>
              <a:gd name="connsiteX224" fmla="*/ 1918529 w 6572708"/>
              <a:gd name="connsiteY224" fmla="*/ 485354 h 6858000"/>
              <a:gd name="connsiteX225" fmla="*/ 1932556 w 6572708"/>
              <a:gd name="connsiteY225" fmla="*/ 426779 h 6858000"/>
              <a:gd name="connsiteX226" fmla="*/ 1920572 w 6572708"/>
              <a:gd name="connsiteY226" fmla="*/ 393150 h 6858000"/>
              <a:gd name="connsiteX227" fmla="*/ 1918744 w 6572708"/>
              <a:gd name="connsiteY227" fmla="*/ 385981 h 6858000"/>
              <a:gd name="connsiteX228" fmla="*/ 1918949 w 6572708"/>
              <a:gd name="connsiteY228" fmla="*/ 385674 h 6858000"/>
              <a:gd name="connsiteX229" fmla="*/ 1917499 w 6572708"/>
              <a:gd name="connsiteY229" fmla="*/ 377782 h 6858000"/>
              <a:gd name="connsiteX230" fmla="*/ 1915412 w 6572708"/>
              <a:gd name="connsiteY230" fmla="*/ 372914 h 6858000"/>
              <a:gd name="connsiteX231" fmla="*/ 1911865 w 6572708"/>
              <a:gd name="connsiteY231" fmla="*/ 359009 h 6858000"/>
              <a:gd name="connsiteX232" fmla="*/ 1912244 w 6572708"/>
              <a:gd name="connsiteY232" fmla="*/ 353121 h 6858000"/>
              <a:gd name="connsiteX233" fmla="*/ 1933610 w 6572708"/>
              <a:gd name="connsiteY233" fmla="*/ 297387 h 6858000"/>
              <a:gd name="connsiteX234" fmla="*/ 1939454 w 6572708"/>
              <a:gd name="connsiteY234" fmla="*/ 194719 h 6858000"/>
              <a:gd name="connsiteX235" fmla="*/ 1942001 w 6572708"/>
              <a:gd name="connsiteY235" fmla="*/ 93227 h 6858000"/>
              <a:gd name="connsiteX236" fmla="*/ 1941351 w 6572708"/>
              <a:gd name="connsiteY236" fmla="*/ 56555 h 6858000"/>
              <a:gd name="connsiteX237" fmla="*/ 1950955 w 6572708"/>
              <a:gd name="connsiteY237" fmla="*/ 5312 h 6858000"/>
              <a:gd name="connsiteX238" fmla="*/ 1949546 w 6572708"/>
              <a:gd name="connsiteY238"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31678 w 6572708"/>
              <a:gd name="connsiteY156" fmla="*/ 2207772 h 6858000"/>
              <a:gd name="connsiteX157" fmla="*/ 921761 w 6572708"/>
              <a:gd name="connsiteY157" fmla="*/ 2164302 h 6858000"/>
              <a:gd name="connsiteX158" fmla="*/ 923058 w 6572708"/>
              <a:gd name="connsiteY158" fmla="*/ 2160162 h 6858000"/>
              <a:gd name="connsiteX159" fmla="*/ 931663 w 6572708"/>
              <a:gd name="connsiteY159" fmla="*/ 2151458 h 6858000"/>
              <a:gd name="connsiteX160" fmla="*/ 935730 w 6572708"/>
              <a:gd name="connsiteY160" fmla="*/ 2148616 h 6858000"/>
              <a:gd name="connsiteX161" fmla="*/ 939910 w 6572708"/>
              <a:gd name="connsiteY161" fmla="*/ 2143540 h 6858000"/>
              <a:gd name="connsiteX162" fmla="*/ 939746 w 6572708"/>
              <a:gd name="connsiteY162" fmla="*/ 2143278 h 6858000"/>
              <a:gd name="connsiteX163" fmla="*/ 944182 w 6572708"/>
              <a:gd name="connsiteY163" fmla="*/ 2138791 h 6858000"/>
              <a:gd name="connsiteX164" fmla="*/ 969240 w 6572708"/>
              <a:gd name="connsiteY164" fmla="*/ 2118565 h 6858000"/>
              <a:gd name="connsiteX165" fmla="*/ 969333 w 6572708"/>
              <a:gd name="connsiteY165" fmla="*/ 2074914 h 6858000"/>
              <a:gd name="connsiteX166" fmla="*/ 975462 w 6572708"/>
              <a:gd name="connsiteY166" fmla="*/ 2059981 h 6858000"/>
              <a:gd name="connsiteX167" fmla="*/ 977313 w 6572708"/>
              <a:gd name="connsiteY167" fmla="*/ 2051279 h 6858000"/>
              <a:gd name="connsiteX168" fmla="*/ 976512 w 6572708"/>
              <a:gd name="connsiteY168" fmla="*/ 2050269 h 6858000"/>
              <a:gd name="connsiteX169" fmla="*/ 1000665 w 6572708"/>
              <a:gd name="connsiteY169" fmla="*/ 2030946 h 6858000"/>
              <a:gd name="connsiteX170" fmla="*/ 1001735 w 6572708"/>
              <a:gd name="connsiteY170" fmla="*/ 2027284 h 6858000"/>
              <a:gd name="connsiteX171" fmla="*/ 1020214 w 6572708"/>
              <a:gd name="connsiteY171" fmla="*/ 2016095 h 6858000"/>
              <a:gd name="connsiteX172" fmla="*/ 1028302 w 6572708"/>
              <a:gd name="connsiteY172" fmla="*/ 2009567 h 6858000"/>
              <a:gd name="connsiteX173" fmla="*/ 1033598 w 6572708"/>
              <a:gd name="connsiteY173" fmla="*/ 2009267 h 6858000"/>
              <a:gd name="connsiteX174" fmla="*/ 1044008 w 6572708"/>
              <a:gd name="connsiteY174" fmla="*/ 1998844 h 6858000"/>
              <a:gd name="connsiteX175" fmla="*/ 1044069 w 6572708"/>
              <a:gd name="connsiteY175" fmla="*/ 1997063 h 6858000"/>
              <a:gd name="connsiteX176" fmla="*/ 1056878 w 6572708"/>
              <a:gd name="connsiteY176" fmla="*/ 1990634 h 6858000"/>
              <a:gd name="connsiteX177" fmla="*/ 1072722 w 6572708"/>
              <a:gd name="connsiteY177" fmla="*/ 1987868 h 6858000"/>
              <a:gd name="connsiteX178" fmla="*/ 1145252 w 6572708"/>
              <a:gd name="connsiteY178" fmla="*/ 1891028 h 6858000"/>
              <a:gd name="connsiteX179" fmla="*/ 1226890 w 6572708"/>
              <a:gd name="connsiteY179" fmla="*/ 1845992 h 6858000"/>
              <a:gd name="connsiteX180" fmla="*/ 1323685 w 6572708"/>
              <a:gd name="connsiteY180" fmla="*/ 1758717 h 6858000"/>
              <a:gd name="connsiteX181" fmla="*/ 1398273 w 6572708"/>
              <a:gd name="connsiteY181" fmla="*/ 1627389 h 6858000"/>
              <a:gd name="connsiteX182" fmla="*/ 1417786 w 6572708"/>
              <a:gd name="connsiteY182" fmla="*/ 1591233 h 6858000"/>
              <a:gd name="connsiteX183" fmla="*/ 1456144 w 6572708"/>
              <a:gd name="connsiteY183" fmla="*/ 1570271 h 6858000"/>
              <a:gd name="connsiteX184" fmla="*/ 1458351 w 6572708"/>
              <a:gd name="connsiteY184" fmla="*/ 1554550 h 6858000"/>
              <a:gd name="connsiteX185" fmla="*/ 1458500 w 6572708"/>
              <a:gd name="connsiteY185" fmla="*/ 1551719 h 6858000"/>
              <a:gd name="connsiteX186" fmla="*/ 1464150 w 6572708"/>
              <a:gd name="connsiteY186" fmla="*/ 1542986 h 6858000"/>
              <a:gd name="connsiteX187" fmla="*/ 1459426 w 6572708"/>
              <a:gd name="connsiteY187" fmla="*/ 1537283 h 6858000"/>
              <a:gd name="connsiteX188" fmla="*/ 1463401 w 6572708"/>
              <a:gd name="connsiteY188" fmla="*/ 1521818 h 6858000"/>
              <a:gd name="connsiteX189" fmla="*/ 1475565 w 6572708"/>
              <a:gd name="connsiteY189" fmla="*/ 1506648 h 6858000"/>
              <a:gd name="connsiteX190" fmla="*/ 1540362 w 6572708"/>
              <a:gd name="connsiteY190" fmla="*/ 1438265 h 6858000"/>
              <a:gd name="connsiteX191" fmla="*/ 1575141 w 6572708"/>
              <a:gd name="connsiteY191" fmla="*/ 1395238 h 6858000"/>
              <a:gd name="connsiteX192" fmla="*/ 1582090 w 6572708"/>
              <a:gd name="connsiteY192" fmla="*/ 1375575 h 6858000"/>
              <a:gd name="connsiteX193" fmla="*/ 1596005 w 6572708"/>
              <a:gd name="connsiteY193" fmla="*/ 1350347 h 6858000"/>
              <a:gd name="connsiteX194" fmla="*/ 1615711 w 6572708"/>
              <a:gd name="connsiteY194" fmla="*/ 1303251 h 6858000"/>
              <a:gd name="connsiteX195" fmla="*/ 1650622 w 6572708"/>
              <a:gd name="connsiteY195" fmla="*/ 1244447 h 6858000"/>
              <a:gd name="connsiteX196" fmla="*/ 1702792 w 6572708"/>
              <a:gd name="connsiteY196" fmla="*/ 1215797 h 6858000"/>
              <a:gd name="connsiteX197" fmla="*/ 1700885 w 6572708"/>
              <a:gd name="connsiteY197" fmla="*/ 1209814 h 6858000"/>
              <a:gd name="connsiteX198" fmla="*/ 1723848 w 6572708"/>
              <a:gd name="connsiteY198" fmla="*/ 1183123 h 6858000"/>
              <a:gd name="connsiteX199" fmla="*/ 1759968 w 6572708"/>
              <a:gd name="connsiteY199" fmla="*/ 1166871 h 6858000"/>
              <a:gd name="connsiteX200" fmla="*/ 1767742 w 6572708"/>
              <a:gd name="connsiteY200" fmla="*/ 1158484 h 6858000"/>
              <a:gd name="connsiteX201" fmla="*/ 1773870 w 6572708"/>
              <a:gd name="connsiteY201" fmla="*/ 1125979 h 6858000"/>
              <a:gd name="connsiteX202" fmla="*/ 1767392 w 6572708"/>
              <a:gd name="connsiteY202" fmla="*/ 1121685 h 6858000"/>
              <a:gd name="connsiteX203" fmla="*/ 1770175 w 6572708"/>
              <a:gd name="connsiteY203" fmla="*/ 1112182 h 6858000"/>
              <a:gd name="connsiteX204" fmla="*/ 1769418 w 6572708"/>
              <a:gd name="connsiteY204" fmla="*/ 1109483 h 6858000"/>
              <a:gd name="connsiteX205" fmla="*/ 1766580 w 6572708"/>
              <a:gd name="connsiteY205" fmla="*/ 1094184 h 6858000"/>
              <a:gd name="connsiteX206" fmla="*/ 1797677 w 6572708"/>
              <a:gd name="connsiteY206" fmla="*/ 1065740 h 6858000"/>
              <a:gd name="connsiteX207" fmla="*/ 1863681 w 6572708"/>
              <a:gd name="connsiteY207" fmla="*/ 947760 h 6858000"/>
              <a:gd name="connsiteX208" fmla="*/ 1922110 w 6572708"/>
              <a:gd name="connsiteY208" fmla="*/ 824781 h 6858000"/>
              <a:gd name="connsiteX209" fmla="*/ 1970558 w 6572708"/>
              <a:gd name="connsiteY209" fmla="*/ 721635 h 6858000"/>
              <a:gd name="connsiteX210" fmla="*/ 1974257 w 6572708"/>
              <a:gd name="connsiteY210" fmla="*/ 713733 h 6858000"/>
              <a:gd name="connsiteX211" fmla="*/ 1971701 w 6572708"/>
              <a:gd name="connsiteY211" fmla="*/ 704563 h 6858000"/>
              <a:gd name="connsiteX212" fmla="*/ 1966819 w 6572708"/>
              <a:gd name="connsiteY212" fmla="*/ 628924 h 6858000"/>
              <a:gd name="connsiteX213" fmla="*/ 1956004 w 6572708"/>
              <a:gd name="connsiteY213" fmla="*/ 621102 h 6858000"/>
              <a:gd name="connsiteX214" fmla="*/ 1948613 w 6572708"/>
              <a:gd name="connsiteY214" fmla="*/ 609156 h 6858000"/>
              <a:gd name="connsiteX215" fmla="*/ 1949145 w 6572708"/>
              <a:gd name="connsiteY215" fmla="*/ 606753 h 6858000"/>
              <a:gd name="connsiteX216" fmla="*/ 1944819 w 6572708"/>
              <a:gd name="connsiteY216" fmla="*/ 590072 h 6858000"/>
              <a:gd name="connsiteX217" fmla="*/ 1941001 w 6572708"/>
              <a:gd name="connsiteY217" fmla="*/ 588296 h 6858000"/>
              <a:gd name="connsiteX218" fmla="*/ 1937134 w 6572708"/>
              <a:gd name="connsiteY218" fmla="*/ 577443 h 6858000"/>
              <a:gd name="connsiteX219" fmla="*/ 1927092 w 6572708"/>
              <a:gd name="connsiteY219" fmla="*/ 557642 h 6858000"/>
              <a:gd name="connsiteX220" fmla="*/ 1927484 w 6572708"/>
              <a:gd name="connsiteY220" fmla="*/ 552451 h 6858000"/>
              <a:gd name="connsiteX221" fmla="*/ 1915874 w 6572708"/>
              <a:gd name="connsiteY221" fmla="*/ 520271 h 6858000"/>
              <a:gd name="connsiteX222" fmla="*/ 1916793 w 6572708"/>
              <a:gd name="connsiteY222" fmla="*/ 519123 h 6858000"/>
              <a:gd name="connsiteX223" fmla="*/ 1918236 w 6572708"/>
              <a:gd name="connsiteY223" fmla="*/ 506970 h 6858000"/>
              <a:gd name="connsiteX224" fmla="*/ 1918529 w 6572708"/>
              <a:gd name="connsiteY224" fmla="*/ 485354 h 6858000"/>
              <a:gd name="connsiteX225" fmla="*/ 1932556 w 6572708"/>
              <a:gd name="connsiteY225" fmla="*/ 426779 h 6858000"/>
              <a:gd name="connsiteX226" fmla="*/ 1920572 w 6572708"/>
              <a:gd name="connsiteY226" fmla="*/ 393150 h 6858000"/>
              <a:gd name="connsiteX227" fmla="*/ 1918744 w 6572708"/>
              <a:gd name="connsiteY227" fmla="*/ 385981 h 6858000"/>
              <a:gd name="connsiteX228" fmla="*/ 1918949 w 6572708"/>
              <a:gd name="connsiteY228" fmla="*/ 385674 h 6858000"/>
              <a:gd name="connsiteX229" fmla="*/ 1917499 w 6572708"/>
              <a:gd name="connsiteY229" fmla="*/ 377782 h 6858000"/>
              <a:gd name="connsiteX230" fmla="*/ 1915412 w 6572708"/>
              <a:gd name="connsiteY230" fmla="*/ 372914 h 6858000"/>
              <a:gd name="connsiteX231" fmla="*/ 1911865 w 6572708"/>
              <a:gd name="connsiteY231" fmla="*/ 359009 h 6858000"/>
              <a:gd name="connsiteX232" fmla="*/ 1912244 w 6572708"/>
              <a:gd name="connsiteY232" fmla="*/ 353121 h 6858000"/>
              <a:gd name="connsiteX233" fmla="*/ 1933610 w 6572708"/>
              <a:gd name="connsiteY233" fmla="*/ 297387 h 6858000"/>
              <a:gd name="connsiteX234" fmla="*/ 1939454 w 6572708"/>
              <a:gd name="connsiteY234" fmla="*/ 194719 h 6858000"/>
              <a:gd name="connsiteX235" fmla="*/ 1942001 w 6572708"/>
              <a:gd name="connsiteY235" fmla="*/ 93227 h 6858000"/>
              <a:gd name="connsiteX236" fmla="*/ 1941351 w 6572708"/>
              <a:gd name="connsiteY236" fmla="*/ 56555 h 6858000"/>
              <a:gd name="connsiteX237" fmla="*/ 1950955 w 6572708"/>
              <a:gd name="connsiteY237" fmla="*/ 5312 h 6858000"/>
              <a:gd name="connsiteX238" fmla="*/ 1949546 w 6572708"/>
              <a:gd name="connsiteY238"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21761 w 6572708"/>
              <a:gd name="connsiteY156" fmla="*/ 2164302 h 6858000"/>
              <a:gd name="connsiteX157" fmla="*/ 923058 w 6572708"/>
              <a:gd name="connsiteY157" fmla="*/ 2160162 h 6858000"/>
              <a:gd name="connsiteX158" fmla="*/ 931663 w 6572708"/>
              <a:gd name="connsiteY158" fmla="*/ 2151458 h 6858000"/>
              <a:gd name="connsiteX159" fmla="*/ 935730 w 6572708"/>
              <a:gd name="connsiteY159" fmla="*/ 2148616 h 6858000"/>
              <a:gd name="connsiteX160" fmla="*/ 939910 w 6572708"/>
              <a:gd name="connsiteY160" fmla="*/ 2143540 h 6858000"/>
              <a:gd name="connsiteX161" fmla="*/ 939746 w 6572708"/>
              <a:gd name="connsiteY161" fmla="*/ 2143278 h 6858000"/>
              <a:gd name="connsiteX162" fmla="*/ 944182 w 6572708"/>
              <a:gd name="connsiteY162" fmla="*/ 2138791 h 6858000"/>
              <a:gd name="connsiteX163" fmla="*/ 969240 w 6572708"/>
              <a:gd name="connsiteY163" fmla="*/ 2118565 h 6858000"/>
              <a:gd name="connsiteX164" fmla="*/ 969333 w 6572708"/>
              <a:gd name="connsiteY164" fmla="*/ 2074914 h 6858000"/>
              <a:gd name="connsiteX165" fmla="*/ 975462 w 6572708"/>
              <a:gd name="connsiteY165" fmla="*/ 2059981 h 6858000"/>
              <a:gd name="connsiteX166" fmla="*/ 977313 w 6572708"/>
              <a:gd name="connsiteY166" fmla="*/ 2051279 h 6858000"/>
              <a:gd name="connsiteX167" fmla="*/ 976512 w 6572708"/>
              <a:gd name="connsiteY167" fmla="*/ 2050269 h 6858000"/>
              <a:gd name="connsiteX168" fmla="*/ 1000665 w 6572708"/>
              <a:gd name="connsiteY168" fmla="*/ 2030946 h 6858000"/>
              <a:gd name="connsiteX169" fmla="*/ 1001735 w 6572708"/>
              <a:gd name="connsiteY169" fmla="*/ 2027284 h 6858000"/>
              <a:gd name="connsiteX170" fmla="*/ 1020214 w 6572708"/>
              <a:gd name="connsiteY170" fmla="*/ 2016095 h 6858000"/>
              <a:gd name="connsiteX171" fmla="*/ 1028302 w 6572708"/>
              <a:gd name="connsiteY171" fmla="*/ 2009567 h 6858000"/>
              <a:gd name="connsiteX172" fmla="*/ 1033598 w 6572708"/>
              <a:gd name="connsiteY172" fmla="*/ 2009267 h 6858000"/>
              <a:gd name="connsiteX173" fmla="*/ 1044008 w 6572708"/>
              <a:gd name="connsiteY173" fmla="*/ 1998844 h 6858000"/>
              <a:gd name="connsiteX174" fmla="*/ 1044069 w 6572708"/>
              <a:gd name="connsiteY174" fmla="*/ 1997063 h 6858000"/>
              <a:gd name="connsiteX175" fmla="*/ 1056878 w 6572708"/>
              <a:gd name="connsiteY175" fmla="*/ 1990634 h 6858000"/>
              <a:gd name="connsiteX176" fmla="*/ 1072722 w 6572708"/>
              <a:gd name="connsiteY176" fmla="*/ 1987868 h 6858000"/>
              <a:gd name="connsiteX177" fmla="*/ 1145252 w 6572708"/>
              <a:gd name="connsiteY177" fmla="*/ 1891028 h 6858000"/>
              <a:gd name="connsiteX178" fmla="*/ 1226890 w 6572708"/>
              <a:gd name="connsiteY178" fmla="*/ 1845992 h 6858000"/>
              <a:gd name="connsiteX179" fmla="*/ 1323685 w 6572708"/>
              <a:gd name="connsiteY179" fmla="*/ 1758717 h 6858000"/>
              <a:gd name="connsiteX180" fmla="*/ 1398273 w 6572708"/>
              <a:gd name="connsiteY180" fmla="*/ 1627389 h 6858000"/>
              <a:gd name="connsiteX181" fmla="*/ 1417786 w 6572708"/>
              <a:gd name="connsiteY181" fmla="*/ 1591233 h 6858000"/>
              <a:gd name="connsiteX182" fmla="*/ 1456144 w 6572708"/>
              <a:gd name="connsiteY182" fmla="*/ 1570271 h 6858000"/>
              <a:gd name="connsiteX183" fmla="*/ 1458351 w 6572708"/>
              <a:gd name="connsiteY183" fmla="*/ 1554550 h 6858000"/>
              <a:gd name="connsiteX184" fmla="*/ 1458500 w 6572708"/>
              <a:gd name="connsiteY184" fmla="*/ 1551719 h 6858000"/>
              <a:gd name="connsiteX185" fmla="*/ 1464150 w 6572708"/>
              <a:gd name="connsiteY185" fmla="*/ 1542986 h 6858000"/>
              <a:gd name="connsiteX186" fmla="*/ 1459426 w 6572708"/>
              <a:gd name="connsiteY186" fmla="*/ 1537283 h 6858000"/>
              <a:gd name="connsiteX187" fmla="*/ 1463401 w 6572708"/>
              <a:gd name="connsiteY187" fmla="*/ 1521818 h 6858000"/>
              <a:gd name="connsiteX188" fmla="*/ 1475565 w 6572708"/>
              <a:gd name="connsiteY188" fmla="*/ 1506648 h 6858000"/>
              <a:gd name="connsiteX189" fmla="*/ 1540362 w 6572708"/>
              <a:gd name="connsiteY189" fmla="*/ 1438265 h 6858000"/>
              <a:gd name="connsiteX190" fmla="*/ 1575141 w 6572708"/>
              <a:gd name="connsiteY190" fmla="*/ 1395238 h 6858000"/>
              <a:gd name="connsiteX191" fmla="*/ 1582090 w 6572708"/>
              <a:gd name="connsiteY191" fmla="*/ 1375575 h 6858000"/>
              <a:gd name="connsiteX192" fmla="*/ 1596005 w 6572708"/>
              <a:gd name="connsiteY192" fmla="*/ 1350347 h 6858000"/>
              <a:gd name="connsiteX193" fmla="*/ 1615711 w 6572708"/>
              <a:gd name="connsiteY193" fmla="*/ 1303251 h 6858000"/>
              <a:gd name="connsiteX194" fmla="*/ 1650622 w 6572708"/>
              <a:gd name="connsiteY194" fmla="*/ 1244447 h 6858000"/>
              <a:gd name="connsiteX195" fmla="*/ 1702792 w 6572708"/>
              <a:gd name="connsiteY195" fmla="*/ 1215797 h 6858000"/>
              <a:gd name="connsiteX196" fmla="*/ 1700885 w 6572708"/>
              <a:gd name="connsiteY196" fmla="*/ 1209814 h 6858000"/>
              <a:gd name="connsiteX197" fmla="*/ 1723848 w 6572708"/>
              <a:gd name="connsiteY197" fmla="*/ 1183123 h 6858000"/>
              <a:gd name="connsiteX198" fmla="*/ 1759968 w 6572708"/>
              <a:gd name="connsiteY198" fmla="*/ 1166871 h 6858000"/>
              <a:gd name="connsiteX199" fmla="*/ 1767742 w 6572708"/>
              <a:gd name="connsiteY199" fmla="*/ 1158484 h 6858000"/>
              <a:gd name="connsiteX200" fmla="*/ 1773870 w 6572708"/>
              <a:gd name="connsiteY200" fmla="*/ 1125979 h 6858000"/>
              <a:gd name="connsiteX201" fmla="*/ 1767392 w 6572708"/>
              <a:gd name="connsiteY201" fmla="*/ 1121685 h 6858000"/>
              <a:gd name="connsiteX202" fmla="*/ 1770175 w 6572708"/>
              <a:gd name="connsiteY202" fmla="*/ 1112182 h 6858000"/>
              <a:gd name="connsiteX203" fmla="*/ 1769418 w 6572708"/>
              <a:gd name="connsiteY203" fmla="*/ 1109483 h 6858000"/>
              <a:gd name="connsiteX204" fmla="*/ 1766580 w 6572708"/>
              <a:gd name="connsiteY204" fmla="*/ 1094184 h 6858000"/>
              <a:gd name="connsiteX205" fmla="*/ 1797677 w 6572708"/>
              <a:gd name="connsiteY205" fmla="*/ 1065740 h 6858000"/>
              <a:gd name="connsiteX206" fmla="*/ 1863681 w 6572708"/>
              <a:gd name="connsiteY206" fmla="*/ 947760 h 6858000"/>
              <a:gd name="connsiteX207" fmla="*/ 1922110 w 6572708"/>
              <a:gd name="connsiteY207" fmla="*/ 824781 h 6858000"/>
              <a:gd name="connsiteX208" fmla="*/ 1970558 w 6572708"/>
              <a:gd name="connsiteY208" fmla="*/ 721635 h 6858000"/>
              <a:gd name="connsiteX209" fmla="*/ 1974257 w 6572708"/>
              <a:gd name="connsiteY209" fmla="*/ 713733 h 6858000"/>
              <a:gd name="connsiteX210" fmla="*/ 1971701 w 6572708"/>
              <a:gd name="connsiteY210" fmla="*/ 704563 h 6858000"/>
              <a:gd name="connsiteX211" fmla="*/ 1966819 w 6572708"/>
              <a:gd name="connsiteY211" fmla="*/ 628924 h 6858000"/>
              <a:gd name="connsiteX212" fmla="*/ 1956004 w 6572708"/>
              <a:gd name="connsiteY212" fmla="*/ 621102 h 6858000"/>
              <a:gd name="connsiteX213" fmla="*/ 1948613 w 6572708"/>
              <a:gd name="connsiteY213" fmla="*/ 609156 h 6858000"/>
              <a:gd name="connsiteX214" fmla="*/ 1949145 w 6572708"/>
              <a:gd name="connsiteY214" fmla="*/ 606753 h 6858000"/>
              <a:gd name="connsiteX215" fmla="*/ 1944819 w 6572708"/>
              <a:gd name="connsiteY215" fmla="*/ 590072 h 6858000"/>
              <a:gd name="connsiteX216" fmla="*/ 1941001 w 6572708"/>
              <a:gd name="connsiteY216" fmla="*/ 588296 h 6858000"/>
              <a:gd name="connsiteX217" fmla="*/ 1937134 w 6572708"/>
              <a:gd name="connsiteY217" fmla="*/ 577443 h 6858000"/>
              <a:gd name="connsiteX218" fmla="*/ 1927092 w 6572708"/>
              <a:gd name="connsiteY218" fmla="*/ 557642 h 6858000"/>
              <a:gd name="connsiteX219" fmla="*/ 1927484 w 6572708"/>
              <a:gd name="connsiteY219" fmla="*/ 552451 h 6858000"/>
              <a:gd name="connsiteX220" fmla="*/ 1915874 w 6572708"/>
              <a:gd name="connsiteY220" fmla="*/ 520271 h 6858000"/>
              <a:gd name="connsiteX221" fmla="*/ 1916793 w 6572708"/>
              <a:gd name="connsiteY221" fmla="*/ 519123 h 6858000"/>
              <a:gd name="connsiteX222" fmla="*/ 1918236 w 6572708"/>
              <a:gd name="connsiteY222" fmla="*/ 506970 h 6858000"/>
              <a:gd name="connsiteX223" fmla="*/ 1918529 w 6572708"/>
              <a:gd name="connsiteY223" fmla="*/ 485354 h 6858000"/>
              <a:gd name="connsiteX224" fmla="*/ 1932556 w 6572708"/>
              <a:gd name="connsiteY224" fmla="*/ 426779 h 6858000"/>
              <a:gd name="connsiteX225" fmla="*/ 1920572 w 6572708"/>
              <a:gd name="connsiteY225" fmla="*/ 393150 h 6858000"/>
              <a:gd name="connsiteX226" fmla="*/ 1918744 w 6572708"/>
              <a:gd name="connsiteY226" fmla="*/ 385981 h 6858000"/>
              <a:gd name="connsiteX227" fmla="*/ 1918949 w 6572708"/>
              <a:gd name="connsiteY227" fmla="*/ 385674 h 6858000"/>
              <a:gd name="connsiteX228" fmla="*/ 1917499 w 6572708"/>
              <a:gd name="connsiteY228" fmla="*/ 377782 h 6858000"/>
              <a:gd name="connsiteX229" fmla="*/ 1915412 w 6572708"/>
              <a:gd name="connsiteY229" fmla="*/ 372914 h 6858000"/>
              <a:gd name="connsiteX230" fmla="*/ 1911865 w 6572708"/>
              <a:gd name="connsiteY230" fmla="*/ 359009 h 6858000"/>
              <a:gd name="connsiteX231" fmla="*/ 1912244 w 6572708"/>
              <a:gd name="connsiteY231" fmla="*/ 353121 h 6858000"/>
              <a:gd name="connsiteX232" fmla="*/ 1933610 w 6572708"/>
              <a:gd name="connsiteY232" fmla="*/ 297387 h 6858000"/>
              <a:gd name="connsiteX233" fmla="*/ 1939454 w 6572708"/>
              <a:gd name="connsiteY233" fmla="*/ 194719 h 6858000"/>
              <a:gd name="connsiteX234" fmla="*/ 1942001 w 6572708"/>
              <a:gd name="connsiteY234" fmla="*/ 93227 h 6858000"/>
              <a:gd name="connsiteX235" fmla="*/ 1941351 w 6572708"/>
              <a:gd name="connsiteY235" fmla="*/ 56555 h 6858000"/>
              <a:gd name="connsiteX236" fmla="*/ 1950955 w 6572708"/>
              <a:gd name="connsiteY236" fmla="*/ 5312 h 6858000"/>
              <a:gd name="connsiteX237" fmla="*/ 1949546 w 6572708"/>
              <a:gd name="connsiteY237"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21761 w 6572708"/>
              <a:gd name="connsiteY156" fmla="*/ 2164302 h 6858000"/>
              <a:gd name="connsiteX157" fmla="*/ 923058 w 6572708"/>
              <a:gd name="connsiteY157" fmla="*/ 2160162 h 6858000"/>
              <a:gd name="connsiteX158" fmla="*/ 931663 w 6572708"/>
              <a:gd name="connsiteY158" fmla="*/ 2151458 h 6858000"/>
              <a:gd name="connsiteX159" fmla="*/ 935730 w 6572708"/>
              <a:gd name="connsiteY159" fmla="*/ 2148616 h 6858000"/>
              <a:gd name="connsiteX160" fmla="*/ 939910 w 6572708"/>
              <a:gd name="connsiteY160" fmla="*/ 2143540 h 6858000"/>
              <a:gd name="connsiteX161" fmla="*/ 939746 w 6572708"/>
              <a:gd name="connsiteY161" fmla="*/ 2143278 h 6858000"/>
              <a:gd name="connsiteX162" fmla="*/ 944182 w 6572708"/>
              <a:gd name="connsiteY162" fmla="*/ 2138791 h 6858000"/>
              <a:gd name="connsiteX163" fmla="*/ 969240 w 6572708"/>
              <a:gd name="connsiteY163" fmla="*/ 2118565 h 6858000"/>
              <a:gd name="connsiteX164" fmla="*/ 969333 w 6572708"/>
              <a:gd name="connsiteY164" fmla="*/ 2074914 h 6858000"/>
              <a:gd name="connsiteX165" fmla="*/ 975462 w 6572708"/>
              <a:gd name="connsiteY165" fmla="*/ 2059981 h 6858000"/>
              <a:gd name="connsiteX166" fmla="*/ 977313 w 6572708"/>
              <a:gd name="connsiteY166" fmla="*/ 2051279 h 6858000"/>
              <a:gd name="connsiteX167" fmla="*/ 976512 w 6572708"/>
              <a:gd name="connsiteY167" fmla="*/ 2050269 h 6858000"/>
              <a:gd name="connsiteX168" fmla="*/ 1000665 w 6572708"/>
              <a:gd name="connsiteY168" fmla="*/ 2030946 h 6858000"/>
              <a:gd name="connsiteX169" fmla="*/ 1001735 w 6572708"/>
              <a:gd name="connsiteY169" fmla="*/ 2027284 h 6858000"/>
              <a:gd name="connsiteX170" fmla="*/ 1020214 w 6572708"/>
              <a:gd name="connsiteY170" fmla="*/ 2016095 h 6858000"/>
              <a:gd name="connsiteX171" fmla="*/ 1028302 w 6572708"/>
              <a:gd name="connsiteY171" fmla="*/ 2009567 h 6858000"/>
              <a:gd name="connsiteX172" fmla="*/ 1033598 w 6572708"/>
              <a:gd name="connsiteY172" fmla="*/ 2009267 h 6858000"/>
              <a:gd name="connsiteX173" fmla="*/ 1044008 w 6572708"/>
              <a:gd name="connsiteY173" fmla="*/ 1998844 h 6858000"/>
              <a:gd name="connsiteX174" fmla="*/ 1044069 w 6572708"/>
              <a:gd name="connsiteY174" fmla="*/ 1997063 h 6858000"/>
              <a:gd name="connsiteX175" fmla="*/ 1056878 w 6572708"/>
              <a:gd name="connsiteY175" fmla="*/ 1990634 h 6858000"/>
              <a:gd name="connsiteX176" fmla="*/ 1145252 w 6572708"/>
              <a:gd name="connsiteY176" fmla="*/ 1891028 h 6858000"/>
              <a:gd name="connsiteX177" fmla="*/ 1226890 w 6572708"/>
              <a:gd name="connsiteY177" fmla="*/ 1845992 h 6858000"/>
              <a:gd name="connsiteX178" fmla="*/ 1323685 w 6572708"/>
              <a:gd name="connsiteY178" fmla="*/ 1758717 h 6858000"/>
              <a:gd name="connsiteX179" fmla="*/ 1398273 w 6572708"/>
              <a:gd name="connsiteY179" fmla="*/ 1627389 h 6858000"/>
              <a:gd name="connsiteX180" fmla="*/ 1417786 w 6572708"/>
              <a:gd name="connsiteY180" fmla="*/ 1591233 h 6858000"/>
              <a:gd name="connsiteX181" fmla="*/ 1456144 w 6572708"/>
              <a:gd name="connsiteY181" fmla="*/ 1570271 h 6858000"/>
              <a:gd name="connsiteX182" fmla="*/ 1458351 w 6572708"/>
              <a:gd name="connsiteY182" fmla="*/ 1554550 h 6858000"/>
              <a:gd name="connsiteX183" fmla="*/ 1458500 w 6572708"/>
              <a:gd name="connsiteY183" fmla="*/ 1551719 h 6858000"/>
              <a:gd name="connsiteX184" fmla="*/ 1464150 w 6572708"/>
              <a:gd name="connsiteY184" fmla="*/ 1542986 h 6858000"/>
              <a:gd name="connsiteX185" fmla="*/ 1459426 w 6572708"/>
              <a:gd name="connsiteY185" fmla="*/ 1537283 h 6858000"/>
              <a:gd name="connsiteX186" fmla="*/ 1463401 w 6572708"/>
              <a:gd name="connsiteY186" fmla="*/ 1521818 h 6858000"/>
              <a:gd name="connsiteX187" fmla="*/ 1475565 w 6572708"/>
              <a:gd name="connsiteY187" fmla="*/ 1506648 h 6858000"/>
              <a:gd name="connsiteX188" fmla="*/ 1540362 w 6572708"/>
              <a:gd name="connsiteY188" fmla="*/ 1438265 h 6858000"/>
              <a:gd name="connsiteX189" fmla="*/ 1575141 w 6572708"/>
              <a:gd name="connsiteY189" fmla="*/ 1395238 h 6858000"/>
              <a:gd name="connsiteX190" fmla="*/ 1582090 w 6572708"/>
              <a:gd name="connsiteY190" fmla="*/ 1375575 h 6858000"/>
              <a:gd name="connsiteX191" fmla="*/ 1596005 w 6572708"/>
              <a:gd name="connsiteY191" fmla="*/ 1350347 h 6858000"/>
              <a:gd name="connsiteX192" fmla="*/ 1615711 w 6572708"/>
              <a:gd name="connsiteY192" fmla="*/ 1303251 h 6858000"/>
              <a:gd name="connsiteX193" fmla="*/ 1650622 w 6572708"/>
              <a:gd name="connsiteY193" fmla="*/ 1244447 h 6858000"/>
              <a:gd name="connsiteX194" fmla="*/ 1702792 w 6572708"/>
              <a:gd name="connsiteY194" fmla="*/ 1215797 h 6858000"/>
              <a:gd name="connsiteX195" fmla="*/ 1700885 w 6572708"/>
              <a:gd name="connsiteY195" fmla="*/ 1209814 h 6858000"/>
              <a:gd name="connsiteX196" fmla="*/ 1723848 w 6572708"/>
              <a:gd name="connsiteY196" fmla="*/ 1183123 h 6858000"/>
              <a:gd name="connsiteX197" fmla="*/ 1759968 w 6572708"/>
              <a:gd name="connsiteY197" fmla="*/ 1166871 h 6858000"/>
              <a:gd name="connsiteX198" fmla="*/ 1767742 w 6572708"/>
              <a:gd name="connsiteY198" fmla="*/ 1158484 h 6858000"/>
              <a:gd name="connsiteX199" fmla="*/ 1773870 w 6572708"/>
              <a:gd name="connsiteY199" fmla="*/ 1125979 h 6858000"/>
              <a:gd name="connsiteX200" fmla="*/ 1767392 w 6572708"/>
              <a:gd name="connsiteY200" fmla="*/ 1121685 h 6858000"/>
              <a:gd name="connsiteX201" fmla="*/ 1770175 w 6572708"/>
              <a:gd name="connsiteY201" fmla="*/ 1112182 h 6858000"/>
              <a:gd name="connsiteX202" fmla="*/ 1769418 w 6572708"/>
              <a:gd name="connsiteY202" fmla="*/ 1109483 h 6858000"/>
              <a:gd name="connsiteX203" fmla="*/ 1766580 w 6572708"/>
              <a:gd name="connsiteY203" fmla="*/ 1094184 h 6858000"/>
              <a:gd name="connsiteX204" fmla="*/ 1797677 w 6572708"/>
              <a:gd name="connsiteY204" fmla="*/ 1065740 h 6858000"/>
              <a:gd name="connsiteX205" fmla="*/ 1863681 w 6572708"/>
              <a:gd name="connsiteY205" fmla="*/ 947760 h 6858000"/>
              <a:gd name="connsiteX206" fmla="*/ 1922110 w 6572708"/>
              <a:gd name="connsiteY206" fmla="*/ 824781 h 6858000"/>
              <a:gd name="connsiteX207" fmla="*/ 1970558 w 6572708"/>
              <a:gd name="connsiteY207" fmla="*/ 721635 h 6858000"/>
              <a:gd name="connsiteX208" fmla="*/ 1974257 w 6572708"/>
              <a:gd name="connsiteY208" fmla="*/ 713733 h 6858000"/>
              <a:gd name="connsiteX209" fmla="*/ 1971701 w 6572708"/>
              <a:gd name="connsiteY209" fmla="*/ 704563 h 6858000"/>
              <a:gd name="connsiteX210" fmla="*/ 1966819 w 6572708"/>
              <a:gd name="connsiteY210" fmla="*/ 628924 h 6858000"/>
              <a:gd name="connsiteX211" fmla="*/ 1956004 w 6572708"/>
              <a:gd name="connsiteY211" fmla="*/ 621102 h 6858000"/>
              <a:gd name="connsiteX212" fmla="*/ 1948613 w 6572708"/>
              <a:gd name="connsiteY212" fmla="*/ 609156 h 6858000"/>
              <a:gd name="connsiteX213" fmla="*/ 1949145 w 6572708"/>
              <a:gd name="connsiteY213" fmla="*/ 606753 h 6858000"/>
              <a:gd name="connsiteX214" fmla="*/ 1944819 w 6572708"/>
              <a:gd name="connsiteY214" fmla="*/ 590072 h 6858000"/>
              <a:gd name="connsiteX215" fmla="*/ 1941001 w 6572708"/>
              <a:gd name="connsiteY215" fmla="*/ 588296 h 6858000"/>
              <a:gd name="connsiteX216" fmla="*/ 1937134 w 6572708"/>
              <a:gd name="connsiteY216" fmla="*/ 577443 h 6858000"/>
              <a:gd name="connsiteX217" fmla="*/ 1927092 w 6572708"/>
              <a:gd name="connsiteY217" fmla="*/ 557642 h 6858000"/>
              <a:gd name="connsiteX218" fmla="*/ 1927484 w 6572708"/>
              <a:gd name="connsiteY218" fmla="*/ 552451 h 6858000"/>
              <a:gd name="connsiteX219" fmla="*/ 1915874 w 6572708"/>
              <a:gd name="connsiteY219" fmla="*/ 520271 h 6858000"/>
              <a:gd name="connsiteX220" fmla="*/ 1916793 w 6572708"/>
              <a:gd name="connsiteY220" fmla="*/ 519123 h 6858000"/>
              <a:gd name="connsiteX221" fmla="*/ 1918236 w 6572708"/>
              <a:gd name="connsiteY221" fmla="*/ 506970 h 6858000"/>
              <a:gd name="connsiteX222" fmla="*/ 1918529 w 6572708"/>
              <a:gd name="connsiteY222" fmla="*/ 485354 h 6858000"/>
              <a:gd name="connsiteX223" fmla="*/ 1932556 w 6572708"/>
              <a:gd name="connsiteY223" fmla="*/ 426779 h 6858000"/>
              <a:gd name="connsiteX224" fmla="*/ 1920572 w 6572708"/>
              <a:gd name="connsiteY224" fmla="*/ 393150 h 6858000"/>
              <a:gd name="connsiteX225" fmla="*/ 1918744 w 6572708"/>
              <a:gd name="connsiteY225" fmla="*/ 385981 h 6858000"/>
              <a:gd name="connsiteX226" fmla="*/ 1918949 w 6572708"/>
              <a:gd name="connsiteY226" fmla="*/ 385674 h 6858000"/>
              <a:gd name="connsiteX227" fmla="*/ 1917499 w 6572708"/>
              <a:gd name="connsiteY227" fmla="*/ 377782 h 6858000"/>
              <a:gd name="connsiteX228" fmla="*/ 1915412 w 6572708"/>
              <a:gd name="connsiteY228" fmla="*/ 372914 h 6858000"/>
              <a:gd name="connsiteX229" fmla="*/ 1911865 w 6572708"/>
              <a:gd name="connsiteY229" fmla="*/ 359009 h 6858000"/>
              <a:gd name="connsiteX230" fmla="*/ 1912244 w 6572708"/>
              <a:gd name="connsiteY230" fmla="*/ 353121 h 6858000"/>
              <a:gd name="connsiteX231" fmla="*/ 1933610 w 6572708"/>
              <a:gd name="connsiteY231" fmla="*/ 297387 h 6858000"/>
              <a:gd name="connsiteX232" fmla="*/ 1939454 w 6572708"/>
              <a:gd name="connsiteY232" fmla="*/ 194719 h 6858000"/>
              <a:gd name="connsiteX233" fmla="*/ 1942001 w 6572708"/>
              <a:gd name="connsiteY233" fmla="*/ 93227 h 6858000"/>
              <a:gd name="connsiteX234" fmla="*/ 1941351 w 6572708"/>
              <a:gd name="connsiteY234" fmla="*/ 56555 h 6858000"/>
              <a:gd name="connsiteX235" fmla="*/ 1950955 w 6572708"/>
              <a:gd name="connsiteY235" fmla="*/ 5312 h 6858000"/>
              <a:gd name="connsiteX236" fmla="*/ 1949546 w 6572708"/>
              <a:gd name="connsiteY2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572708" h="6858000">
                <a:moveTo>
                  <a:pt x="1949546" y="0"/>
                </a:moveTo>
                <a:lnTo>
                  <a:pt x="3317827" y="0"/>
                </a:lnTo>
                <a:lnTo>
                  <a:pt x="3831783" y="0"/>
                </a:lnTo>
                <a:lnTo>
                  <a:pt x="4727719" y="0"/>
                </a:lnTo>
                <a:lnTo>
                  <a:pt x="6096000" y="0"/>
                </a:lnTo>
                <a:lnTo>
                  <a:pt x="6572708" y="0"/>
                </a:lnTo>
                <a:lnTo>
                  <a:pt x="6572708" y="6858000"/>
                </a:lnTo>
                <a:lnTo>
                  <a:pt x="0" y="6858000"/>
                </a:lnTo>
                <a:lnTo>
                  <a:pt x="9990" y="6815347"/>
                </a:lnTo>
                <a:cubicBezTo>
                  <a:pt x="20117" y="6783640"/>
                  <a:pt x="54944" y="6697785"/>
                  <a:pt x="60759" y="6667761"/>
                </a:cubicBezTo>
                <a:cubicBezTo>
                  <a:pt x="54566" y="6661129"/>
                  <a:pt x="49084" y="6649327"/>
                  <a:pt x="44882" y="6635203"/>
                </a:cubicBezTo>
                <a:lnTo>
                  <a:pt x="38884" y="6601215"/>
                </a:lnTo>
                <a:lnTo>
                  <a:pt x="24537" y="6599857"/>
                </a:lnTo>
                <a:lnTo>
                  <a:pt x="30487" y="6582849"/>
                </a:lnTo>
                <a:cubicBezTo>
                  <a:pt x="38750" y="6546535"/>
                  <a:pt x="-782" y="6568677"/>
                  <a:pt x="30797" y="6536021"/>
                </a:cubicBezTo>
                <a:cubicBezTo>
                  <a:pt x="40468" y="6510573"/>
                  <a:pt x="-24187" y="6508511"/>
                  <a:pt x="10629" y="6483343"/>
                </a:cubicBezTo>
                <a:cubicBezTo>
                  <a:pt x="15347" y="6451739"/>
                  <a:pt x="-5369" y="6430659"/>
                  <a:pt x="16211" y="6402087"/>
                </a:cubicBezTo>
                <a:cubicBezTo>
                  <a:pt x="20522" y="6372494"/>
                  <a:pt x="14605" y="6346574"/>
                  <a:pt x="25932" y="6321765"/>
                </a:cubicBezTo>
                <a:cubicBezTo>
                  <a:pt x="19708" y="6311355"/>
                  <a:pt x="18107" y="6301673"/>
                  <a:pt x="31488" y="6292746"/>
                </a:cubicBezTo>
                <a:cubicBezTo>
                  <a:pt x="32121" y="6265028"/>
                  <a:pt x="16317" y="6257828"/>
                  <a:pt x="32413" y="6240744"/>
                </a:cubicBezTo>
                <a:cubicBezTo>
                  <a:pt x="-624" y="6218952"/>
                  <a:pt x="29216" y="6225153"/>
                  <a:pt x="34430" y="6206738"/>
                </a:cubicBezTo>
                <a:cubicBezTo>
                  <a:pt x="41152" y="6192048"/>
                  <a:pt x="53704" y="6217503"/>
                  <a:pt x="55689" y="6203389"/>
                </a:cubicBezTo>
                <a:cubicBezTo>
                  <a:pt x="47223" y="6188760"/>
                  <a:pt x="73847" y="6187856"/>
                  <a:pt x="63475" y="6172740"/>
                </a:cubicBezTo>
                <a:cubicBezTo>
                  <a:pt x="43389" y="6177782"/>
                  <a:pt x="67586" y="6141419"/>
                  <a:pt x="50070" y="6141398"/>
                </a:cubicBezTo>
                <a:cubicBezTo>
                  <a:pt x="75225" y="6126497"/>
                  <a:pt x="44401" y="6121648"/>
                  <a:pt x="52252" y="6103364"/>
                </a:cubicBezTo>
                <a:cubicBezTo>
                  <a:pt x="61797" y="6094398"/>
                  <a:pt x="63465" y="6088249"/>
                  <a:pt x="53329" y="6080619"/>
                </a:cubicBezTo>
                <a:cubicBezTo>
                  <a:pt x="69555" y="6049837"/>
                  <a:pt x="131747" y="5950827"/>
                  <a:pt x="149610" y="5918672"/>
                </a:cubicBezTo>
                <a:cubicBezTo>
                  <a:pt x="162277" y="5912371"/>
                  <a:pt x="167154" y="5898502"/>
                  <a:pt x="160505" y="5887690"/>
                </a:cubicBezTo>
                <a:cubicBezTo>
                  <a:pt x="159360" y="5885829"/>
                  <a:pt x="157910" y="5884132"/>
                  <a:pt x="156200" y="5882649"/>
                </a:cubicBezTo>
                <a:cubicBezTo>
                  <a:pt x="187844" y="5862828"/>
                  <a:pt x="172837" y="5851228"/>
                  <a:pt x="194213" y="5841953"/>
                </a:cubicBezTo>
                <a:cubicBezTo>
                  <a:pt x="203987" y="5811050"/>
                  <a:pt x="184457" y="5786573"/>
                  <a:pt x="203216" y="5777927"/>
                </a:cubicBezTo>
                <a:cubicBezTo>
                  <a:pt x="202726" y="5762194"/>
                  <a:pt x="182159" y="5740951"/>
                  <a:pt x="202536" y="5728879"/>
                </a:cubicBezTo>
                <a:cubicBezTo>
                  <a:pt x="186334" y="5727461"/>
                  <a:pt x="215708" y="5710676"/>
                  <a:pt x="205380" y="5701696"/>
                </a:cubicBezTo>
                <a:cubicBezTo>
                  <a:pt x="196306" y="5695366"/>
                  <a:pt x="203101" y="5688797"/>
                  <a:pt x="203870" y="5681563"/>
                </a:cubicBezTo>
                <a:cubicBezTo>
                  <a:pt x="196766" y="5672524"/>
                  <a:pt x="209944" y="5640838"/>
                  <a:pt x="219294" y="5632219"/>
                </a:cubicBezTo>
                <a:cubicBezTo>
                  <a:pt x="251717" y="5611010"/>
                  <a:pt x="228053" y="5568720"/>
                  <a:pt x="252910" y="5551224"/>
                </a:cubicBezTo>
                <a:cubicBezTo>
                  <a:pt x="256577" y="5545202"/>
                  <a:pt x="258090" y="5539432"/>
                  <a:pt x="258253" y="5533854"/>
                </a:cubicBezTo>
                <a:lnTo>
                  <a:pt x="255640" y="5518422"/>
                </a:lnTo>
                <a:lnTo>
                  <a:pt x="248756" y="5514403"/>
                </a:lnTo>
                <a:lnTo>
                  <a:pt x="250538" y="5504771"/>
                </a:lnTo>
                <a:lnTo>
                  <a:pt x="249507" y="5502102"/>
                </a:lnTo>
                <a:cubicBezTo>
                  <a:pt x="247504" y="5497007"/>
                  <a:pt x="245766" y="5491967"/>
                  <a:pt x="245101" y="5486913"/>
                </a:cubicBezTo>
                <a:cubicBezTo>
                  <a:pt x="279729" y="5491510"/>
                  <a:pt x="245149" y="5444674"/>
                  <a:pt x="273088" y="5457083"/>
                </a:cubicBezTo>
                <a:cubicBezTo>
                  <a:pt x="275451" y="5430109"/>
                  <a:pt x="301427" y="5448999"/>
                  <a:pt x="276759" y="5418245"/>
                </a:cubicBezTo>
                <a:cubicBezTo>
                  <a:pt x="298251" y="5385699"/>
                  <a:pt x="297955" y="5340971"/>
                  <a:pt x="314712" y="5305770"/>
                </a:cubicBezTo>
                <a:lnTo>
                  <a:pt x="320056" y="5298784"/>
                </a:lnTo>
                <a:cubicBezTo>
                  <a:pt x="320293" y="5293239"/>
                  <a:pt x="320527" y="5287694"/>
                  <a:pt x="320763" y="5282149"/>
                </a:cubicBezTo>
                <a:lnTo>
                  <a:pt x="325879" y="5270957"/>
                </a:lnTo>
                <a:lnTo>
                  <a:pt x="318913" y="5268991"/>
                </a:lnTo>
                <a:cubicBezTo>
                  <a:pt x="317479" y="5262186"/>
                  <a:pt x="315487" y="5238873"/>
                  <a:pt x="317275" y="5230130"/>
                </a:cubicBezTo>
                <a:lnTo>
                  <a:pt x="329641" y="5216534"/>
                </a:lnTo>
                <a:cubicBezTo>
                  <a:pt x="329456" y="5214933"/>
                  <a:pt x="329273" y="5213333"/>
                  <a:pt x="329088" y="5211732"/>
                </a:cubicBezTo>
                <a:cubicBezTo>
                  <a:pt x="324125" y="5186283"/>
                  <a:pt x="332660" y="5087740"/>
                  <a:pt x="331669" y="5058537"/>
                </a:cubicBezTo>
                <a:cubicBezTo>
                  <a:pt x="330797" y="4994538"/>
                  <a:pt x="318218" y="4875928"/>
                  <a:pt x="323855" y="4827737"/>
                </a:cubicBezTo>
                <a:cubicBezTo>
                  <a:pt x="352017" y="4792886"/>
                  <a:pt x="326722" y="4811486"/>
                  <a:pt x="333687" y="4774692"/>
                </a:cubicBezTo>
                <a:cubicBezTo>
                  <a:pt x="309030" y="4784092"/>
                  <a:pt x="349709" y="4730238"/>
                  <a:pt x="322637" y="4727427"/>
                </a:cubicBezTo>
                <a:cubicBezTo>
                  <a:pt x="324760" y="4720816"/>
                  <a:pt x="327672" y="4714508"/>
                  <a:pt x="330798" y="4708193"/>
                </a:cubicBezTo>
                <a:lnTo>
                  <a:pt x="332420" y="4704882"/>
                </a:lnTo>
                <a:lnTo>
                  <a:pt x="334216" y="4691500"/>
                </a:lnTo>
                <a:lnTo>
                  <a:pt x="340601" y="4687895"/>
                </a:lnTo>
                <a:lnTo>
                  <a:pt x="347516" y="4667873"/>
                </a:lnTo>
                <a:cubicBezTo>
                  <a:pt x="349195" y="4660350"/>
                  <a:pt x="349941" y="4652220"/>
                  <a:pt x="349175" y="4643189"/>
                </a:cubicBezTo>
                <a:cubicBezTo>
                  <a:pt x="336461" y="4613275"/>
                  <a:pt x="367604" y="4562691"/>
                  <a:pt x="350492" y="4525833"/>
                </a:cubicBezTo>
                <a:cubicBezTo>
                  <a:pt x="346367" y="4511847"/>
                  <a:pt x="346862" y="4465931"/>
                  <a:pt x="355031" y="4455649"/>
                </a:cubicBezTo>
                <a:cubicBezTo>
                  <a:pt x="356799" y="4445746"/>
                  <a:pt x="353898" y="4435175"/>
                  <a:pt x="362651" y="4429036"/>
                </a:cubicBezTo>
                <a:cubicBezTo>
                  <a:pt x="373182" y="4419670"/>
                  <a:pt x="356895" y="4389538"/>
                  <a:pt x="369327" y="4391840"/>
                </a:cubicBezTo>
                <a:cubicBezTo>
                  <a:pt x="363744" y="4381100"/>
                  <a:pt x="366470" y="4369942"/>
                  <a:pt x="371272" y="4358845"/>
                </a:cubicBezTo>
                <a:lnTo>
                  <a:pt x="382342" y="4333764"/>
                </a:lnTo>
                <a:lnTo>
                  <a:pt x="381365" y="4331730"/>
                </a:lnTo>
                <a:cubicBezTo>
                  <a:pt x="375666" y="4324224"/>
                  <a:pt x="367290" y="4316999"/>
                  <a:pt x="364244" y="4309700"/>
                </a:cubicBezTo>
                <a:cubicBezTo>
                  <a:pt x="371742" y="4303095"/>
                  <a:pt x="368597" y="4295390"/>
                  <a:pt x="363377" y="4285388"/>
                </a:cubicBezTo>
                <a:lnTo>
                  <a:pt x="357697" y="4266169"/>
                </a:lnTo>
                <a:cubicBezTo>
                  <a:pt x="357923" y="4259407"/>
                  <a:pt x="357341" y="4253191"/>
                  <a:pt x="356998" y="4247672"/>
                </a:cubicBezTo>
                <a:cubicBezTo>
                  <a:pt x="357182" y="4244155"/>
                  <a:pt x="357365" y="4240637"/>
                  <a:pt x="357549" y="4237120"/>
                </a:cubicBezTo>
                <a:lnTo>
                  <a:pt x="358116" y="4232936"/>
                </a:lnTo>
                <a:lnTo>
                  <a:pt x="366243" y="4224051"/>
                </a:lnTo>
                <a:lnTo>
                  <a:pt x="363841" y="4211782"/>
                </a:lnTo>
                <a:lnTo>
                  <a:pt x="372159" y="4198810"/>
                </a:lnTo>
                <a:cubicBezTo>
                  <a:pt x="369984" y="4197889"/>
                  <a:pt x="367978" y="4196692"/>
                  <a:pt x="366211" y="4195262"/>
                </a:cubicBezTo>
                <a:lnTo>
                  <a:pt x="360561" y="4184054"/>
                </a:lnTo>
                <a:lnTo>
                  <a:pt x="373972" y="4155792"/>
                </a:lnTo>
                <a:lnTo>
                  <a:pt x="373150" y="4150364"/>
                </a:lnTo>
                <a:lnTo>
                  <a:pt x="383773" y="4132084"/>
                </a:lnTo>
                <a:lnTo>
                  <a:pt x="389140" y="4115873"/>
                </a:lnTo>
                <a:lnTo>
                  <a:pt x="378846" y="4082551"/>
                </a:lnTo>
                <a:cubicBezTo>
                  <a:pt x="369902" y="4042301"/>
                  <a:pt x="370649" y="4004252"/>
                  <a:pt x="368001" y="3968090"/>
                </a:cubicBezTo>
                <a:cubicBezTo>
                  <a:pt x="366718" y="3913464"/>
                  <a:pt x="393588" y="3948992"/>
                  <a:pt x="372661" y="3881355"/>
                </a:cubicBezTo>
                <a:cubicBezTo>
                  <a:pt x="382614" y="3873752"/>
                  <a:pt x="383368" y="3865070"/>
                  <a:pt x="379210" y="3850569"/>
                </a:cubicBezTo>
                <a:cubicBezTo>
                  <a:pt x="379312" y="3824008"/>
                  <a:pt x="403654" y="3825499"/>
                  <a:pt x="389880" y="3798988"/>
                </a:cubicBezTo>
                <a:cubicBezTo>
                  <a:pt x="402832" y="3803502"/>
                  <a:pt x="396695" y="3748451"/>
                  <a:pt x="409909" y="3760424"/>
                </a:cubicBezTo>
                <a:cubicBezTo>
                  <a:pt x="422456" y="3742841"/>
                  <a:pt x="403074" y="3734723"/>
                  <a:pt x="414051" y="3717298"/>
                </a:cubicBezTo>
                <a:cubicBezTo>
                  <a:pt x="417146" y="3697852"/>
                  <a:pt x="399648" y="3728738"/>
                  <a:pt x="399424" y="3707291"/>
                </a:cubicBezTo>
                <a:cubicBezTo>
                  <a:pt x="400997" y="3687750"/>
                  <a:pt x="387858" y="3683191"/>
                  <a:pt x="394460" y="3673415"/>
                </a:cubicBezTo>
                <a:cubicBezTo>
                  <a:pt x="396661" y="3670158"/>
                  <a:pt x="401054" y="3666321"/>
                  <a:pt x="408918" y="3661155"/>
                </a:cubicBezTo>
                <a:cubicBezTo>
                  <a:pt x="402542" y="3634068"/>
                  <a:pt x="416542" y="3628509"/>
                  <a:pt x="425028" y="3591166"/>
                </a:cubicBezTo>
                <a:cubicBezTo>
                  <a:pt x="418022" y="3575721"/>
                  <a:pt x="422333" y="3563151"/>
                  <a:pt x="430292" y="3550801"/>
                </a:cubicBezTo>
                <a:cubicBezTo>
                  <a:pt x="430115" y="3532695"/>
                  <a:pt x="433211" y="3515334"/>
                  <a:pt x="437149" y="3497399"/>
                </a:cubicBezTo>
                <a:lnTo>
                  <a:pt x="442017" y="3474143"/>
                </a:lnTo>
                <a:lnTo>
                  <a:pt x="437175" y="3463057"/>
                </a:lnTo>
                <a:lnTo>
                  <a:pt x="438483" y="3457563"/>
                </a:lnTo>
                <a:cubicBezTo>
                  <a:pt x="439022" y="3450817"/>
                  <a:pt x="438728" y="3444584"/>
                  <a:pt x="438642" y="3439053"/>
                </a:cubicBezTo>
                <a:cubicBezTo>
                  <a:pt x="438987" y="3435548"/>
                  <a:pt x="439332" y="3432042"/>
                  <a:pt x="439678" y="3428537"/>
                </a:cubicBezTo>
                <a:lnTo>
                  <a:pt x="440437" y="3424381"/>
                </a:lnTo>
                <a:lnTo>
                  <a:pt x="448781" y="3416042"/>
                </a:lnTo>
                <a:cubicBezTo>
                  <a:pt x="448777" y="3415529"/>
                  <a:pt x="448771" y="3415016"/>
                  <a:pt x="448765" y="3414504"/>
                </a:cubicBezTo>
                <a:lnTo>
                  <a:pt x="447134" y="3403498"/>
                </a:lnTo>
                <a:lnTo>
                  <a:pt x="452387" y="3396070"/>
                </a:lnTo>
                <a:lnTo>
                  <a:pt x="453996" y="3389553"/>
                </a:lnTo>
                <a:lnTo>
                  <a:pt x="450265" y="3387098"/>
                </a:lnTo>
                <a:lnTo>
                  <a:pt x="445137" y="3375655"/>
                </a:lnTo>
                <a:lnTo>
                  <a:pt x="453359" y="3367050"/>
                </a:lnTo>
                <a:cubicBezTo>
                  <a:pt x="441304" y="3365462"/>
                  <a:pt x="455807" y="3356398"/>
                  <a:pt x="459842" y="3348005"/>
                </a:cubicBezTo>
                <a:cubicBezTo>
                  <a:pt x="459651" y="3346185"/>
                  <a:pt x="459461" y="3344365"/>
                  <a:pt x="459268" y="3342546"/>
                </a:cubicBezTo>
                <a:lnTo>
                  <a:pt x="470590" y="3324958"/>
                </a:lnTo>
                <a:lnTo>
                  <a:pt x="468579" y="3306990"/>
                </a:lnTo>
                <a:cubicBezTo>
                  <a:pt x="470662" y="3301714"/>
                  <a:pt x="475102" y="3298308"/>
                  <a:pt x="480123" y="3295094"/>
                </a:cubicBezTo>
                <a:lnTo>
                  <a:pt x="482298" y="3293541"/>
                </a:lnTo>
                <a:lnTo>
                  <a:pt x="489102" y="3262198"/>
                </a:lnTo>
                <a:lnTo>
                  <a:pt x="497561" y="3253284"/>
                </a:lnTo>
                <a:cubicBezTo>
                  <a:pt x="507999" y="3232099"/>
                  <a:pt x="502141" y="3204803"/>
                  <a:pt x="522157" y="3192563"/>
                </a:cubicBezTo>
                <a:cubicBezTo>
                  <a:pt x="526451" y="3186732"/>
                  <a:pt x="528560" y="3181063"/>
                  <a:pt x="529302" y="3175520"/>
                </a:cubicBezTo>
                <a:cubicBezTo>
                  <a:pt x="528963" y="3170366"/>
                  <a:pt x="528624" y="3165212"/>
                  <a:pt x="528284" y="3160058"/>
                </a:cubicBezTo>
                <a:lnTo>
                  <a:pt x="521806" y="3155764"/>
                </a:lnTo>
                <a:lnTo>
                  <a:pt x="524589" y="3146261"/>
                </a:lnTo>
                <a:lnTo>
                  <a:pt x="523832" y="3143561"/>
                </a:lnTo>
                <a:cubicBezTo>
                  <a:pt x="522355" y="3138410"/>
                  <a:pt x="521137" y="3133319"/>
                  <a:pt x="520994" y="3128263"/>
                </a:cubicBezTo>
                <a:cubicBezTo>
                  <a:pt x="555181" y="3134346"/>
                  <a:pt x="525408" y="3086258"/>
                  <a:pt x="552091" y="3099818"/>
                </a:cubicBezTo>
                <a:cubicBezTo>
                  <a:pt x="568295" y="3061102"/>
                  <a:pt x="589402" y="2953316"/>
                  <a:pt x="618216" y="2895965"/>
                </a:cubicBezTo>
                <a:cubicBezTo>
                  <a:pt x="632954" y="2868394"/>
                  <a:pt x="700419" y="2797027"/>
                  <a:pt x="724973" y="2755713"/>
                </a:cubicBezTo>
                <a:cubicBezTo>
                  <a:pt x="737533" y="2716704"/>
                  <a:pt x="774590" y="2688606"/>
                  <a:pt x="765538" y="2648081"/>
                </a:cubicBezTo>
                <a:cubicBezTo>
                  <a:pt x="771179" y="2646726"/>
                  <a:pt x="776018" y="2644577"/>
                  <a:pt x="780267" y="2641879"/>
                </a:cubicBezTo>
                <a:lnTo>
                  <a:pt x="790836" y="2632919"/>
                </a:lnTo>
                <a:lnTo>
                  <a:pt x="790328" y="2631229"/>
                </a:lnTo>
                <a:cubicBezTo>
                  <a:pt x="790948" y="2624550"/>
                  <a:pt x="793648" y="2621088"/>
                  <a:pt x="797257" y="2619054"/>
                </a:cubicBezTo>
                <a:lnTo>
                  <a:pt x="802383" y="2617568"/>
                </a:lnTo>
                <a:lnTo>
                  <a:pt x="808267" y="2609586"/>
                </a:lnTo>
                <a:lnTo>
                  <a:pt x="822908" y="2594856"/>
                </a:lnTo>
                <a:cubicBezTo>
                  <a:pt x="822868" y="2593625"/>
                  <a:pt x="822829" y="2592395"/>
                  <a:pt x="822791" y="2591164"/>
                </a:cubicBezTo>
                <a:lnTo>
                  <a:pt x="840423" y="2567492"/>
                </a:lnTo>
                <a:lnTo>
                  <a:pt x="839313" y="2566722"/>
                </a:lnTo>
                <a:cubicBezTo>
                  <a:pt x="837220" y="2564457"/>
                  <a:pt x="836435" y="2561765"/>
                  <a:pt x="838361" y="2558109"/>
                </a:cubicBezTo>
                <a:cubicBezTo>
                  <a:pt x="815547" y="2557210"/>
                  <a:pt x="831943" y="2553357"/>
                  <a:pt x="839637" y="2542662"/>
                </a:cubicBezTo>
                <a:cubicBezTo>
                  <a:pt x="805918" y="2538880"/>
                  <a:pt x="839768" y="2512430"/>
                  <a:pt x="825800" y="2501548"/>
                </a:cubicBezTo>
                <a:cubicBezTo>
                  <a:pt x="832213" y="2493776"/>
                  <a:pt x="838377" y="2485489"/>
                  <a:pt x="844035" y="2476819"/>
                </a:cubicBezTo>
                <a:lnTo>
                  <a:pt x="846972" y="2471590"/>
                </a:lnTo>
                <a:lnTo>
                  <a:pt x="846730" y="2471378"/>
                </a:lnTo>
                <a:cubicBezTo>
                  <a:pt x="846723" y="2470017"/>
                  <a:pt x="847446" y="2468214"/>
                  <a:pt x="849228" y="2465654"/>
                </a:cubicBezTo>
                <a:lnTo>
                  <a:pt x="852330" y="2462052"/>
                </a:lnTo>
                <a:lnTo>
                  <a:pt x="858029" y="2451906"/>
                </a:lnTo>
                <a:cubicBezTo>
                  <a:pt x="858015" y="2450509"/>
                  <a:pt x="858000" y="2449113"/>
                  <a:pt x="857986" y="2447716"/>
                </a:cubicBezTo>
                <a:lnTo>
                  <a:pt x="855075" y="2445047"/>
                </a:lnTo>
                <a:lnTo>
                  <a:pt x="856006" y="2444265"/>
                </a:lnTo>
                <a:cubicBezTo>
                  <a:pt x="866256" y="2439597"/>
                  <a:pt x="876546" y="2441013"/>
                  <a:pt x="856444" y="2421759"/>
                </a:cubicBezTo>
                <a:cubicBezTo>
                  <a:pt x="875706" y="2409372"/>
                  <a:pt x="862167" y="2399993"/>
                  <a:pt x="868981" y="2375200"/>
                </a:cubicBezTo>
                <a:cubicBezTo>
                  <a:pt x="883816" y="2369643"/>
                  <a:pt x="884447" y="2360647"/>
                  <a:pt x="880811" y="2350147"/>
                </a:cubicBezTo>
                <a:cubicBezTo>
                  <a:pt x="897229" y="2329939"/>
                  <a:pt x="897359" y="2305557"/>
                  <a:pt x="908124" y="2279761"/>
                </a:cubicBezTo>
                <a:cubicBezTo>
                  <a:pt x="914949" y="2248787"/>
                  <a:pt x="919272" y="2184235"/>
                  <a:pt x="921761" y="2164302"/>
                </a:cubicBezTo>
                <a:lnTo>
                  <a:pt x="923058" y="2160162"/>
                </a:lnTo>
                <a:lnTo>
                  <a:pt x="931663" y="2151458"/>
                </a:lnTo>
                <a:lnTo>
                  <a:pt x="935730" y="2148616"/>
                </a:lnTo>
                <a:cubicBezTo>
                  <a:pt x="938224" y="2146496"/>
                  <a:pt x="939481" y="2144881"/>
                  <a:pt x="939910" y="2143540"/>
                </a:cubicBezTo>
                <a:cubicBezTo>
                  <a:pt x="939854" y="2143453"/>
                  <a:pt x="939800" y="2143365"/>
                  <a:pt x="939746" y="2143278"/>
                </a:cubicBezTo>
                <a:lnTo>
                  <a:pt x="944182" y="2138791"/>
                </a:lnTo>
                <a:cubicBezTo>
                  <a:pt x="952273" y="2131533"/>
                  <a:pt x="960723" y="2124767"/>
                  <a:pt x="969240" y="2118565"/>
                </a:cubicBezTo>
                <a:cubicBezTo>
                  <a:pt x="959560" y="2104672"/>
                  <a:pt x="999865" y="2086297"/>
                  <a:pt x="969333" y="2074914"/>
                </a:cubicBezTo>
                <a:cubicBezTo>
                  <a:pt x="979986" y="2066124"/>
                  <a:pt x="996651" y="2066048"/>
                  <a:pt x="975462" y="2059981"/>
                </a:cubicBezTo>
                <a:cubicBezTo>
                  <a:pt x="978440" y="2056818"/>
                  <a:pt x="978560" y="2053988"/>
                  <a:pt x="977313" y="2051279"/>
                </a:cubicBezTo>
                <a:lnTo>
                  <a:pt x="976512" y="2050269"/>
                </a:lnTo>
                <a:lnTo>
                  <a:pt x="1000665" y="2030946"/>
                </a:lnTo>
                <a:lnTo>
                  <a:pt x="1001735" y="2027284"/>
                </a:lnTo>
                <a:lnTo>
                  <a:pt x="1020214" y="2016095"/>
                </a:lnTo>
                <a:lnTo>
                  <a:pt x="1028302" y="2009567"/>
                </a:lnTo>
                <a:lnTo>
                  <a:pt x="1033598" y="2009267"/>
                </a:lnTo>
                <a:cubicBezTo>
                  <a:pt x="1037644" y="2008082"/>
                  <a:pt x="1041293" y="2005286"/>
                  <a:pt x="1044008" y="1998844"/>
                </a:cubicBezTo>
                <a:cubicBezTo>
                  <a:pt x="1044028" y="1998250"/>
                  <a:pt x="1044047" y="1997657"/>
                  <a:pt x="1044069" y="1997063"/>
                </a:cubicBezTo>
                <a:lnTo>
                  <a:pt x="1056878" y="1990634"/>
                </a:lnTo>
                <a:cubicBezTo>
                  <a:pt x="1073742" y="1972962"/>
                  <a:pt x="1116917" y="1915135"/>
                  <a:pt x="1145252" y="1891028"/>
                </a:cubicBezTo>
                <a:cubicBezTo>
                  <a:pt x="1181549" y="1855897"/>
                  <a:pt x="1204219" y="1869811"/>
                  <a:pt x="1226890" y="1845992"/>
                </a:cubicBezTo>
                <a:cubicBezTo>
                  <a:pt x="1239789" y="1836111"/>
                  <a:pt x="1341056" y="1758335"/>
                  <a:pt x="1323685" y="1758717"/>
                </a:cubicBezTo>
                <a:cubicBezTo>
                  <a:pt x="1336054" y="1710183"/>
                  <a:pt x="1353677" y="1661148"/>
                  <a:pt x="1398273" y="1627389"/>
                </a:cubicBezTo>
                <a:cubicBezTo>
                  <a:pt x="1388128" y="1591309"/>
                  <a:pt x="1404408" y="1616394"/>
                  <a:pt x="1417786" y="1591233"/>
                </a:cubicBezTo>
                <a:cubicBezTo>
                  <a:pt x="1438580" y="1610653"/>
                  <a:pt x="1425904" y="1556514"/>
                  <a:pt x="1456144" y="1570271"/>
                </a:cubicBezTo>
                <a:cubicBezTo>
                  <a:pt x="1457620" y="1565253"/>
                  <a:pt x="1458099" y="1559962"/>
                  <a:pt x="1458351" y="1554550"/>
                </a:cubicBezTo>
                <a:cubicBezTo>
                  <a:pt x="1458401" y="1553607"/>
                  <a:pt x="1458450" y="1552663"/>
                  <a:pt x="1458500" y="1551719"/>
                </a:cubicBezTo>
                <a:lnTo>
                  <a:pt x="1464150" y="1542986"/>
                </a:lnTo>
                <a:lnTo>
                  <a:pt x="1459426" y="1537283"/>
                </a:lnTo>
                <a:lnTo>
                  <a:pt x="1463401" y="1521818"/>
                </a:lnTo>
                <a:cubicBezTo>
                  <a:pt x="1465866" y="1516528"/>
                  <a:pt x="1469660" y="1511418"/>
                  <a:pt x="1475565" y="1506648"/>
                </a:cubicBezTo>
                <a:cubicBezTo>
                  <a:pt x="1505892" y="1496628"/>
                  <a:pt x="1501466" y="1449788"/>
                  <a:pt x="1540362" y="1438265"/>
                </a:cubicBezTo>
                <a:cubicBezTo>
                  <a:pt x="1552616" y="1432548"/>
                  <a:pt x="1577989" y="1405806"/>
                  <a:pt x="1575141" y="1395238"/>
                </a:cubicBezTo>
                <a:cubicBezTo>
                  <a:pt x="1578857" y="1388528"/>
                  <a:pt x="1587887" y="1384081"/>
                  <a:pt x="1582090" y="1375575"/>
                </a:cubicBezTo>
                <a:cubicBezTo>
                  <a:pt x="1576227" y="1364195"/>
                  <a:pt x="1610458" y="1356081"/>
                  <a:pt x="1596005" y="1350347"/>
                </a:cubicBezTo>
                <a:cubicBezTo>
                  <a:pt x="1619928" y="1344309"/>
                  <a:pt x="1609644" y="1318430"/>
                  <a:pt x="1615711" y="1303251"/>
                </a:cubicBezTo>
                <a:cubicBezTo>
                  <a:pt x="1636715" y="1300049"/>
                  <a:pt x="1628734" y="1271360"/>
                  <a:pt x="1650622" y="1244447"/>
                </a:cubicBezTo>
                <a:cubicBezTo>
                  <a:pt x="1674314" y="1241352"/>
                  <a:pt x="1665195" y="1226204"/>
                  <a:pt x="1702792" y="1215797"/>
                </a:cubicBezTo>
                <a:cubicBezTo>
                  <a:pt x="1701820" y="1213917"/>
                  <a:pt x="1701175" y="1211901"/>
                  <a:pt x="1700885" y="1209814"/>
                </a:cubicBezTo>
                <a:cubicBezTo>
                  <a:pt x="1699195" y="1197675"/>
                  <a:pt x="1709477" y="1185727"/>
                  <a:pt x="1723848" y="1183123"/>
                </a:cubicBezTo>
                <a:lnTo>
                  <a:pt x="1759968" y="1166871"/>
                </a:lnTo>
                <a:lnTo>
                  <a:pt x="1767742" y="1158484"/>
                </a:lnTo>
                <a:cubicBezTo>
                  <a:pt x="1770059" y="1151669"/>
                  <a:pt x="1773928" y="1132112"/>
                  <a:pt x="1773870" y="1125979"/>
                </a:cubicBezTo>
                <a:lnTo>
                  <a:pt x="1767392" y="1121685"/>
                </a:lnTo>
                <a:lnTo>
                  <a:pt x="1770175" y="1112182"/>
                </a:lnTo>
                <a:lnTo>
                  <a:pt x="1769418" y="1109483"/>
                </a:lnTo>
                <a:cubicBezTo>
                  <a:pt x="1767940" y="1104332"/>
                  <a:pt x="1766723" y="1099240"/>
                  <a:pt x="1766580" y="1094184"/>
                </a:cubicBezTo>
                <a:cubicBezTo>
                  <a:pt x="1800766" y="1100267"/>
                  <a:pt x="1770993" y="1052180"/>
                  <a:pt x="1797677" y="1065740"/>
                </a:cubicBezTo>
                <a:cubicBezTo>
                  <a:pt x="1802838" y="1039017"/>
                  <a:pt x="1885193" y="979422"/>
                  <a:pt x="1863681" y="947760"/>
                </a:cubicBezTo>
                <a:cubicBezTo>
                  <a:pt x="1884420" y="907600"/>
                  <a:pt x="1894579" y="875721"/>
                  <a:pt x="1922110" y="824781"/>
                </a:cubicBezTo>
                <a:cubicBezTo>
                  <a:pt x="1936848" y="797210"/>
                  <a:pt x="1952149" y="746327"/>
                  <a:pt x="1970558" y="721635"/>
                </a:cubicBezTo>
                <a:lnTo>
                  <a:pt x="1974257" y="713733"/>
                </a:lnTo>
                <a:lnTo>
                  <a:pt x="1971701" y="704563"/>
                </a:lnTo>
                <a:cubicBezTo>
                  <a:pt x="1965638" y="681323"/>
                  <a:pt x="1961669" y="657653"/>
                  <a:pt x="1966819" y="628924"/>
                </a:cubicBezTo>
                <a:cubicBezTo>
                  <a:pt x="1962592" y="627358"/>
                  <a:pt x="1959049" y="624629"/>
                  <a:pt x="1956004" y="621102"/>
                </a:cubicBezTo>
                <a:lnTo>
                  <a:pt x="1948613" y="609156"/>
                </a:lnTo>
                <a:lnTo>
                  <a:pt x="1949145" y="606753"/>
                </a:lnTo>
                <a:cubicBezTo>
                  <a:pt x="1949218" y="597410"/>
                  <a:pt x="1947427" y="592710"/>
                  <a:pt x="1944819" y="590072"/>
                </a:cubicBezTo>
                <a:lnTo>
                  <a:pt x="1941001" y="588296"/>
                </a:lnTo>
                <a:lnTo>
                  <a:pt x="1937134" y="577443"/>
                </a:lnTo>
                <a:lnTo>
                  <a:pt x="1927092" y="557642"/>
                </a:lnTo>
                <a:cubicBezTo>
                  <a:pt x="1927223" y="555912"/>
                  <a:pt x="1927353" y="554181"/>
                  <a:pt x="1927484" y="552451"/>
                </a:cubicBezTo>
                <a:lnTo>
                  <a:pt x="1915874" y="520271"/>
                </a:lnTo>
                <a:lnTo>
                  <a:pt x="1916793" y="519123"/>
                </a:lnTo>
                <a:cubicBezTo>
                  <a:pt x="1918590" y="515812"/>
                  <a:pt x="1919415" y="511986"/>
                  <a:pt x="1918236" y="506970"/>
                </a:cubicBezTo>
                <a:cubicBezTo>
                  <a:pt x="1935854" y="504328"/>
                  <a:pt x="1923564" y="499907"/>
                  <a:pt x="1918529" y="485354"/>
                </a:cubicBezTo>
                <a:cubicBezTo>
                  <a:pt x="1944768" y="478002"/>
                  <a:pt x="1920917" y="442901"/>
                  <a:pt x="1932556" y="426779"/>
                </a:cubicBezTo>
                <a:cubicBezTo>
                  <a:pt x="1928266" y="416251"/>
                  <a:pt x="1924208" y="404985"/>
                  <a:pt x="1920572" y="393150"/>
                </a:cubicBezTo>
                <a:lnTo>
                  <a:pt x="1918744" y="385981"/>
                </a:lnTo>
                <a:cubicBezTo>
                  <a:pt x="1918812" y="385880"/>
                  <a:pt x="1918880" y="385777"/>
                  <a:pt x="1918949" y="385674"/>
                </a:cubicBezTo>
                <a:cubicBezTo>
                  <a:pt x="1919066" y="383763"/>
                  <a:pt x="1918657" y="381272"/>
                  <a:pt x="1917499" y="377782"/>
                </a:cubicBezTo>
                <a:lnTo>
                  <a:pt x="1915412" y="372914"/>
                </a:lnTo>
                <a:lnTo>
                  <a:pt x="1911865" y="359009"/>
                </a:lnTo>
                <a:cubicBezTo>
                  <a:pt x="1911991" y="357046"/>
                  <a:pt x="1912118" y="355084"/>
                  <a:pt x="1912244" y="353121"/>
                </a:cubicBezTo>
                <a:cubicBezTo>
                  <a:pt x="1918626" y="330659"/>
                  <a:pt x="1954267" y="325259"/>
                  <a:pt x="1933610" y="297387"/>
                </a:cubicBezTo>
                <a:cubicBezTo>
                  <a:pt x="1933927" y="257451"/>
                  <a:pt x="1952468" y="230850"/>
                  <a:pt x="1939454" y="194719"/>
                </a:cubicBezTo>
                <a:cubicBezTo>
                  <a:pt x="1939831" y="157324"/>
                  <a:pt x="1947607" y="124588"/>
                  <a:pt x="1942001" y="93227"/>
                </a:cubicBezTo>
                <a:cubicBezTo>
                  <a:pt x="1948078" y="80084"/>
                  <a:pt x="1950517" y="67855"/>
                  <a:pt x="1941351" y="56555"/>
                </a:cubicBezTo>
                <a:cubicBezTo>
                  <a:pt x="1943577" y="30289"/>
                  <a:pt x="1951466" y="18620"/>
                  <a:pt x="1950955" y="5312"/>
                </a:cubicBezTo>
                <a:lnTo>
                  <a:pt x="194954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DFFA5A-2ECA-0F4E-4620-2A70D71E3C28}"/>
              </a:ext>
            </a:extLst>
          </p:cNvPr>
          <p:cNvSpPr>
            <a:spLocks noGrp="1"/>
          </p:cNvSpPr>
          <p:nvPr>
            <p:ph type="title"/>
          </p:nvPr>
        </p:nvSpPr>
        <p:spPr>
          <a:xfrm>
            <a:off x="7436541" y="1160465"/>
            <a:ext cx="3702369" cy="3092923"/>
          </a:xfrm>
        </p:spPr>
        <p:txBody>
          <a:bodyPr vert="horz" lIns="91440" tIns="45720" rIns="91440" bIns="45720" rtlCol="0" anchor="b">
            <a:normAutofit/>
          </a:bodyPr>
          <a:lstStyle/>
          <a:p>
            <a:pPr algn="ctr"/>
            <a:r>
              <a:rPr lang="en-US" sz="2800"/>
              <a:t>Living well with ms</a:t>
            </a:r>
          </a:p>
        </p:txBody>
      </p:sp>
      <p:sp>
        <p:nvSpPr>
          <p:cNvPr id="3" name="Text Placeholder 2">
            <a:extLst>
              <a:ext uri="{FF2B5EF4-FFF2-40B4-BE49-F238E27FC236}">
                <a16:creationId xmlns:a16="http://schemas.microsoft.com/office/drawing/2014/main" id="{EAB1FECA-4608-65BD-EA82-63AF1FCECF06}"/>
              </a:ext>
            </a:extLst>
          </p:cNvPr>
          <p:cNvSpPr>
            <a:spLocks noGrp="1"/>
          </p:cNvSpPr>
          <p:nvPr>
            <p:ph type="body" idx="1"/>
          </p:nvPr>
        </p:nvSpPr>
        <p:spPr>
          <a:xfrm>
            <a:off x="7592578" y="4587391"/>
            <a:ext cx="3199351" cy="1434506"/>
          </a:xfrm>
        </p:spPr>
        <p:txBody>
          <a:bodyPr vert="horz" lIns="91440" tIns="45720" rIns="91440" bIns="45720" rtlCol="0">
            <a:normAutofit/>
          </a:bodyPr>
          <a:lstStyle/>
          <a:p>
            <a:pPr algn="ctr"/>
            <a:endParaRPr lang="en-US" sz="1800" spc="160">
              <a:solidFill>
                <a:schemeClr val="tx1">
                  <a:lumMod val="85000"/>
                  <a:lumOff val="15000"/>
                </a:schemeClr>
              </a:solidFill>
            </a:endParaRPr>
          </a:p>
        </p:txBody>
      </p:sp>
      <p:sp>
        <p:nvSpPr>
          <p:cNvPr id="11290" name="Freeform: Shape 11289">
            <a:extLst>
              <a:ext uri="{FF2B5EF4-FFF2-40B4-BE49-F238E27FC236}">
                <a16:creationId xmlns:a16="http://schemas.microsoft.com/office/drawing/2014/main" id="{480C5605-8517-45F2-AB45-40BD3B23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423" y="1357912"/>
            <a:ext cx="5841733" cy="413639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8" name="Picture 4" descr="Life is good stock image. Image of background, happy - 113867843">
            <a:extLst>
              <a:ext uri="{FF2B5EF4-FFF2-40B4-BE49-F238E27FC236}">
                <a16:creationId xmlns:a16="http://schemas.microsoft.com/office/drawing/2014/main" id="{4C74513A-1E84-C110-E817-1514260CBC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64" b="-1"/>
          <a:stretch/>
        </p:blipFill>
        <p:spPr bwMode="auto">
          <a:xfrm>
            <a:off x="1053089" y="1544076"/>
            <a:ext cx="5486400" cy="377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94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B469888-4EF1-F995-387F-8D533E19FF0B}"/>
              </a:ext>
            </a:extLst>
          </p:cNvPr>
          <p:cNvSpPr>
            <a:spLocks noGrp="1"/>
          </p:cNvSpPr>
          <p:nvPr>
            <p:ph type="title"/>
          </p:nvPr>
        </p:nvSpPr>
        <p:spPr>
          <a:xfrm>
            <a:off x="552734" y="753035"/>
            <a:ext cx="5281684" cy="1576097"/>
          </a:xfrm>
        </p:spPr>
        <p:txBody>
          <a:bodyPr anchor="b">
            <a:normAutofit/>
          </a:bodyPr>
          <a:lstStyle/>
          <a:p>
            <a:pPr algn="ctr"/>
            <a:r>
              <a:rPr lang="en-US" dirty="0">
                <a:latin typeface="Georgia" panose="02040502050405020303" pitchFamily="18" charset="0"/>
              </a:rPr>
              <a:t>How to live well with MS</a:t>
            </a:r>
            <a:endParaRPr lang="en-US">
              <a:latin typeface="Georgia" panose="02040502050405020303" pitchFamily="18" charset="0"/>
            </a:endParaRPr>
          </a:p>
        </p:txBody>
      </p:sp>
      <p:sp>
        <p:nvSpPr>
          <p:cNvPr id="1035" name="Freeform: Shape 1034">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93D4E52-2E15-5E96-44EE-E63B07E120DE}"/>
              </a:ext>
            </a:extLst>
          </p:cNvPr>
          <p:cNvSpPr>
            <a:spLocks noGrp="1"/>
          </p:cNvSpPr>
          <p:nvPr>
            <p:ph idx="1"/>
          </p:nvPr>
        </p:nvSpPr>
        <p:spPr>
          <a:xfrm>
            <a:off x="6586415" y="840657"/>
            <a:ext cx="4601882" cy="5429623"/>
          </a:xfrm>
        </p:spPr>
        <p:txBody>
          <a:bodyPr anchor="ctr">
            <a:normAutofit/>
          </a:bodyPr>
          <a:lstStyle/>
          <a:p>
            <a:r>
              <a:rPr lang="en-US" dirty="0">
                <a:latin typeface="Georgia" panose="02040502050405020303" pitchFamily="18" charset="0"/>
              </a:rPr>
              <a:t>Allow yourself to experience your emotions</a:t>
            </a:r>
          </a:p>
          <a:p>
            <a:pPr lvl="1"/>
            <a:r>
              <a:rPr lang="en-US" dirty="0">
                <a:latin typeface="Georgia" panose="02040502050405020303" pitchFamily="18" charset="0"/>
              </a:rPr>
              <a:t>Emotions are fleeting, even negative ones and they serve a purpose</a:t>
            </a:r>
          </a:p>
          <a:p>
            <a:pPr lvl="1"/>
            <a:endParaRPr lang="en-US" dirty="0">
              <a:latin typeface="Georgia" panose="02040502050405020303" pitchFamily="18" charset="0"/>
            </a:endParaRPr>
          </a:p>
          <a:p>
            <a:r>
              <a:rPr lang="en-US" dirty="0">
                <a:latin typeface="Georgia" panose="02040502050405020303" pitchFamily="18" charset="0"/>
              </a:rPr>
              <a:t>Acknowledge that things are rough </a:t>
            </a:r>
          </a:p>
          <a:p>
            <a:endParaRPr lang="en-US" dirty="0">
              <a:latin typeface="Georgia" panose="02040502050405020303" pitchFamily="18" charset="0"/>
            </a:endParaRPr>
          </a:p>
          <a:p>
            <a:r>
              <a:rPr lang="en-US" dirty="0">
                <a:latin typeface="Georgia" panose="02040502050405020303" pitchFamily="18" charset="0"/>
              </a:rPr>
              <a:t>On the flipside, recognize the good things are when you are happy</a:t>
            </a:r>
          </a:p>
          <a:p>
            <a:pPr lvl="1"/>
            <a:r>
              <a:rPr lang="en-US" dirty="0">
                <a:latin typeface="Georgia" panose="02040502050405020303" pitchFamily="18" charset="0"/>
              </a:rPr>
              <a:t>Consider starting a gratitude journal</a:t>
            </a:r>
          </a:p>
          <a:p>
            <a:pPr lvl="1"/>
            <a:endParaRPr lang="en-US" dirty="0">
              <a:latin typeface="Georgia" panose="02040502050405020303" pitchFamily="18" charset="0"/>
            </a:endParaRPr>
          </a:p>
        </p:txBody>
      </p:sp>
      <p:pic>
        <p:nvPicPr>
          <p:cNvPr id="1026" name="Picture 2" descr="What's next for wellness? Why your organization needs to find the right  wellness initiative | HRD Canada">
            <a:extLst>
              <a:ext uri="{FF2B5EF4-FFF2-40B4-BE49-F238E27FC236}">
                <a16:creationId xmlns:a16="http://schemas.microsoft.com/office/drawing/2014/main" id="{D7EBEF42-8676-0C4E-5EB2-0DCA4492F3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4380" y="3464587"/>
            <a:ext cx="3490467" cy="209428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7A5023B-9811-1814-91DC-C27136A8399C}"/>
              </a:ext>
            </a:extLst>
          </p:cNvPr>
          <p:cNvSpPr txBox="1"/>
          <p:nvPr/>
        </p:nvSpPr>
        <p:spPr>
          <a:xfrm>
            <a:off x="350982" y="6502400"/>
            <a:ext cx="8552872" cy="276999"/>
          </a:xfrm>
          <a:prstGeom prst="rect">
            <a:avLst/>
          </a:prstGeom>
          <a:noFill/>
        </p:spPr>
        <p:txBody>
          <a:bodyPr wrap="square" rtlCol="0">
            <a:spAutoFit/>
          </a:bodyPr>
          <a:lstStyle/>
          <a:p>
            <a:pPr>
              <a:spcAft>
                <a:spcPts val="600"/>
              </a:spcAft>
            </a:pPr>
            <a:r>
              <a:rPr lang="en-US" sz="1200" dirty="0">
                <a:latin typeface="Georgia" panose="02040502050405020303" pitchFamily="18" charset="0"/>
              </a:rPr>
              <a:t>https://www.verywellhealth.com/living-with-multiple-sclerosis-2440580</a:t>
            </a:r>
          </a:p>
        </p:txBody>
      </p:sp>
    </p:spTree>
    <p:extLst>
      <p:ext uri="{BB962C8B-B14F-4D97-AF65-F5344CB8AC3E}">
        <p14:creationId xmlns:p14="http://schemas.microsoft.com/office/powerpoint/2010/main" val="195021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69888-4EF1-F995-387F-8D533E19FF0B}"/>
              </a:ext>
            </a:extLst>
          </p:cNvPr>
          <p:cNvSpPr>
            <a:spLocks noGrp="1"/>
          </p:cNvSpPr>
          <p:nvPr>
            <p:ph type="title"/>
          </p:nvPr>
        </p:nvSpPr>
        <p:spPr>
          <a:xfrm>
            <a:off x="724256" y="615951"/>
            <a:ext cx="4774177" cy="2071590"/>
          </a:xfrm>
        </p:spPr>
        <p:txBody>
          <a:bodyPr anchor="b">
            <a:normAutofit/>
          </a:bodyPr>
          <a:lstStyle/>
          <a:p>
            <a:pPr algn="ctr"/>
            <a:r>
              <a:rPr lang="en-US" dirty="0">
                <a:latin typeface="Georgia" panose="02040502050405020303" pitchFamily="18" charset="0"/>
              </a:rPr>
              <a:t>How to live well with MS</a:t>
            </a:r>
            <a:endParaRPr lang="en-US">
              <a:latin typeface="Georgia" panose="02040502050405020303" pitchFamily="18" charset="0"/>
            </a:endParaRPr>
          </a:p>
        </p:txBody>
      </p:sp>
      <p:sp>
        <p:nvSpPr>
          <p:cNvPr id="2059" name="Freeform: Shape 2058">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93D4E52-2E15-5E96-44EE-E63B07E120DE}"/>
              </a:ext>
            </a:extLst>
          </p:cNvPr>
          <p:cNvSpPr>
            <a:spLocks noGrp="1"/>
          </p:cNvSpPr>
          <p:nvPr>
            <p:ph idx="1"/>
          </p:nvPr>
        </p:nvSpPr>
        <p:spPr>
          <a:xfrm>
            <a:off x="6536270" y="615951"/>
            <a:ext cx="5521845" cy="5654330"/>
          </a:xfrm>
        </p:spPr>
        <p:txBody>
          <a:bodyPr anchor="ctr">
            <a:normAutofit/>
          </a:bodyPr>
          <a:lstStyle/>
          <a:p>
            <a:r>
              <a:rPr lang="en-US" dirty="0">
                <a:latin typeface="Georgia" panose="02040502050405020303" pitchFamily="18" charset="0"/>
              </a:rPr>
              <a:t>Don’t compare yourself to others</a:t>
            </a:r>
          </a:p>
          <a:p>
            <a:pPr marL="0" indent="0">
              <a:buNone/>
            </a:pPr>
            <a:endParaRPr lang="en-US" dirty="0">
              <a:latin typeface="Georgia" panose="02040502050405020303" pitchFamily="18" charset="0"/>
            </a:endParaRPr>
          </a:p>
          <a:p>
            <a:r>
              <a:rPr lang="en-US" dirty="0">
                <a:latin typeface="Georgia" panose="02040502050405020303" pitchFamily="18" charset="0"/>
              </a:rPr>
              <a:t>Build and maintain your social network, including others living with MS</a:t>
            </a:r>
          </a:p>
          <a:p>
            <a:endParaRPr lang="en-US" dirty="0">
              <a:latin typeface="Georgia" panose="02040502050405020303" pitchFamily="18" charset="0"/>
            </a:endParaRPr>
          </a:p>
          <a:p>
            <a:r>
              <a:rPr lang="en-US" dirty="0">
                <a:latin typeface="Georgia" panose="02040502050405020303" pitchFamily="18" charset="0"/>
              </a:rPr>
              <a:t>Find healthy and productive means of coping</a:t>
            </a:r>
          </a:p>
          <a:p>
            <a:endParaRPr lang="en-US" dirty="0">
              <a:latin typeface="Georgia" panose="02040502050405020303" pitchFamily="18" charset="0"/>
            </a:endParaRPr>
          </a:p>
          <a:p>
            <a:r>
              <a:rPr lang="en-US" dirty="0">
                <a:latin typeface="Georgia" panose="02040502050405020303" pitchFamily="18" charset="0"/>
              </a:rPr>
              <a:t>Accept limitations and work to your strengths</a:t>
            </a:r>
          </a:p>
        </p:txBody>
      </p:sp>
      <p:pic>
        <p:nvPicPr>
          <p:cNvPr id="2050" name="Picture 2" descr="What's next for wellness? Why your organization needs to find the right  wellness initiative | HRD Canada">
            <a:extLst>
              <a:ext uri="{FF2B5EF4-FFF2-40B4-BE49-F238E27FC236}">
                <a16:creationId xmlns:a16="http://schemas.microsoft.com/office/drawing/2014/main" id="{56901FE6-7F3C-23AE-7219-16625174C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7" r="6998" b="-3"/>
          <a:stretch/>
        </p:blipFill>
        <p:spPr bwMode="auto">
          <a:xfrm>
            <a:off x="1398929" y="3555468"/>
            <a:ext cx="3434234" cy="2287123"/>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A5023B-9811-1814-91DC-C27136A8399C}"/>
              </a:ext>
            </a:extLst>
          </p:cNvPr>
          <p:cNvSpPr txBox="1"/>
          <p:nvPr/>
        </p:nvSpPr>
        <p:spPr>
          <a:xfrm>
            <a:off x="350982" y="6502400"/>
            <a:ext cx="8552872" cy="276999"/>
          </a:xfrm>
          <a:prstGeom prst="rect">
            <a:avLst/>
          </a:prstGeom>
          <a:noFill/>
        </p:spPr>
        <p:txBody>
          <a:bodyPr wrap="square" rtlCol="0">
            <a:spAutoFit/>
          </a:bodyPr>
          <a:lstStyle/>
          <a:p>
            <a:pPr>
              <a:spcAft>
                <a:spcPts val="600"/>
              </a:spcAft>
            </a:pPr>
            <a:r>
              <a:rPr lang="en-US" sz="1200" dirty="0">
                <a:latin typeface="Georgia" panose="02040502050405020303" pitchFamily="18" charset="0"/>
              </a:rPr>
              <a:t>https://www.verywellhealth.com/living-with-multiple-sclerosis-2440580</a:t>
            </a:r>
            <a:endParaRPr lang="en-US" sz="1200">
              <a:latin typeface="Georgia" panose="02040502050405020303" pitchFamily="18" charset="0"/>
            </a:endParaRPr>
          </a:p>
        </p:txBody>
      </p:sp>
    </p:spTree>
    <p:extLst>
      <p:ext uri="{BB962C8B-B14F-4D97-AF65-F5344CB8AC3E}">
        <p14:creationId xmlns:p14="http://schemas.microsoft.com/office/powerpoint/2010/main" val="24379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69888-4EF1-F995-387F-8D533E19FF0B}"/>
              </a:ext>
            </a:extLst>
          </p:cNvPr>
          <p:cNvSpPr>
            <a:spLocks noGrp="1"/>
          </p:cNvSpPr>
          <p:nvPr>
            <p:ph type="title"/>
          </p:nvPr>
        </p:nvSpPr>
        <p:spPr>
          <a:xfrm>
            <a:off x="724256" y="615951"/>
            <a:ext cx="4774177" cy="2071590"/>
          </a:xfrm>
        </p:spPr>
        <p:txBody>
          <a:bodyPr anchor="b">
            <a:normAutofit/>
          </a:bodyPr>
          <a:lstStyle/>
          <a:p>
            <a:pPr algn="ctr"/>
            <a:r>
              <a:rPr lang="en-US" dirty="0">
                <a:latin typeface="Georgia" panose="02040502050405020303" pitchFamily="18" charset="0"/>
              </a:rPr>
              <a:t>How to live well with MS</a:t>
            </a:r>
            <a:endParaRPr lang="en-US">
              <a:latin typeface="Georgia" panose="02040502050405020303" pitchFamily="18" charset="0"/>
            </a:endParaRPr>
          </a:p>
        </p:txBody>
      </p:sp>
      <p:sp>
        <p:nvSpPr>
          <p:cNvPr id="3083" name="Freeform: Shape 308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93D4E52-2E15-5E96-44EE-E63B07E120DE}"/>
              </a:ext>
            </a:extLst>
          </p:cNvPr>
          <p:cNvSpPr>
            <a:spLocks noGrp="1"/>
          </p:cNvSpPr>
          <p:nvPr>
            <p:ph idx="1"/>
          </p:nvPr>
        </p:nvSpPr>
        <p:spPr>
          <a:xfrm>
            <a:off x="6586415" y="615951"/>
            <a:ext cx="5488792" cy="5654330"/>
          </a:xfrm>
        </p:spPr>
        <p:txBody>
          <a:bodyPr anchor="ctr">
            <a:normAutofit/>
          </a:bodyPr>
          <a:lstStyle/>
          <a:p>
            <a:endParaRPr lang="en-US" dirty="0">
              <a:latin typeface="Georgia" panose="02040502050405020303" pitchFamily="18" charset="0"/>
            </a:endParaRPr>
          </a:p>
          <a:p>
            <a:r>
              <a:rPr lang="en-US" dirty="0">
                <a:latin typeface="Georgia" panose="02040502050405020303" pitchFamily="18" charset="0"/>
              </a:rPr>
              <a:t>Engage in self-care</a:t>
            </a:r>
          </a:p>
          <a:p>
            <a:endParaRPr lang="en-US" dirty="0">
              <a:latin typeface="Georgia" panose="02040502050405020303" pitchFamily="18" charset="0"/>
            </a:endParaRPr>
          </a:p>
          <a:p>
            <a:r>
              <a:rPr lang="en-US" dirty="0">
                <a:latin typeface="Georgia" panose="02040502050405020303" pitchFamily="18" charset="0"/>
              </a:rPr>
              <a:t>Find a doctor that you trust and can communicate openly with</a:t>
            </a:r>
          </a:p>
          <a:p>
            <a:endParaRPr lang="en-US" dirty="0">
              <a:latin typeface="Georgia" panose="02040502050405020303" pitchFamily="18" charset="0"/>
            </a:endParaRPr>
          </a:p>
          <a:p>
            <a:r>
              <a:rPr lang="en-US" dirty="0">
                <a:latin typeface="Georgia" panose="02040502050405020303" pitchFamily="18" charset="0"/>
              </a:rPr>
              <a:t>Stay cognitively, physically, and socially active</a:t>
            </a:r>
          </a:p>
          <a:p>
            <a:endParaRPr lang="en-US" dirty="0">
              <a:latin typeface="Georgia" panose="02040502050405020303" pitchFamily="18" charset="0"/>
            </a:endParaRPr>
          </a:p>
          <a:p>
            <a:r>
              <a:rPr lang="en-US" dirty="0">
                <a:latin typeface="Georgia" panose="02040502050405020303" pitchFamily="18" charset="0"/>
              </a:rPr>
              <a:t>Know when enough is enough and don’t overdo it</a:t>
            </a:r>
          </a:p>
          <a:p>
            <a:pPr lvl="1"/>
            <a:r>
              <a:rPr lang="en-US" dirty="0">
                <a:latin typeface="Georgia" panose="02040502050405020303" pitchFamily="18" charset="0"/>
              </a:rPr>
              <a:t>Banking energy</a:t>
            </a:r>
          </a:p>
          <a:p>
            <a:pPr lvl="1"/>
            <a:endParaRPr lang="en-US" dirty="0">
              <a:latin typeface="Georgia" panose="02040502050405020303" pitchFamily="18" charset="0"/>
            </a:endParaRPr>
          </a:p>
        </p:txBody>
      </p:sp>
      <p:pic>
        <p:nvPicPr>
          <p:cNvPr id="3074" name="Picture 2" descr="What's next for wellness? Why your organization needs to find the right  wellness initiative | HRD Canada">
            <a:extLst>
              <a:ext uri="{FF2B5EF4-FFF2-40B4-BE49-F238E27FC236}">
                <a16:creationId xmlns:a16="http://schemas.microsoft.com/office/drawing/2014/main" id="{20827F28-B056-21CB-44D1-FBC57AF541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7" r="6998" b="-3"/>
          <a:stretch/>
        </p:blipFill>
        <p:spPr bwMode="auto">
          <a:xfrm>
            <a:off x="1398929" y="3555468"/>
            <a:ext cx="3434234" cy="2287123"/>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A5023B-9811-1814-91DC-C27136A8399C}"/>
              </a:ext>
            </a:extLst>
          </p:cNvPr>
          <p:cNvSpPr txBox="1"/>
          <p:nvPr/>
        </p:nvSpPr>
        <p:spPr>
          <a:xfrm>
            <a:off x="350982" y="6502400"/>
            <a:ext cx="8552872" cy="276999"/>
          </a:xfrm>
          <a:prstGeom prst="rect">
            <a:avLst/>
          </a:prstGeom>
          <a:noFill/>
        </p:spPr>
        <p:txBody>
          <a:bodyPr wrap="square" rtlCol="0">
            <a:spAutoFit/>
          </a:bodyPr>
          <a:lstStyle/>
          <a:p>
            <a:pPr>
              <a:spcAft>
                <a:spcPts val="600"/>
              </a:spcAft>
            </a:pPr>
            <a:r>
              <a:rPr lang="en-US" sz="1200" dirty="0">
                <a:latin typeface="Georgia" panose="02040502050405020303" pitchFamily="18" charset="0"/>
              </a:rPr>
              <a:t>https://www.verywellhealth.com/living-with-multiple-sclerosis-2440580</a:t>
            </a:r>
            <a:endParaRPr lang="en-US" sz="1200">
              <a:latin typeface="Georgia" panose="02040502050405020303" pitchFamily="18" charset="0"/>
            </a:endParaRPr>
          </a:p>
        </p:txBody>
      </p:sp>
    </p:spTree>
    <p:extLst>
      <p:ext uri="{BB962C8B-B14F-4D97-AF65-F5344CB8AC3E}">
        <p14:creationId xmlns:p14="http://schemas.microsoft.com/office/powerpoint/2010/main" val="21594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Shape 10250">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B215DB6-B9BA-D702-99CA-319EFD60FACF}"/>
              </a:ext>
            </a:extLst>
          </p:cNvPr>
          <p:cNvSpPr>
            <a:spLocks noGrp="1"/>
          </p:cNvSpPr>
          <p:nvPr>
            <p:ph type="title"/>
          </p:nvPr>
        </p:nvSpPr>
        <p:spPr>
          <a:xfrm>
            <a:off x="552734" y="753035"/>
            <a:ext cx="5281684" cy="1576097"/>
          </a:xfrm>
        </p:spPr>
        <p:txBody>
          <a:bodyPr anchor="b">
            <a:normAutofit/>
          </a:bodyPr>
          <a:lstStyle/>
          <a:p>
            <a:pPr algn="ctr"/>
            <a:r>
              <a:rPr lang="en-US">
                <a:latin typeface="Georgia" panose="02040502050405020303" pitchFamily="18" charset="0"/>
              </a:rPr>
              <a:t>gratitude</a:t>
            </a:r>
          </a:p>
        </p:txBody>
      </p:sp>
      <p:sp>
        <p:nvSpPr>
          <p:cNvPr id="10253" name="Freeform: Shape 1025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B00A937-5026-10AF-6356-A00B33A993FD}"/>
              </a:ext>
            </a:extLst>
          </p:cNvPr>
          <p:cNvSpPr>
            <a:spLocks noGrp="1"/>
          </p:cNvSpPr>
          <p:nvPr>
            <p:ph idx="1"/>
          </p:nvPr>
        </p:nvSpPr>
        <p:spPr>
          <a:xfrm>
            <a:off x="6583774" y="840657"/>
            <a:ext cx="5520242" cy="5429623"/>
          </a:xfrm>
        </p:spPr>
        <p:txBody>
          <a:bodyPr anchor="ctr">
            <a:noAutofit/>
          </a:bodyPr>
          <a:lstStyle/>
          <a:p>
            <a:pPr>
              <a:lnSpc>
                <a:spcPct val="90000"/>
              </a:lnSpc>
            </a:pPr>
            <a:r>
              <a:rPr lang="en-US" dirty="0">
                <a:latin typeface="Georgia" panose="02040502050405020303" pitchFamily="18" charset="0"/>
              </a:rPr>
              <a:t>Construed as a trait as well as an emotional state</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People high on trait gratitude appreciate the benefits give by others to oneself, value simple pleasures, and experience a sense of abundance.</a:t>
            </a:r>
          </a:p>
          <a:p>
            <a:pPr lvl="1">
              <a:lnSpc>
                <a:spcPct val="90000"/>
              </a:lnSpc>
            </a:pPr>
            <a:endParaRPr lang="en-US" sz="2000" dirty="0">
              <a:latin typeface="Georgia" panose="02040502050405020303" pitchFamily="18" charset="0"/>
            </a:endParaRPr>
          </a:p>
          <a:p>
            <a:pPr>
              <a:lnSpc>
                <a:spcPct val="90000"/>
              </a:lnSpc>
            </a:pPr>
            <a:r>
              <a:rPr lang="en-US" dirty="0">
                <a:latin typeface="Georgia" panose="02040502050405020303" pitchFamily="18" charset="0"/>
              </a:rPr>
              <a:t>Well appreciated that gratitude is a significant predictor of life satisfaction</a:t>
            </a:r>
          </a:p>
          <a:p>
            <a:pPr>
              <a:lnSpc>
                <a:spcPct val="90000"/>
              </a:lnSpc>
            </a:pPr>
            <a:endParaRPr lang="en-US" dirty="0">
              <a:latin typeface="Georgia" panose="02040502050405020303" pitchFamily="18" charset="0"/>
            </a:endParaRPr>
          </a:p>
          <a:p>
            <a:pPr>
              <a:lnSpc>
                <a:spcPct val="90000"/>
              </a:lnSpc>
            </a:pPr>
            <a:r>
              <a:rPr lang="en-US" dirty="0">
                <a:latin typeface="Georgia" panose="02040502050405020303" pitchFamily="18" charset="0"/>
              </a:rPr>
              <a:t>Gratitude may also serve as a mechanism of resilience</a:t>
            </a:r>
          </a:p>
          <a:p>
            <a:pPr>
              <a:lnSpc>
                <a:spcPct val="90000"/>
              </a:lnSpc>
            </a:pPr>
            <a:endParaRPr lang="en-US" dirty="0">
              <a:latin typeface="Georgia" panose="02040502050405020303" pitchFamily="18" charset="0"/>
            </a:endParaRPr>
          </a:p>
        </p:txBody>
      </p:sp>
      <p:pic>
        <p:nvPicPr>
          <p:cNvPr id="10244" name="Picture 4" descr="Evoking Gratitude - Corinthian Wealth Management">
            <a:extLst>
              <a:ext uri="{FF2B5EF4-FFF2-40B4-BE49-F238E27FC236}">
                <a16:creationId xmlns:a16="http://schemas.microsoft.com/office/drawing/2014/main" id="{C5603A45-E852-48A2-4C0B-9DA0B997B1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4380" y="3350354"/>
            <a:ext cx="3490467" cy="2322747"/>
          </a:xfrm>
          <a:prstGeom prst="rect">
            <a:avLst/>
          </a:prstGeom>
          <a:noFill/>
          <a:extLst>
            <a:ext uri="{909E8E84-426E-40DD-AFC4-6F175D3DCCD1}">
              <a14:hiddenFill xmlns:a14="http://schemas.microsoft.com/office/drawing/2010/main">
                <a:solidFill>
                  <a:srgbClr val="FFFFFF"/>
                </a:solidFill>
              </a14:hiddenFill>
            </a:ext>
          </a:extLst>
        </p:spPr>
      </p:pic>
      <p:sp>
        <p:nvSpPr>
          <p:cNvPr id="10255"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306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1050879" y="1717705"/>
            <a:ext cx="9810604" cy="4536672"/>
          </a:xfrm>
        </p:spPr>
        <p:txBody>
          <a:bodyPr/>
          <a:lstStyle/>
          <a:p>
            <a:pPr marL="0" indent="0">
              <a:buNone/>
            </a:pPr>
            <a:endParaRPr lang="en-US" dirty="0">
              <a:latin typeface="Georgia" panose="02040502050405020303" pitchFamily="18" charset="0"/>
            </a:endParaRPr>
          </a:p>
          <a:p>
            <a:r>
              <a:rPr lang="en-US" dirty="0">
                <a:latin typeface="Georgia" panose="02040502050405020303" pitchFamily="18" charset="0"/>
              </a:rPr>
              <a:t>Most patients were completely unfamiliar with MS</a:t>
            </a:r>
          </a:p>
          <a:p>
            <a:pPr lvl="1"/>
            <a:r>
              <a:rPr lang="en-US" dirty="0">
                <a:latin typeface="Georgia" panose="02040502050405020303" pitchFamily="18" charset="0"/>
              </a:rPr>
              <a:t>Information seeking</a:t>
            </a:r>
          </a:p>
          <a:p>
            <a:pPr lvl="1"/>
            <a:endParaRPr lang="en-US" dirty="0">
              <a:latin typeface="Georgia" panose="02040502050405020303" pitchFamily="18" charset="0"/>
            </a:endParaRPr>
          </a:p>
          <a:p>
            <a:pPr marL="0" indent="0">
              <a:buNone/>
            </a:pPr>
            <a:r>
              <a:rPr lang="en-US" i="1" dirty="0">
                <a:latin typeface="Georgia" panose="02040502050405020303" pitchFamily="18" charset="0"/>
              </a:rPr>
              <a:t>‘‘When I found out that I had MS I didn’t know it at all. I bought and read some books about MS. I attended MS societies meetings and seminars. I also searched on the Internet.’’ </a:t>
            </a:r>
            <a:r>
              <a:rPr lang="en-US" sz="1400" i="1" dirty="0">
                <a:latin typeface="Georgia" panose="02040502050405020303" pitchFamily="18" charset="0"/>
              </a:rPr>
              <a:t>(man, aged 27 years)</a:t>
            </a:r>
          </a:p>
        </p:txBody>
      </p:sp>
      <p:sp>
        <p:nvSpPr>
          <p:cNvPr id="4" name="Oval 3">
            <a:extLst>
              <a:ext uri="{FF2B5EF4-FFF2-40B4-BE49-F238E27FC236}">
                <a16:creationId xmlns:a16="http://schemas.microsoft.com/office/drawing/2014/main" id="{C71960F0-73A4-4747-C358-EF0E06D90727}"/>
              </a:ext>
            </a:extLst>
          </p:cNvPr>
          <p:cNvSpPr/>
          <p:nvPr/>
        </p:nvSpPr>
        <p:spPr>
          <a:xfrm>
            <a:off x="9611170" y="4268024"/>
            <a:ext cx="2580830" cy="252955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Knowledge Deficit</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2882415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Shape 10250">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15DB6-B9BA-D702-99CA-319EFD60FACF}"/>
              </a:ext>
            </a:extLst>
          </p:cNvPr>
          <p:cNvSpPr>
            <a:spLocks noGrp="1"/>
          </p:cNvSpPr>
          <p:nvPr>
            <p:ph type="title"/>
          </p:nvPr>
        </p:nvSpPr>
        <p:spPr>
          <a:xfrm>
            <a:off x="724256" y="615951"/>
            <a:ext cx="4774177" cy="2071590"/>
          </a:xfrm>
        </p:spPr>
        <p:txBody>
          <a:bodyPr anchor="b">
            <a:normAutofit/>
          </a:bodyPr>
          <a:lstStyle/>
          <a:p>
            <a:pPr algn="ctr"/>
            <a:r>
              <a:rPr lang="en-US">
                <a:latin typeface="Georgia" panose="02040502050405020303" pitchFamily="18" charset="0"/>
              </a:rPr>
              <a:t>gratitude</a:t>
            </a:r>
          </a:p>
        </p:txBody>
      </p:sp>
      <p:sp>
        <p:nvSpPr>
          <p:cNvPr id="10253" name="Freeform: Shape 1025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DB00A937-5026-10AF-6356-A00B33A993FD}"/>
              </a:ext>
            </a:extLst>
          </p:cNvPr>
          <p:cNvSpPr>
            <a:spLocks noGrp="1"/>
          </p:cNvSpPr>
          <p:nvPr>
            <p:ph idx="1"/>
          </p:nvPr>
        </p:nvSpPr>
        <p:spPr>
          <a:xfrm>
            <a:off x="6586415" y="615951"/>
            <a:ext cx="5319258" cy="5654330"/>
          </a:xfrm>
        </p:spPr>
        <p:txBody>
          <a:bodyPr anchor="ctr">
            <a:normAutofit/>
          </a:bodyPr>
          <a:lstStyle/>
          <a:p>
            <a:r>
              <a:rPr lang="en-US" dirty="0">
                <a:latin typeface="Georgia" panose="02040502050405020303" pitchFamily="18" charset="0"/>
              </a:rPr>
              <a:t>In MS, has been shown that gratitude is a predictor of quality of life even when taking into account objective and perceived cognitive functioning, fatigue, depression and years of education.</a:t>
            </a:r>
          </a:p>
          <a:p>
            <a:endParaRPr lang="en-US" dirty="0">
              <a:latin typeface="Georgia" panose="02040502050405020303" pitchFamily="18" charset="0"/>
            </a:endParaRPr>
          </a:p>
          <a:p>
            <a:r>
              <a:rPr lang="en-US" dirty="0">
                <a:latin typeface="Georgia" panose="02040502050405020303" pitchFamily="18" charset="0"/>
              </a:rPr>
              <a:t>Exercises:</a:t>
            </a:r>
          </a:p>
          <a:p>
            <a:pPr lvl="1"/>
            <a:r>
              <a:rPr lang="en-US" dirty="0">
                <a:latin typeface="Georgia" panose="02040502050405020303" pitchFamily="18" charset="0"/>
              </a:rPr>
              <a:t>Three Good Things</a:t>
            </a:r>
          </a:p>
          <a:p>
            <a:pPr lvl="1"/>
            <a:r>
              <a:rPr lang="en-US" dirty="0">
                <a:latin typeface="Georgia" panose="02040502050405020303" pitchFamily="18" charset="0"/>
              </a:rPr>
              <a:t>Say “Thank you” regularly</a:t>
            </a:r>
          </a:p>
          <a:p>
            <a:pPr lvl="1"/>
            <a:r>
              <a:rPr lang="en-US" dirty="0">
                <a:latin typeface="Georgia" panose="02040502050405020303" pitchFamily="18" charset="0"/>
              </a:rPr>
              <a:t>Step back daily and appreciate what you have</a:t>
            </a:r>
          </a:p>
          <a:p>
            <a:pPr lvl="1"/>
            <a:r>
              <a:rPr lang="en-US" dirty="0">
                <a:latin typeface="Georgia" panose="02040502050405020303" pitchFamily="18" charset="0"/>
              </a:rPr>
              <a:t>Look for others’ good deeds</a:t>
            </a:r>
          </a:p>
        </p:txBody>
      </p:sp>
      <p:pic>
        <p:nvPicPr>
          <p:cNvPr id="10244" name="Picture 4" descr="Evoking Gratitude - Corinthian Wealth Management">
            <a:extLst>
              <a:ext uri="{FF2B5EF4-FFF2-40B4-BE49-F238E27FC236}">
                <a16:creationId xmlns:a16="http://schemas.microsoft.com/office/drawing/2014/main" id="{C5603A45-E852-48A2-4C0B-9DA0B997B1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
          <a:stretch/>
        </p:blipFill>
        <p:spPr bwMode="auto">
          <a:xfrm>
            <a:off x="1398929" y="3555468"/>
            <a:ext cx="3434234" cy="2287123"/>
          </a:xfrm>
          <a:prstGeom prst="rect">
            <a:avLst/>
          </a:prstGeom>
          <a:noFill/>
          <a:extLst>
            <a:ext uri="{909E8E84-426E-40DD-AFC4-6F175D3DCCD1}">
              <a14:hiddenFill xmlns:a14="http://schemas.microsoft.com/office/drawing/2010/main">
                <a:solidFill>
                  <a:srgbClr val="FFFFFF"/>
                </a:solidFill>
              </a14:hiddenFill>
            </a:ext>
          </a:extLst>
        </p:spPr>
      </p:pic>
      <p:sp>
        <p:nvSpPr>
          <p:cNvPr id="10255"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723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E79B-03BB-FF96-9CE5-D58C7703563B}"/>
              </a:ext>
            </a:extLst>
          </p:cNvPr>
          <p:cNvSpPr>
            <a:spLocks noGrp="1"/>
          </p:cNvSpPr>
          <p:nvPr>
            <p:ph type="title"/>
          </p:nvPr>
        </p:nvSpPr>
        <p:spPr>
          <a:xfrm>
            <a:off x="501640" y="224409"/>
            <a:ext cx="4774177" cy="2953104"/>
          </a:xfrm>
        </p:spPr>
        <p:txBody>
          <a:bodyPr vert="horz" lIns="91440" tIns="45720" rIns="91440" bIns="45720" rtlCol="0" anchor="b">
            <a:normAutofit/>
          </a:bodyPr>
          <a:lstStyle/>
          <a:p>
            <a:pPr algn="ctr">
              <a:lnSpc>
                <a:spcPct val="100000"/>
              </a:lnSpc>
            </a:pPr>
            <a:r>
              <a:rPr lang="en-US" sz="2400" dirty="0"/>
              <a:t>Food for thought: </a:t>
            </a:r>
            <a:br>
              <a:rPr lang="en-US" sz="2400" dirty="0"/>
            </a:br>
            <a:r>
              <a:rPr lang="en-US" sz="2400" dirty="0"/>
              <a:t>what are you grateful for?</a:t>
            </a:r>
          </a:p>
        </p:txBody>
      </p:sp>
      <p:sp>
        <p:nvSpPr>
          <p:cNvPr id="3" name="Content Placeholder 2">
            <a:extLst>
              <a:ext uri="{FF2B5EF4-FFF2-40B4-BE49-F238E27FC236}">
                <a16:creationId xmlns:a16="http://schemas.microsoft.com/office/drawing/2014/main" id="{C3C9058C-651D-B294-0E5D-E40EF99A9D39}"/>
              </a:ext>
            </a:extLst>
          </p:cNvPr>
          <p:cNvSpPr>
            <a:spLocks noGrp="1"/>
          </p:cNvSpPr>
          <p:nvPr>
            <p:ph sz="half" idx="2"/>
          </p:nvPr>
        </p:nvSpPr>
        <p:spPr>
          <a:xfrm>
            <a:off x="5689106" y="601835"/>
            <a:ext cx="5690094" cy="5654330"/>
          </a:xfrm>
        </p:spPr>
        <p:txBody>
          <a:bodyPr vert="horz" lIns="91440" tIns="45720" rIns="91440" bIns="45720" rtlCol="0" anchor="ctr">
            <a:normAutofit/>
          </a:bodyPr>
          <a:lstStyle/>
          <a:p>
            <a:r>
              <a:rPr lang="en-US" dirty="0">
                <a:latin typeface="Georgia" panose="02040502050405020303" pitchFamily="18" charset="0"/>
              </a:rPr>
              <a:t>What you did (or can do) and less on what you did not (or cannot do)</a:t>
            </a:r>
          </a:p>
          <a:p>
            <a:endParaRPr lang="en-US" dirty="0">
              <a:latin typeface="Georgia" panose="02040502050405020303" pitchFamily="18" charset="0"/>
            </a:endParaRPr>
          </a:p>
          <a:p>
            <a:r>
              <a:rPr lang="en-US" dirty="0">
                <a:latin typeface="Georgia" panose="02040502050405020303" pitchFamily="18" charset="0"/>
              </a:rPr>
              <a:t>Family &amp; friends</a:t>
            </a:r>
          </a:p>
          <a:p>
            <a:endParaRPr lang="en-US" dirty="0">
              <a:latin typeface="Georgia" panose="02040502050405020303" pitchFamily="18" charset="0"/>
            </a:endParaRPr>
          </a:p>
          <a:p>
            <a:r>
              <a:rPr lang="en-US" dirty="0">
                <a:latin typeface="Georgia" panose="02040502050405020303" pitchFamily="18" charset="0"/>
              </a:rPr>
              <a:t>Support from others with MS</a:t>
            </a:r>
          </a:p>
          <a:p>
            <a:endParaRPr lang="en-US" dirty="0">
              <a:latin typeface="Georgia" panose="02040502050405020303" pitchFamily="18" charset="0"/>
            </a:endParaRPr>
          </a:p>
          <a:p>
            <a:r>
              <a:rPr lang="en-US" dirty="0">
                <a:latin typeface="Georgia" panose="02040502050405020303" pitchFamily="18" charset="0"/>
              </a:rPr>
              <a:t>Available healthcare and resources</a:t>
            </a:r>
          </a:p>
        </p:txBody>
      </p:sp>
      <p:pic>
        <p:nvPicPr>
          <p:cNvPr id="8194" name="Picture 2" descr="Benefit Finding vs Redemptive Suffering – Pastor Dave Online">
            <a:extLst>
              <a:ext uri="{FF2B5EF4-FFF2-40B4-BE49-F238E27FC236}">
                <a16:creationId xmlns:a16="http://schemas.microsoft.com/office/drawing/2014/main" id="{A018EDD9-F392-6E64-32B3-EB82072FFC5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0623" r="8902" b="1"/>
          <a:stretch/>
        </p:blipFill>
        <p:spPr bwMode="auto">
          <a:xfrm>
            <a:off x="1398929" y="3555468"/>
            <a:ext cx="3434234" cy="228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0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2C714319-E07A-B81A-C4EE-4464193ADEBC}"/>
              </a:ext>
            </a:extLst>
          </p:cNvPr>
          <p:cNvSpPr>
            <a:spLocks noGrp="1"/>
          </p:cNvSpPr>
          <p:nvPr>
            <p:ph type="ctrTitle"/>
          </p:nvPr>
        </p:nvSpPr>
        <p:spPr>
          <a:xfrm>
            <a:off x="773408" y="992094"/>
            <a:ext cx="3760499" cy="2795160"/>
          </a:xfrm>
        </p:spPr>
        <p:txBody>
          <a:bodyPr>
            <a:normAutofit/>
          </a:bodyPr>
          <a:lstStyle/>
          <a:p>
            <a:r>
              <a:rPr lang="en-US" dirty="0">
                <a:latin typeface="Georgia" panose="02040502050405020303" pitchFamily="18" charset="0"/>
              </a:rPr>
              <a:t>Thank you</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Questions &amp; Discussion</a:t>
            </a:r>
          </a:p>
        </p:txBody>
      </p:sp>
      <p:pic>
        <p:nvPicPr>
          <p:cNvPr id="10" name="Graphic 9" descr="Help">
            <a:extLst>
              <a:ext uri="{FF2B5EF4-FFF2-40B4-BE49-F238E27FC236}">
                <a16:creationId xmlns:a16="http://schemas.microsoft.com/office/drawing/2014/main" id="{050C1290-2AD7-2EAC-859E-E14D6B7637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0316" y="615950"/>
            <a:ext cx="5670549" cy="5670549"/>
          </a:xfrm>
          <a:prstGeom prst="rect">
            <a:avLst/>
          </a:prstGeom>
        </p:spPr>
      </p:pic>
    </p:spTree>
    <p:extLst>
      <p:ext uri="{BB962C8B-B14F-4D97-AF65-F5344CB8AC3E}">
        <p14:creationId xmlns:p14="http://schemas.microsoft.com/office/powerpoint/2010/main" val="327704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E90-B4FD-A05F-315E-72D487D758F5}"/>
              </a:ext>
            </a:extLst>
          </p:cNvPr>
          <p:cNvSpPr>
            <a:spLocks noGrp="1"/>
          </p:cNvSpPr>
          <p:nvPr>
            <p:ph type="title"/>
          </p:nvPr>
        </p:nvSpPr>
        <p:spPr/>
        <p:txBody>
          <a:bodyPr/>
          <a:lstStyle/>
          <a:p>
            <a:r>
              <a:rPr lang="en-US" dirty="0">
                <a:latin typeface="Georgia" panose="02040502050405020303" pitchFamily="18" charset="0"/>
              </a:rPr>
              <a:t>Resources – research citations</a:t>
            </a:r>
          </a:p>
        </p:txBody>
      </p:sp>
      <p:sp>
        <p:nvSpPr>
          <p:cNvPr id="3" name="Content Placeholder 2">
            <a:extLst>
              <a:ext uri="{FF2B5EF4-FFF2-40B4-BE49-F238E27FC236}">
                <a16:creationId xmlns:a16="http://schemas.microsoft.com/office/drawing/2014/main" id="{81217AA0-F430-D7C4-C131-A436DF072969}"/>
              </a:ext>
            </a:extLst>
          </p:cNvPr>
          <p:cNvSpPr>
            <a:spLocks noGrp="1"/>
          </p:cNvSpPr>
          <p:nvPr>
            <p:ph idx="1"/>
          </p:nvPr>
        </p:nvSpPr>
        <p:spPr>
          <a:xfrm>
            <a:off x="1050879" y="1825624"/>
            <a:ext cx="9810604" cy="4746092"/>
          </a:xfrm>
        </p:spPr>
        <p:txBody>
          <a:bodyPr>
            <a:normAutofit/>
          </a:bodyPr>
          <a:lstStyle/>
          <a:p>
            <a:r>
              <a:rPr lang="en-US" sz="2000" dirty="0">
                <a:latin typeface="Georgia" panose="02040502050405020303" pitchFamily="18" charset="0"/>
              </a:rPr>
              <a:t>Fallahi-Khoshknab et al. (2014). Confronting the diagnosis of multiple sclerosis: A qualitative study of patient experiences. </a:t>
            </a:r>
            <a:r>
              <a:rPr lang="en-US" sz="2000" i="1" dirty="0">
                <a:latin typeface="Georgia" panose="02040502050405020303" pitchFamily="18" charset="0"/>
              </a:rPr>
              <a:t>The Journal of Nursing Research, 20 (4)</a:t>
            </a:r>
          </a:p>
          <a:p>
            <a:r>
              <a:rPr lang="en-US" sz="2000" dirty="0">
                <a:latin typeface="Georgia" panose="02040502050405020303" pitchFamily="18" charset="0"/>
              </a:rPr>
              <a:t>Antonak &amp; </a:t>
            </a:r>
            <a:r>
              <a:rPr lang="en-US" sz="2000" dirty="0" err="1">
                <a:latin typeface="Georgia" panose="02040502050405020303" pitchFamily="18" charset="0"/>
              </a:rPr>
              <a:t>Livneh</a:t>
            </a:r>
            <a:r>
              <a:rPr lang="en-US" sz="2000" dirty="0">
                <a:latin typeface="Georgia" panose="02040502050405020303" pitchFamily="18" charset="0"/>
              </a:rPr>
              <a:t> (1995). Psychosocial adaptation to disability and its investigation among persons with multiple sclerosis. </a:t>
            </a:r>
            <a:r>
              <a:rPr lang="en-US" sz="2000" i="1" dirty="0" err="1">
                <a:latin typeface="Georgia" panose="02040502050405020303" pitchFamily="18" charset="0"/>
              </a:rPr>
              <a:t>Soc.Sci.Med</a:t>
            </a:r>
            <a:r>
              <a:rPr lang="en-US" sz="2000" dirty="0">
                <a:latin typeface="Georgia" panose="02040502050405020303" pitchFamily="18" charset="0"/>
              </a:rPr>
              <a:t>, 40(8)</a:t>
            </a:r>
          </a:p>
          <a:p>
            <a:r>
              <a:rPr lang="en-US" sz="2000" dirty="0">
                <a:latin typeface="Georgia" panose="02040502050405020303" pitchFamily="18" charset="0"/>
              </a:rPr>
              <a:t>Dennison, et al. (2009). A review of psychological correlates of adjustment in patients with multiple sclerosis. </a:t>
            </a:r>
            <a:r>
              <a:rPr lang="en-US" sz="2000" i="1" dirty="0">
                <a:latin typeface="Georgia" panose="02040502050405020303" pitchFamily="18" charset="0"/>
              </a:rPr>
              <a:t>Clin Psychol Rev,  </a:t>
            </a:r>
            <a:r>
              <a:rPr lang="en-US" sz="2000" dirty="0">
                <a:latin typeface="Georgia" panose="02040502050405020303" pitchFamily="18" charset="0"/>
              </a:rPr>
              <a:t>29 (2).</a:t>
            </a:r>
          </a:p>
          <a:p>
            <a:r>
              <a:rPr lang="en-US" sz="2000" dirty="0">
                <a:latin typeface="Georgia" panose="02040502050405020303" pitchFamily="18" charset="0"/>
              </a:rPr>
              <a:t>Pakenham (2008). Making sense of illness or disability: The nature of sense making in multiple sclerosis (MS). </a:t>
            </a:r>
            <a:r>
              <a:rPr lang="en-US" sz="2000" i="1" dirty="0">
                <a:latin typeface="Georgia" panose="02040502050405020303" pitchFamily="18" charset="0"/>
              </a:rPr>
              <a:t>Journal of Health Psychology</a:t>
            </a:r>
            <a:r>
              <a:rPr lang="en-US" sz="2000" dirty="0">
                <a:latin typeface="Georgia" panose="02040502050405020303" pitchFamily="18" charset="0"/>
              </a:rPr>
              <a:t>, 52 (4)</a:t>
            </a:r>
          </a:p>
          <a:p>
            <a:r>
              <a:rPr lang="en-US" sz="2000" dirty="0">
                <a:latin typeface="Georgia" panose="02040502050405020303" pitchFamily="18" charset="0"/>
              </a:rPr>
              <a:t>Pakenham (2005). Benefit finding in multiple sclerosis and associations with positive and negative outcomes. </a:t>
            </a:r>
            <a:r>
              <a:rPr lang="en-US" sz="2000" i="1" dirty="0">
                <a:latin typeface="Georgia" panose="02040502050405020303" pitchFamily="18" charset="0"/>
              </a:rPr>
              <a:t>Health Psychology</a:t>
            </a:r>
            <a:r>
              <a:rPr lang="en-US" sz="2000" dirty="0">
                <a:latin typeface="Georgia" panose="02040502050405020303" pitchFamily="18" charset="0"/>
              </a:rPr>
              <a:t>, 24(2)</a:t>
            </a:r>
          </a:p>
          <a:p>
            <a:r>
              <a:rPr lang="en-US" sz="2000" dirty="0">
                <a:latin typeface="Georgia" panose="02040502050405020303" pitchFamily="18" charset="0"/>
              </a:rPr>
              <a:t>https://multiplesclerosisnewstoday.com/news-posts/2020/04/14/diagnosis-stages-grief-need-know-acceptance/</a:t>
            </a:r>
          </a:p>
          <a:p>
            <a:endParaRPr lang="en-US" sz="2000" dirty="0">
              <a:latin typeface="Georgia" panose="02040502050405020303" pitchFamily="18" charset="0"/>
            </a:endParaRPr>
          </a:p>
          <a:p>
            <a:endParaRPr lang="en-US" dirty="0"/>
          </a:p>
        </p:txBody>
      </p:sp>
    </p:spTree>
    <p:extLst>
      <p:ext uri="{BB962C8B-B14F-4D97-AF65-F5344CB8AC3E}">
        <p14:creationId xmlns:p14="http://schemas.microsoft.com/office/powerpoint/2010/main" val="3941746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E90-B4FD-A05F-315E-72D487D758F5}"/>
              </a:ext>
            </a:extLst>
          </p:cNvPr>
          <p:cNvSpPr>
            <a:spLocks noGrp="1"/>
          </p:cNvSpPr>
          <p:nvPr>
            <p:ph type="title"/>
          </p:nvPr>
        </p:nvSpPr>
        <p:spPr/>
        <p:txBody>
          <a:bodyPr/>
          <a:lstStyle/>
          <a:p>
            <a:r>
              <a:rPr lang="en-US" dirty="0">
                <a:latin typeface="Georgia" panose="02040502050405020303" pitchFamily="18" charset="0"/>
              </a:rPr>
              <a:t>Resources –referenced webpages &amp; other helpful sites</a:t>
            </a:r>
          </a:p>
        </p:txBody>
      </p:sp>
      <p:sp>
        <p:nvSpPr>
          <p:cNvPr id="3" name="Content Placeholder 2">
            <a:extLst>
              <a:ext uri="{FF2B5EF4-FFF2-40B4-BE49-F238E27FC236}">
                <a16:creationId xmlns:a16="http://schemas.microsoft.com/office/drawing/2014/main" id="{81217AA0-F430-D7C4-C131-A436DF072969}"/>
              </a:ext>
            </a:extLst>
          </p:cNvPr>
          <p:cNvSpPr>
            <a:spLocks noGrp="1"/>
          </p:cNvSpPr>
          <p:nvPr>
            <p:ph idx="1"/>
          </p:nvPr>
        </p:nvSpPr>
        <p:spPr>
          <a:xfrm>
            <a:off x="1050879" y="1825624"/>
            <a:ext cx="10090242" cy="4865733"/>
          </a:xfrm>
        </p:spPr>
        <p:txBody>
          <a:bodyPr>
            <a:normAutofit/>
          </a:bodyPr>
          <a:lstStyle/>
          <a:p>
            <a:pPr>
              <a:spcBef>
                <a:spcPts val="0"/>
              </a:spcBef>
            </a:pPr>
            <a:r>
              <a:rPr lang="en-US" sz="2000" dirty="0">
                <a:latin typeface="Georgia" panose="02040502050405020303" pitchFamily="18" charset="0"/>
                <a:hlinkClick r:id="rId2"/>
              </a:rPr>
              <a:t>https://multiplesclerosisnewstoday.com/news-posts/2020/04/14/diagnosis-stages-grief-need-know-acceptance/</a:t>
            </a:r>
            <a:endParaRPr lang="en-US" sz="2000" dirty="0">
              <a:latin typeface="Georgia" panose="02040502050405020303" pitchFamily="18" charset="0"/>
            </a:endParaRPr>
          </a:p>
          <a:p>
            <a:pPr>
              <a:spcBef>
                <a:spcPts val="0"/>
              </a:spcBef>
            </a:pPr>
            <a:endParaRPr lang="en-US" sz="2000" dirty="0">
              <a:latin typeface="Georgia" panose="02040502050405020303" pitchFamily="18" charset="0"/>
            </a:endParaRPr>
          </a:p>
          <a:p>
            <a:pPr>
              <a:spcBef>
                <a:spcPts val="0"/>
              </a:spcBef>
            </a:pPr>
            <a:r>
              <a:rPr lang="en-US" sz="2000" dirty="0">
                <a:latin typeface="Georgia" panose="02040502050405020303" pitchFamily="18" charset="0"/>
                <a:hlinkClick r:id="rId3"/>
              </a:rPr>
              <a:t>https://www.verywellhealth.com/living-with-multiple-sclerosis-2440580</a:t>
            </a:r>
            <a:endParaRPr lang="en-US" sz="2000" dirty="0">
              <a:latin typeface="Georgia" panose="02040502050405020303" pitchFamily="18" charset="0"/>
            </a:endParaRPr>
          </a:p>
          <a:p>
            <a:pPr>
              <a:spcBef>
                <a:spcPts val="0"/>
              </a:spcBef>
            </a:pPr>
            <a:endParaRPr lang="en-US" sz="2000" dirty="0">
              <a:latin typeface="Georgia" panose="02040502050405020303" pitchFamily="18" charset="0"/>
            </a:endParaRPr>
          </a:p>
          <a:p>
            <a:pPr>
              <a:spcBef>
                <a:spcPts val="0"/>
              </a:spcBef>
            </a:pPr>
            <a:r>
              <a:rPr lang="en-US" dirty="0">
                <a:latin typeface="Georgia" panose="02040502050405020303" pitchFamily="18" charset="0"/>
                <a:hlinkClick r:id="rId4"/>
              </a:rPr>
              <a:t>https://www.everydayhealth.com/columns/trevis-gleason-life-with-multiple-sclerosis/</a:t>
            </a:r>
          </a:p>
          <a:p>
            <a:pPr>
              <a:spcBef>
                <a:spcPts val="0"/>
              </a:spcBef>
            </a:pPr>
            <a:endParaRPr lang="en-US" dirty="0">
              <a:latin typeface="Georgia" panose="02040502050405020303" pitchFamily="18" charset="0"/>
              <a:hlinkClick r:id="rId4"/>
            </a:endParaRPr>
          </a:p>
          <a:p>
            <a:pPr>
              <a:spcBef>
                <a:spcPts val="0"/>
              </a:spcBef>
            </a:pPr>
            <a:r>
              <a:rPr lang="en-US" dirty="0">
                <a:latin typeface="Georgia" panose="02040502050405020303" pitchFamily="18" charset="0"/>
                <a:hlinkClick r:id="rId4"/>
              </a:rPr>
              <a:t>https://www.nationalmssociety.org/Get-Involved/Stay-Informed/RealTalk-MS-Podcast</a:t>
            </a:r>
          </a:p>
          <a:p>
            <a:pPr>
              <a:spcBef>
                <a:spcPts val="0"/>
              </a:spcBef>
            </a:pPr>
            <a:endParaRPr lang="en-US" dirty="0">
              <a:latin typeface="Georgia" panose="02040502050405020303" pitchFamily="18" charset="0"/>
              <a:hlinkClick r:id="rId4"/>
            </a:endParaRPr>
          </a:p>
          <a:p>
            <a:pPr>
              <a:spcBef>
                <a:spcPts val="0"/>
              </a:spcBef>
            </a:pPr>
            <a:r>
              <a:rPr lang="en-US" dirty="0">
                <a:latin typeface="Georgia" panose="02040502050405020303" pitchFamily="18" charset="0"/>
                <a:hlinkClick r:id="rId4"/>
              </a:rPr>
              <a:t>https://www.nationalmssociety.org/Resources-Support</a:t>
            </a:r>
            <a:endParaRPr lang="en-US" dirty="0">
              <a:latin typeface="Georgia" panose="02040502050405020303" pitchFamily="18" charset="0"/>
            </a:endParaRPr>
          </a:p>
          <a:p>
            <a:pPr>
              <a:spcBef>
                <a:spcPts val="0"/>
              </a:spcBef>
            </a:pPr>
            <a:endParaRPr lang="en-US" dirty="0">
              <a:latin typeface="Georgia" panose="02040502050405020303" pitchFamily="18" charset="0"/>
            </a:endParaRPr>
          </a:p>
          <a:p>
            <a:pPr>
              <a:spcBef>
                <a:spcPts val="0"/>
              </a:spcBef>
            </a:pPr>
            <a:r>
              <a:rPr lang="en-US" dirty="0">
                <a:latin typeface="Georgia" panose="02040502050405020303" pitchFamily="18" charset="0"/>
                <a:hlinkClick r:id="rId5"/>
              </a:rPr>
              <a:t>https://mymsaa.org/</a:t>
            </a:r>
            <a:endParaRPr lang="en-US" dirty="0">
              <a:latin typeface="Georgia" panose="02040502050405020303" pitchFamily="18" charset="0"/>
            </a:endParaRPr>
          </a:p>
          <a:p>
            <a:pPr marL="0" indent="0">
              <a:spcBef>
                <a:spcPts val="0"/>
              </a:spcBef>
              <a:buNone/>
            </a:pPr>
            <a:endParaRPr lang="en-US" dirty="0"/>
          </a:p>
          <a:p>
            <a:endParaRPr lang="en-US" dirty="0"/>
          </a:p>
        </p:txBody>
      </p:sp>
    </p:spTree>
    <p:extLst>
      <p:ext uri="{BB962C8B-B14F-4D97-AF65-F5344CB8AC3E}">
        <p14:creationId xmlns:p14="http://schemas.microsoft.com/office/powerpoint/2010/main" val="2376993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1050879" y="1717705"/>
            <a:ext cx="9810604" cy="4536672"/>
          </a:xfrm>
        </p:spPr>
        <p:txBody>
          <a:bodyPr/>
          <a:lstStyle/>
          <a:p>
            <a:pPr lvl="1"/>
            <a:endParaRPr lang="en-US" dirty="0">
              <a:latin typeface="Georgia" panose="02040502050405020303" pitchFamily="18" charset="0"/>
            </a:endParaRPr>
          </a:p>
          <a:p>
            <a:r>
              <a:rPr lang="en-US" dirty="0">
                <a:latin typeface="Georgia" panose="02040502050405020303" pitchFamily="18" charset="0"/>
              </a:rPr>
              <a:t>Most had false perceptions about MS</a:t>
            </a:r>
          </a:p>
          <a:p>
            <a:pPr lvl="1"/>
            <a:r>
              <a:rPr lang="en-US" dirty="0">
                <a:latin typeface="Georgia" panose="02040502050405020303" pitchFamily="18" charset="0"/>
              </a:rPr>
              <a:t>Mostly due to inadequate information and generally negative public attitudes towards MS</a:t>
            </a:r>
          </a:p>
          <a:p>
            <a:pPr lvl="1"/>
            <a:endParaRPr lang="en-US" dirty="0">
              <a:latin typeface="Georgia" panose="02040502050405020303" pitchFamily="18" charset="0"/>
            </a:endParaRPr>
          </a:p>
          <a:p>
            <a:pPr marL="0" indent="0">
              <a:buNone/>
            </a:pPr>
            <a:r>
              <a:rPr lang="en-US" i="1" dirty="0">
                <a:latin typeface="Georgia" panose="02040502050405020303" pitchFamily="18" charset="0"/>
              </a:rPr>
              <a:t>‘‘When I knew that I had MS I thought that I was going to die within 6 months. I had a stupid view about the disease. It was just paralysis and death in my mind like other people.’’ </a:t>
            </a:r>
            <a:r>
              <a:rPr lang="en-US" sz="1400" dirty="0">
                <a:latin typeface="Georgia" panose="02040502050405020303" pitchFamily="18" charset="0"/>
              </a:rPr>
              <a:t>(woman, aged 38 years)</a:t>
            </a:r>
          </a:p>
        </p:txBody>
      </p:sp>
      <p:sp>
        <p:nvSpPr>
          <p:cNvPr id="4" name="Oval 3">
            <a:extLst>
              <a:ext uri="{FF2B5EF4-FFF2-40B4-BE49-F238E27FC236}">
                <a16:creationId xmlns:a16="http://schemas.microsoft.com/office/drawing/2014/main" id="{C71960F0-73A4-4747-C358-EF0E06D90727}"/>
              </a:ext>
            </a:extLst>
          </p:cNvPr>
          <p:cNvSpPr/>
          <p:nvPr/>
        </p:nvSpPr>
        <p:spPr>
          <a:xfrm>
            <a:off x="9611170" y="4268024"/>
            <a:ext cx="2580830" cy="252955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Knowledge Deficit</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52144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r>
              <a:rPr lang="en-US" dirty="0">
                <a:latin typeface="Georgia" panose="02040502050405020303" pitchFamily="18" charset="0"/>
              </a:rPr>
              <a:t>Qualitative study on patients’ 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p:txBody>
          <a:bodyPr/>
          <a:lstStyle/>
          <a:p>
            <a:r>
              <a:rPr lang="en-US" dirty="0">
                <a:latin typeface="Georgia" panose="02040502050405020303" pitchFamily="18" charset="0"/>
              </a:rPr>
              <a:t>Identification of 4 themes:</a:t>
            </a:r>
          </a:p>
        </p:txBody>
      </p:sp>
      <p:sp>
        <p:nvSpPr>
          <p:cNvPr id="4" name="Oval 3">
            <a:extLst>
              <a:ext uri="{FF2B5EF4-FFF2-40B4-BE49-F238E27FC236}">
                <a16:creationId xmlns:a16="http://schemas.microsoft.com/office/drawing/2014/main" id="{C71960F0-73A4-4747-C358-EF0E06D90727}"/>
              </a:ext>
            </a:extLst>
          </p:cNvPr>
          <p:cNvSpPr/>
          <p:nvPr/>
        </p:nvSpPr>
        <p:spPr>
          <a:xfrm>
            <a:off x="674881" y="2460045"/>
            <a:ext cx="2580830" cy="252955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Knowledge Deficit</a:t>
            </a:r>
          </a:p>
        </p:txBody>
      </p:sp>
      <p:sp>
        <p:nvSpPr>
          <p:cNvPr id="5" name="Oval 4">
            <a:extLst>
              <a:ext uri="{FF2B5EF4-FFF2-40B4-BE49-F238E27FC236}">
                <a16:creationId xmlns:a16="http://schemas.microsoft.com/office/drawing/2014/main" id="{74CCF0C7-AB36-A76B-03C8-706DB9A84639}"/>
              </a:ext>
            </a:extLst>
          </p:cNvPr>
          <p:cNvSpPr/>
          <p:nvPr/>
        </p:nvSpPr>
        <p:spPr>
          <a:xfrm>
            <a:off x="3082695" y="3912012"/>
            <a:ext cx="2580830" cy="252955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Concealing the Disease</a:t>
            </a:r>
          </a:p>
        </p:txBody>
      </p:sp>
      <p:sp>
        <p:nvSpPr>
          <p:cNvPr id="6" name="Oval 5">
            <a:extLst>
              <a:ext uri="{FF2B5EF4-FFF2-40B4-BE49-F238E27FC236}">
                <a16:creationId xmlns:a16="http://schemas.microsoft.com/office/drawing/2014/main" id="{AF01C5F1-010E-B71E-86F4-50E522E31EF8}"/>
              </a:ext>
            </a:extLst>
          </p:cNvPr>
          <p:cNvSpPr/>
          <p:nvPr/>
        </p:nvSpPr>
        <p:spPr>
          <a:xfrm>
            <a:off x="5420861" y="2164222"/>
            <a:ext cx="2580830" cy="252955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Emotional Reactions</a:t>
            </a:r>
          </a:p>
        </p:txBody>
      </p:sp>
      <p:sp>
        <p:nvSpPr>
          <p:cNvPr id="7" name="Oval 6">
            <a:extLst>
              <a:ext uri="{FF2B5EF4-FFF2-40B4-BE49-F238E27FC236}">
                <a16:creationId xmlns:a16="http://schemas.microsoft.com/office/drawing/2014/main" id="{EB85B65B-3EB2-F92E-CC5C-E06B143E5F8C}"/>
              </a:ext>
            </a:extLst>
          </p:cNvPr>
          <p:cNvSpPr/>
          <p:nvPr/>
        </p:nvSpPr>
        <p:spPr>
          <a:xfrm>
            <a:off x="8163176" y="3429000"/>
            <a:ext cx="2580830" cy="252955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Religiosity</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223288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E057B8B-66F7-A0CD-09DF-082F34939124}"/>
              </a:ext>
            </a:extLst>
          </p:cNvPr>
          <p:cNvSpPr/>
          <p:nvPr/>
        </p:nvSpPr>
        <p:spPr>
          <a:xfrm>
            <a:off x="9571068" y="4195385"/>
            <a:ext cx="2580830" cy="252955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Georgia" panose="02040502050405020303" pitchFamily="18" charset="0"/>
              </a:rPr>
              <a:t>Concealing the Disease</a:t>
            </a:r>
          </a:p>
        </p:txBody>
      </p:sp>
      <p:sp>
        <p:nvSpPr>
          <p:cNvPr id="2" name="Title 1">
            <a:extLst>
              <a:ext uri="{FF2B5EF4-FFF2-40B4-BE49-F238E27FC236}">
                <a16:creationId xmlns:a16="http://schemas.microsoft.com/office/drawing/2014/main" id="{4F8A5125-422C-614B-62FB-151C7FE124D6}"/>
              </a:ext>
            </a:extLst>
          </p:cNvPr>
          <p:cNvSpPr>
            <a:spLocks noGrp="1"/>
          </p:cNvSpPr>
          <p:nvPr>
            <p:ph type="title"/>
          </p:nvPr>
        </p:nvSpPr>
        <p:spPr/>
        <p:txBody>
          <a:bodyPr/>
          <a:lstStyle/>
          <a:p>
            <a:pPr algn="r"/>
            <a:r>
              <a:rPr lang="en-US" dirty="0">
                <a:latin typeface="Georgia" panose="02040502050405020303" pitchFamily="18" charset="0"/>
              </a:rPr>
              <a:t>reactions to diagnosis</a:t>
            </a:r>
          </a:p>
        </p:txBody>
      </p:sp>
      <p:sp>
        <p:nvSpPr>
          <p:cNvPr id="3" name="Content Placeholder 2">
            <a:extLst>
              <a:ext uri="{FF2B5EF4-FFF2-40B4-BE49-F238E27FC236}">
                <a16:creationId xmlns:a16="http://schemas.microsoft.com/office/drawing/2014/main" id="{25A5E64C-4DFA-91AF-56B0-B4B9EC128C7B}"/>
              </a:ext>
            </a:extLst>
          </p:cNvPr>
          <p:cNvSpPr>
            <a:spLocks noGrp="1"/>
          </p:cNvSpPr>
          <p:nvPr>
            <p:ph idx="1"/>
          </p:nvPr>
        </p:nvSpPr>
        <p:spPr>
          <a:xfrm>
            <a:off x="1050879" y="1717705"/>
            <a:ext cx="9810604" cy="4536672"/>
          </a:xfrm>
        </p:spPr>
        <p:txBody>
          <a:bodyPr/>
          <a:lstStyle/>
          <a:p>
            <a:pPr marL="0" indent="0">
              <a:buNone/>
            </a:pPr>
            <a:endParaRPr lang="en-US" dirty="0">
              <a:latin typeface="Georgia" panose="02040502050405020303" pitchFamily="18" charset="0"/>
            </a:endParaRPr>
          </a:p>
          <a:p>
            <a:r>
              <a:rPr lang="en-US" dirty="0">
                <a:latin typeface="Georgia" panose="02040502050405020303" pitchFamily="18" charset="0"/>
              </a:rPr>
              <a:t>Most hid their illness due to lack of awareness and widespread misperceptions of MS</a:t>
            </a:r>
          </a:p>
          <a:p>
            <a:r>
              <a:rPr lang="en-US" dirty="0">
                <a:latin typeface="Georgia" panose="02040502050405020303" pitchFamily="18" charset="0"/>
              </a:rPr>
              <a:t>Disgusted by reactions such as pity or rejection</a:t>
            </a:r>
          </a:p>
          <a:p>
            <a:pPr lvl="1"/>
            <a:endParaRPr lang="en-US" dirty="0">
              <a:latin typeface="Georgia" panose="02040502050405020303" pitchFamily="18" charset="0"/>
            </a:endParaRPr>
          </a:p>
          <a:p>
            <a:pPr marL="0" indent="0">
              <a:buNone/>
            </a:pPr>
            <a:r>
              <a:rPr lang="en-US" i="1" dirty="0">
                <a:latin typeface="Georgia" panose="02040502050405020303" pitchFamily="18" charset="0"/>
              </a:rPr>
              <a:t>‘‘I hid my disease from others because they did not have enough information about MS. In addition, if they knew, they might show inappropriate pity or reduce their contact with me. It was frustrating for me.’’ </a:t>
            </a:r>
            <a:r>
              <a:rPr lang="en-US" sz="1400" i="1" dirty="0">
                <a:latin typeface="Georgia" panose="02040502050405020303" pitchFamily="18" charset="0"/>
              </a:rPr>
              <a:t>(man, aged 24 years)</a:t>
            </a:r>
          </a:p>
        </p:txBody>
      </p:sp>
      <p:sp>
        <p:nvSpPr>
          <p:cNvPr id="8" name="TextBox 7">
            <a:extLst>
              <a:ext uri="{FF2B5EF4-FFF2-40B4-BE49-F238E27FC236}">
                <a16:creationId xmlns:a16="http://schemas.microsoft.com/office/drawing/2014/main" id="{72E019A4-BD66-B8B9-21EE-DABAC364BB10}"/>
              </a:ext>
            </a:extLst>
          </p:cNvPr>
          <p:cNvSpPr txBox="1"/>
          <p:nvPr/>
        </p:nvSpPr>
        <p:spPr>
          <a:xfrm>
            <a:off x="-84272" y="6520580"/>
            <a:ext cx="12080905" cy="276999"/>
          </a:xfrm>
          <a:prstGeom prst="rect">
            <a:avLst/>
          </a:prstGeom>
          <a:noFill/>
        </p:spPr>
        <p:txBody>
          <a:bodyPr wrap="square" rtlCol="0">
            <a:spAutoFit/>
          </a:bodyPr>
          <a:lstStyle/>
          <a:p>
            <a:r>
              <a:rPr lang="en-US" sz="1200" dirty="0">
                <a:latin typeface="Georgia" panose="02040502050405020303" pitchFamily="18" charset="0"/>
              </a:rPr>
              <a:t>Fallahi-Khoshknab et al. (2014). Confronting the diagnosis of multiple sclerosis: A qualitative study of patient experiences. </a:t>
            </a:r>
            <a:r>
              <a:rPr lang="en-US" sz="1200" i="1" dirty="0">
                <a:latin typeface="Georgia" panose="02040502050405020303" pitchFamily="18" charset="0"/>
              </a:rPr>
              <a:t>The Journal of Nursing Research, 20 (4)</a:t>
            </a:r>
          </a:p>
        </p:txBody>
      </p:sp>
    </p:spTree>
    <p:extLst>
      <p:ext uri="{BB962C8B-B14F-4D97-AF65-F5344CB8AC3E}">
        <p14:creationId xmlns:p14="http://schemas.microsoft.com/office/powerpoint/2010/main" val="3660318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chiveVTI">
  <a:themeElements>
    <a:clrScheme name="AnalogousFromRegularSeed_2SEEDS">
      <a:dk1>
        <a:srgbClr val="000000"/>
      </a:dk1>
      <a:lt1>
        <a:srgbClr val="FFFFFF"/>
      </a:lt1>
      <a:dk2>
        <a:srgbClr val="412427"/>
      </a:dk2>
      <a:lt2>
        <a:srgbClr val="E2E8E8"/>
      </a:lt2>
      <a:accent1>
        <a:srgbClr val="B13B45"/>
      </a:accent1>
      <a:accent2>
        <a:srgbClr val="C34D88"/>
      </a:accent2>
      <a:accent3>
        <a:srgbClr val="C3744D"/>
      </a:accent3>
      <a:accent4>
        <a:srgbClr val="3BB159"/>
      </a:accent4>
      <a:accent5>
        <a:srgbClr val="47B591"/>
      </a:accent5>
      <a:accent6>
        <a:srgbClr val="3BA7B1"/>
      </a:accent6>
      <a:hlink>
        <a:srgbClr val="30928A"/>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1705</TotalTime>
  <Words>3990</Words>
  <Application>Microsoft Office PowerPoint</Application>
  <PresentationFormat>Widescreen</PresentationFormat>
  <Paragraphs>541</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Bembo</vt:lpstr>
      <vt:lpstr>Georgia</vt:lpstr>
      <vt:lpstr>ArchiveVTI</vt:lpstr>
      <vt:lpstr>The Bumpy Road of MS: Adjusting to your new normal and maintaining health &amp; well-being</vt:lpstr>
      <vt:lpstr>overview</vt:lpstr>
      <vt:lpstr>Response to a ms diagnosis</vt:lpstr>
      <vt:lpstr>DiagNosis: MS</vt:lpstr>
      <vt:lpstr>Qualitative study on patients’ reactions to diagnosis</vt:lpstr>
      <vt:lpstr>reactions to diagnosis</vt:lpstr>
      <vt:lpstr>reactions to diagnosis</vt:lpstr>
      <vt:lpstr>Qualitative study on patients’ reactions to diagnosis</vt:lpstr>
      <vt:lpstr>reactions to diagnosis</vt:lpstr>
      <vt:lpstr>reactions to diagnosis</vt:lpstr>
      <vt:lpstr>Qualitative study on patients’ reactions to diagnosis</vt:lpstr>
      <vt:lpstr>reactions to diagnosis</vt:lpstr>
      <vt:lpstr>reactions to diagnosis</vt:lpstr>
      <vt:lpstr>reactions to diagnosis</vt:lpstr>
      <vt:lpstr>reactions to diagnosis</vt:lpstr>
      <vt:lpstr>reactions to diagnosis</vt:lpstr>
      <vt:lpstr>Qualitative study on patients’ reactions to diagnosis</vt:lpstr>
      <vt:lpstr>reactions to diagnosis</vt:lpstr>
      <vt:lpstr>reactions to diagnosis</vt:lpstr>
      <vt:lpstr>Food for thought: What resonated with you?</vt:lpstr>
      <vt:lpstr>POLL One</vt:lpstr>
      <vt:lpstr>Take away message</vt:lpstr>
      <vt:lpstr>Take away message</vt:lpstr>
      <vt:lpstr>STAGES OF GRIEF</vt:lpstr>
      <vt:lpstr>PowerPoint Presentation</vt:lpstr>
      <vt:lpstr>Adjustment to MS- from 5 to 8 stages</vt:lpstr>
      <vt:lpstr>One woman’s experience with grief</vt:lpstr>
      <vt:lpstr>The sixth stage: finding meaning</vt:lpstr>
      <vt:lpstr>One woman’s experience with grief</vt:lpstr>
      <vt:lpstr>Sense-making or finding meaning</vt:lpstr>
      <vt:lpstr>Sense-making or finding meaning</vt:lpstr>
      <vt:lpstr>Benefit finding</vt:lpstr>
      <vt:lpstr>Outcomes associated with sense making in MS</vt:lpstr>
      <vt:lpstr>Outcomes associated with sense making in MS</vt:lpstr>
      <vt:lpstr>Outcomes associated with benefit finding in MS</vt:lpstr>
      <vt:lpstr>Outcomes associated with benefit finding in MS</vt:lpstr>
      <vt:lpstr>Food for thought:  has your MS brought new meaning, purpose, or benefit?</vt:lpstr>
      <vt:lpstr>POLL two</vt:lpstr>
      <vt:lpstr>Adjusting to one’s ms</vt:lpstr>
      <vt:lpstr>Factors Associated with Adjustment to MS</vt:lpstr>
      <vt:lpstr>Eight Domains:</vt:lpstr>
      <vt:lpstr>Stress &amp; Coping</vt:lpstr>
      <vt:lpstr>Social Support &amp; Interactions with Others</vt:lpstr>
      <vt:lpstr>Cognitive Models of Psychopathology</vt:lpstr>
      <vt:lpstr>Illness &amp; Symptom Cognitions</vt:lpstr>
      <vt:lpstr>Illness &amp; Symptom Cognitions</vt:lpstr>
      <vt:lpstr>Perceptions of Control &amp; Self-efficacy</vt:lpstr>
      <vt:lpstr> Positive Psychology</vt:lpstr>
      <vt:lpstr>Health Behaviors </vt:lpstr>
      <vt:lpstr>conclusions</vt:lpstr>
      <vt:lpstr>Emotional disturbances in MS</vt:lpstr>
      <vt:lpstr>Depression in ms</vt:lpstr>
      <vt:lpstr>Predictors of depression in MS</vt:lpstr>
      <vt:lpstr>anxiety in ms</vt:lpstr>
      <vt:lpstr>Living well with ms</vt:lpstr>
      <vt:lpstr>How to live well with MS</vt:lpstr>
      <vt:lpstr>How to live well with MS</vt:lpstr>
      <vt:lpstr>How to live well with MS</vt:lpstr>
      <vt:lpstr>gratitude</vt:lpstr>
      <vt:lpstr>gratitude</vt:lpstr>
      <vt:lpstr>Food for thought:  what are you grateful for?</vt:lpstr>
      <vt:lpstr>Thank you  Questions &amp; Discussion</vt:lpstr>
      <vt:lpstr>Resources – research citations</vt:lpstr>
      <vt:lpstr>Resources –referenced webpages &amp; other helpful sites</vt:lpstr>
    </vt:vector>
  </TitlesOfParts>
  <Company>Kessler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bumpy road of living with multiple sclerosis (MS): how best to manage the rollercoaster and maintain one’s well-being</dc:title>
  <dc:creator>Lauren Strober</dc:creator>
  <cp:lastModifiedBy>Lauren Strober</cp:lastModifiedBy>
  <cp:revision>21</cp:revision>
  <dcterms:created xsi:type="dcterms:W3CDTF">2022-08-23T16:43:16Z</dcterms:created>
  <dcterms:modified xsi:type="dcterms:W3CDTF">2022-08-31T17:39:52Z</dcterms:modified>
</cp:coreProperties>
</file>